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96" r:id="rId7"/>
    <p:sldId id="290" r:id="rId8"/>
    <p:sldId id="292" r:id="rId9"/>
    <p:sldId id="297" r:id="rId10"/>
    <p:sldId id="298" r:id="rId11"/>
    <p:sldId id="258" r:id="rId12"/>
    <p:sldId id="293" r:id="rId13"/>
    <p:sldId id="286" r:id="rId14"/>
    <p:sldId id="294" r:id="rId15"/>
    <p:sldId id="287" r:id="rId16"/>
    <p:sldId id="295" r:id="rId17"/>
    <p:sldId id="288" r:id="rId18"/>
    <p:sldId id="291" r:id="rId19"/>
    <p:sldId id="289" r:id="rId20"/>
    <p:sldId id="266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10/31/2021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10/31/2021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xmlns="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AADHAR HACKATHON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9014" y="3721608"/>
            <a:ext cx="9339308" cy="188020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u="sng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u="sng" dirty="0">
                <a:latin typeface="+mj-lt"/>
              </a:rPr>
              <a:t>PROBLEM STATEMENT-1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+mj-lt"/>
              </a:rPr>
              <a:t>	ADDRESS UPDATE CHALLENGE IN URBAN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E05CEB-D3B3-443A-8BCB-6949C732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-53266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F1E805B-9965-4951-863A-675E315E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0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4602" y="1909471"/>
            <a:ext cx="5726097" cy="40932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STEP 3 </a:t>
            </a:r>
            <a:r>
              <a:rPr lang="en-US" dirty="0">
                <a:latin typeface="+mj-lt"/>
              </a:rPr>
              <a:t>: THE REQUEST FOR CONSENT TO AADHAR UPDATE IS OBTAINED FROM THE LANDLORD TO THE PERSON REQUESTING FOR UPDATE .</a:t>
            </a:r>
          </a:p>
          <a:p>
            <a:pPr marL="0" indent="0">
              <a:buNone/>
            </a:pPr>
            <a:r>
              <a:rPr lang="en-US" dirty="0"/>
              <a:t>	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1B03ACC-EB6A-4B78-A938-9CF02149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-26633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6286BD1-E773-44F0-810A-B3FA2C14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098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B796A13-2692-40F1-8017-9D932F03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86" y="-17755"/>
            <a:ext cx="857097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64BA649-1767-4D21-8910-944470F35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88" y="0"/>
            <a:ext cx="1371060" cy="949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E5852A7-C7D2-432D-AC0B-1A003A8EF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31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1" y="1865082"/>
            <a:ext cx="6718300" cy="4093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STEP 4 </a:t>
            </a:r>
            <a:r>
              <a:rPr lang="en-US" dirty="0">
                <a:latin typeface="+mj-lt"/>
              </a:rPr>
              <a:t>: LANDLORD HAS TO LOGIN TO THE PORTAL AND ACCEPT THE REQUEST 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	 After landlord receiving the conformation Email , he should login to the portal and accept to the request sent by the migrant 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E02E4C1-36E9-4843-9556-1B526EFBC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0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BB12D6-7BE5-4A57-AD53-4DBC42075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960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C275EC9-F143-4717-A576-97EE10814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29" y="0"/>
            <a:ext cx="8570977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6C7053F-7780-4074-923B-3C0A4F24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88" y="0"/>
            <a:ext cx="1371060" cy="949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30E1620-E8BF-409B-85EE-2E9A2AFA3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9573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STEP 5</a:t>
            </a:r>
            <a:r>
              <a:rPr lang="en-US" dirty="0">
                <a:latin typeface="+mj-lt"/>
              </a:rPr>
              <a:t> : AFTER SUCCESSFUL CONFORMATION, ADDRESS OF THE LANLORD WILL BE DISPLAYED (IN THE TEXT BOX OF MIGRANT) 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	Once the landlord accepts to the request in the portal (with his login details) , the migrant could access landlord’s address information in the “</a:t>
            </a:r>
            <a:r>
              <a:rPr lang="en-US" b="1" dirty="0">
                <a:latin typeface="+mj-lt"/>
              </a:rPr>
              <a:t>consent update section</a:t>
            </a:r>
            <a:r>
              <a:rPr lang="en-US" dirty="0">
                <a:latin typeface="+mj-lt"/>
              </a:rPr>
              <a:t>” . The migrant can then make minor updates to the address before he/she hits “</a:t>
            </a:r>
            <a:r>
              <a:rPr lang="en-US" b="1" dirty="0">
                <a:latin typeface="+mj-lt"/>
              </a:rPr>
              <a:t>update”</a:t>
            </a:r>
            <a:r>
              <a:rPr lang="en-US" dirty="0">
                <a:latin typeface="+mj-lt"/>
              </a:rPr>
              <a:t> button.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1590D0-C649-4D4F-BB95-0F0B21CA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0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7AE012A-BDDD-449D-98DB-4D79C90E5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129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3DC3FEE-291B-4DBB-8532-BCB2C9C0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9" y="0"/>
            <a:ext cx="85725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FDA25CC-2BC6-42F4-87B0-CFAE52652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88" y="0"/>
            <a:ext cx="1371060" cy="949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A37864D-72AE-4CB4-A642-670605042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653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3277" y="1829572"/>
            <a:ext cx="6053954" cy="4093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STEP 6</a:t>
            </a:r>
            <a:r>
              <a:rPr lang="en-US" dirty="0">
                <a:latin typeface="+mj-lt"/>
              </a:rPr>
              <a:t> : ON SUCCESSFUL SUBMISSION , THE DETAILS WILL BE UPDATED IN THE DATABASE.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	Once the submit button is clicked , the address of the migrant will be successfully updated 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E62569-8FBE-4713-9772-8A0FB898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0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09F5172-6B02-4596-9A45-278A78297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288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910" y="207189"/>
            <a:ext cx="8788893" cy="535531"/>
          </a:xfrm>
        </p:spPr>
        <p:txBody>
          <a:bodyPr/>
          <a:lstStyle/>
          <a:p>
            <a:r>
              <a:rPr lang="en-US" dirty="0"/>
              <a:t>TABLE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7A71747-31ED-46A0-869D-41E18B95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13" y="949909"/>
            <a:ext cx="7023327" cy="5462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D3EED8-3C31-4A67-AA3F-1A3E555D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88" y="0"/>
            <a:ext cx="1371060" cy="949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4C18336-368C-4E13-8348-125C3AEA4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542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YOU..!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9219EC5-B8DB-4C85-BB67-A01DE0D6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0"/>
            <a:ext cx="1371060" cy="949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D288FD-EBF6-4662-8D64-3CA8C8718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09" y="1782192"/>
            <a:ext cx="7781544" cy="859055"/>
          </a:xfrm>
        </p:spPr>
        <p:txBody>
          <a:bodyPr/>
          <a:lstStyle/>
          <a:p>
            <a:r>
              <a:rPr lang="en-US" dirty="0"/>
              <a:t>TEAM MEMBERS 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539014"/>
            <a:ext cx="6803136" cy="2581626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AutoNum type="arabicPeriod"/>
            </a:pPr>
            <a:endParaRPr lang="en-US" sz="2000" dirty="0">
              <a:latin typeface="+mj-lt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+mj-lt"/>
              </a:rPr>
              <a:t>RENUKA ANANTAPALLI (TEAM LEADER)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+mj-lt"/>
              </a:rPr>
              <a:t>PARIKI VISHAL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+mj-lt"/>
              </a:rPr>
              <a:t>SANATH MADASU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+mj-lt"/>
              </a:rPr>
              <a:t>CHAITRA KATIKANENI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+mj-lt"/>
              </a:rPr>
              <a:t>SAKSHITH REDDY CHANDUPATLA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2C6F25B-6053-4497-8B08-253F5768D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002" y="-26633"/>
            <a:ext cx="1371060" cy="949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905F7B3-898B-4B3F-8DA9-950FC3497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88" y="-53266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27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422" y="1970842"/>
            <a:ext cx="8205618" cy="391061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latin typeface="+mj-lt"/>
              </a:rPr>
              <a:t>When a person migrates to a new location , it is always a problem to update his address .During the initial days of the stay , a person will not be having any address proof in order to update his address 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+mj-lt"/>
              </a:rPr>
              <a:t>	With this proposed method , the migrant can easily update his/her address with the help of a local landlord . When the request for consent is accepted by the landlord , the migrant can update his address online 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B7C86FE-5DC3-40EB-8258-F6C3E547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66522EE-8F39-45C3-8BB2-A9752B9FB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612" y="0"/>
            <a:ext cx="1371060" cy="94991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xmlns="" id="{E134AAEC-C832-4FF3-9F98-9D5BBC81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45" y="858915"/>
            <a:ext cx="7781544" cy="859055"/>
          </a:xfrm>
        </p:spPr>
        <p:txBody>
          <a:bodyPr>
            <a:normAutofit/>
          </a:bodyPr>
          <a:lstStyle/>
          <a:p>
            <a:r>
              <a:rPr lang="en-US" sz="4000" dirty="0"/>
              <a:t>EXISTING SYSTEM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163864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977931"/>
            <a:ext cx="11214100" cy="535531"/>
          </a:xfrm>
        </p:spPr>
        <p:txBody>
          <a:bodyPr/>
          <a:lstStyle/>
          <a:p>
            <a:r>
              <a:rPr lang="en-US" dirty="0"/>
              <a:t>PROPOSED SYSTEM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586" y="1909470"/>
            <a:ext cx="6718300" cy="4093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STEP 1  </a:t>
            </a:r>
            <a:r>
              <a:rPr lang="en-US" dirty="0">
                <a:latin typeface="+mj-lt"/>
              </a:rPr>
              <a:t>: LOGIN PAGE.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+mj-lt"/>
              </a:rPr>
              <a:t>As soon as a migrant opens the web application , he/she will first encounter different menus namely; home , enrollment menu and login menu .</a:t>
            </a:r>
          </a:p>
          <a:p>
            <a:pPr lvl="2" algn="just">
              <a:lnSpc>
                <a:spcPct val="150000"/>
              </a:lnSpc>
            </a:pPr>
            <a:r>
              <a:rPr lang="en-US" sz="1600" dirty="0">
                <a:latin typeface="+mj-lt"/>
              </a:rPr>
              <a:t>Any person who does not posses </a:t>
            </a:r>
            <a:r>
              <a:rPr lang="en-US" sz="1600" dirty="0" err="1">
                <a:latin typeface="+mj-lt"/>
              </a:rPr>
              <a:t>aadhar</a:t>
            </a:r>
            <a:r>
              <a:rPr lang="en-US" sz="1600" dirty="0">
                <a:latin typeface="+mj-lt"/>
              </a:rPr>
              <a:t> card , can enroll (for </a:t>
            </a:r>
            <a:r>
              <a:rPr lang="en-US" sz="1600" dirty="0" err="1">
                <a:latin typeface="+mj-lt"/>
              </a:rPr>
              <a:t>aadhar</a:t>
            </a:r>
            <a:r>
              <a:rPr lang="en-US" sz="1600" dirty="0">
                <a:latin typeface="+mj-lt"/>
              </a:rPr>
              <a:t> card) in the </a:t>
            </a:r>
            <a:r>
              <a:rPr lang="en-US" sz="1600" b="1" dirty="0">
                <a:latin typeface="+mj-lt"/>
              </a:rPr>
              <a:t>“enrollment menu”.</a:t>
            </a:r>
          </a:p>
          <a:p>
            <a:pPr lvl="2" algn="just">
              <a:lnSpc>
                <a:spcPct val="150000"/>
              </a:lnSpc>
            </a:pPr>
            <a:r>
              <a:rPr lang="en-US" sz="1600" dirty="0">
                <a:latin typeface="+mj-lt"/>
              </a:rPr>
              <a:t>Any </a:t>
            </a:r>
            <a:r>
              <a:rPr lang="en-US" sz="1600" dirty="0" err="1">
                <a:latin typeface="+mj-lt"/>
              </a:rPr>
              <a:t>aadhar</a:t>
            </a:r>
            <a:r>
              <a:rPr lang="en-US" sz="1600" dirty="0">
                <a:latin typeface="+mj-lt"/>
              </a:rPr>
              <a:t> card holder can login to the portal using his/her </a:t>
            </a:r>
            <a:r>
              <a:rPr lang="en-US" sz="1600" dirty="0" err="1">
                <a:latin typeface="+mj-lt"/>
              </a:rPr>
              <a:t>aadhar</a:t>
            </a:r>
            <a:r>
              <a:rPr lang="en-US" sz="1600" dirty="0">
                <a:latin typeface="+mj-lt"/>
              </a:rPr>
              <a:t> number as </a:t>
            </a:r>
            <a:r>
              <a:rPr lang="en-US" sz="1600" b="1" dirty="0">
                <a:latin typeface="+mj-lt"/>
              </a:rPr>
              <a:t>“username” </a:t>
            </a:r>
            <a:r>
              <a:rPr lang="en-US" sz="1600" dirty="0">
                <a:latin typeface="+mj-lt"/>
              </a:rPr>
              <a:t>and the mobile number(linked to their respective </a:t>
            </a:r>
            <a:r>
              <a:rPr lang="en-US" sz="1600" dirty="0" err="1">
                <a:latin typeface="+mj-lt"/>
              </a:rPr>
              <a:t>aadhar</a:t>
            </a:r>
            <a:r>
              <a:rPr lang="en-US" sz="1600" dirty="0">
                <a:latin typeface="+mj-lt"/>
              </a:rPr>
              <a:t> card) as </a:t>
            </a:r>
            <a:r>
              <a:rPr lang="en-US" sz="1600" b="1" dirty="0">
                <a:latin typeface="+mj-lt"/>
              </a:rPr>
              <a:t>“password”</a:t>
            </a:r>
            <a:r>
              <a:rPr lang="en-US" sz="1600" dirty="0">
                <a:latin typeface="+mj-lt"/>
              </a:rPr>
              <a:t> in the </a:t>
            </a:r>
            <a:r>
              <a:rPr lang="en-US" sz="1600" b="1" dirty="0">
                <a:latin typeface="+mj-lt"/>
              </a:rPr>
              <a:t>“ login menu”.  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2162DE-0290-4605-96F4-C5CE3075B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-26633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C575C6-080C-40C2-8226-065DDEB63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93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4E2EE2-58C6-4C66-A813-7C8914E2B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-26633"/>
            <a:ext cx="1371060" cy="949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E009094-8A8D-4974-AA2B-5F41CF18B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14F625-3056-4697-9D70-B53565715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12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879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C522FE8-DBF0-4BE2-8A02-966CEC11D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9" y="0"/>
            <a:ext cx="85725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9438338-69A7-43BB-AEE0-48D26C45C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88" y="-26633"/>
            <a:ext cx="1371060" cy="949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B759EC-B66B-4743-B792-C6E7CDA5B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159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D9E7349-3D0A-4D49-AC49-1399E5B0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6" y="0"/>
            <a:ext cx="85725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802C14-3875-4575-B319-2F4E0041E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88" y="-26633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67C077B-A35A-404B-8058-40F450B63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56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1346" y="1962737"/>
            <a:ext cx="6258141" cy="40932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STEP 2 </a:t>
            </a:r>
            <a:r>
              <a:rPr lang="en-US" dirty="0">
                <a:latin typeface="+mj-lt"/>
              </a:rPr>
              <a:t>: GET THE EMAIL ID OF LANDLORD.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	A migrant then visits a nearby landlord and ask for his email address . A link will be shared to the landlord’s mail ID which indicates that the request has been sent.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037F3D-8A24-4B87-BAE7-6EDFD6C7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-26633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B13826D-8457-4831-A8E8-D300EB8B5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1F7747-5B29-4FE9-88A8-C1F2903F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88" y="-26633"/>
            <a:ext cx="1371060" cy="949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EE9AD58-F58E-4150-9D93-0262955E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002" y="-17755"/>
            <a:ext cx="1371060" cy="949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5F2D83-FB90-42B2-86FC-6B8875EAD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01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2661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205</TotalTime>
  <Words>234</Words>
  <Application>Microsoft Office PowerPoint</Application>
  <PresentationFormat>Custom</PresentationFormat>
  <Paragraphs>53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AADHAR HACKATHON 2021</vt:lpstr>
      <vt:lpstr>TEAM MEMBERS : </vt:lpstr>
      <vt:lpstr>EXISTING SYSTEM </vt:lpstr>
      <vt:lpstr>PROPOSED SYSTEM </vt:lpstr>
      <vt:lpstr>Slide 5</vt:lpstr>
      <vt:lpstr>Slide 6</vt:lpstr>
      <vt:lpstr>Slide 7</vt:lpstr>
      <vt:lpstr>PROPOSED SYSTEM </vt:lpstr>
      <vt:lpstr>Slide 9</vt:lpstr>
      <vt:lpstr>PROPOSED SYSTEM</vt:lpstr>
      <vt:lpstr>Slide 11</vt:lpstr>
      <vt:lpstr>PROPOSED SYSTEM </vt:lpstr>
      <vt:lpstr>Slide 13</vt:lpstr>
      <vt:lpstr>PROPOSED SYSTEM </vt:lpstr>
      <vt:lpstr>Slide 15</vt:lpstr>
      <vt:lpstr>PROPOSED SYSTEM</vt:lpstr>
      <vt:lpstr>TABLE </vt:lpstr>
      <vt:lpstr>THANK YOU..!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AADHAR HACKATHON 2021</dc:title>
  <dc:creator>Renuka Anantapalli</dc:creator>
  <cp:lastModifiedBy>Vishal Yadav</cp:lastModifiedBy>
  <cp:revision>5</cp:revision>
  <dcterms:created xsi:type="dcterms:W3CDTF">2021-10-30T14:07:46Z</dcterms:created>
  <dcterms:modified xsi:type="dcterms:W3CDTF">2021-10-31T12:31:51Z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