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99" r:id="rId7"/>
    <p:sldId id="296" r:id="rId8"/>
    <p:sldId id="290" r:id="rId9"/>
    <p:sldId id="292" r:id="rId10"/>
    <p:sldId id="297" r:id="rId11"/>
    <p:sldId id="298" r:id="rId12"/>
    <p:sldId id="258" r:id="rId13"/>
    <p:sldId id="293" r:id="rId14"/>
    <p:sldId id="286" r:id="rId15"/>
    <p:sldId id="294" r:id="rId16"/>
    <p:sldId id="287" r:id="rId17"/>
    <p:sldId id="295" r:id="rId18"/>
    <p:sldId id="288" r:id="rId19"/>
    <p:sldId id="291" r:id="rId20"/>
    <p:sldId id="289" r:id="rId21"/>
    <p:sldId id="266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10/31/2021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AADHAR HACKATHON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9014" y="3721608"/>
            <a:ext cx="9339308" cy="188020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u="sng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u="sng" dirty="0">
                <a:latin typeface="+mj-lt"/>
              </a:rPr>
              <a:t>PROBLEM STATEMENT-1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+mj-lt"/>
              </a:rPr>
              <a:t>	ADDRESS UPDATE CHALLENGE IN URBAN AREAS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05CEB-D3B3-443A-8BCB-6949C7328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88" y="-53266"/>
            <a:ext cx="1371060" cy="949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1E805B-9965-4951-863A-675E315EF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002" y="0"/>
            <a:ext cx="1371060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F7747-5B29-4FE9-88A8-C1F2903F1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88" y="-26633"/>
            <a:ext cx="1371060" cy="949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E9AD58-F58E-4150-9D93-0262955E0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002" y="-17755"/>
            <a:ext cx="1371060" cy="949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5F2D83-FB90-42B2-86FC-6B8875EAD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01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6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4602" y="1909471"/>
            <a:ext cx="5726097" cy="409324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j-lt"/>
              </a:rPr>
              <a:t>STEP 3 </a:t>
            </a:r>
            <a:r>
              <a:rPr lang="en-US" dirty="0">
                <a:latin typeface="+mj-lt"/>
              </a:rPr>
              <a:t>: THE REQUEST FOR CONSENT TO AADHAR UPDATE IS OBTAINED FROM THE LANDLORD TO THE PERSON REQUESTING FOR UPDATE .</a:t>
            </a:r>
          </a:p>
          <a:p>
            <a:pPr marL="0" indent="0">
              <a:buNone/>
            </a:pPr>
            <a:r>
              <a:rPr lang="en-US" dirty="0"/>
              <a:t>	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03ACC-EB6A-4B78-A938-9CF021496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88" y="-26633"/>
            <a:ext cx="1371060" cy="949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286BD1-E773-44F0-810A-B3FA2C145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002" y="-17755"/>
            <a:ext cx="1371060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8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796A13-2692-40F1-8017-9D932F03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86" y="-17755"/>
            <a:ext cx="8570977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4BA649-1767-4D21-8910-944470F35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88" y="0"/>
            <a:ext cx="1371060" cy="949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5852A7-C7D2-432D-AC0B-1A003A8EF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3002" y="-17755"/>
            <a:ext cx="1371060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1" y="1865082"/>
            <a:ext cx="6718300" cy="409324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+mj-lt"/>
              </a:rPr>
              <a:t>STEP 4 </a:t>
            </a:r>
            <a:r>
              <a:rPr lang="en-US" dirty="0">
                <a:latin typeface="+mj-lt"/>
              </a:rPr>
              <a:t>: LANDLORD HAS TO LOGIN TO THE PORTAL AND ACCEPT THE REQUEST 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	 After landlord receiving the conformation Email , he should login to the portal and accept to the request sent by the migrant 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2E4C1-36E9-4843-9556-1B526EFBC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88" y="0"/>
            <a:ext cx="1371060" cy="949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BB12D6-7BE5-4A57-AD53-4DBC42075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002" y="-17755"/>
            <a:ext cx="1371060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275EC9-F143-4717-A576-97EE10814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29" y="0"/>
            <a:ext cx="8570977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C7053F-7780-4074-923B-3C0A4F24D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88" y="0"/>
            <a:ext cx="1371060" cy="949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0E1620-E8BF-409B-85EE-2E9A2AFA3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3002" y="-17755"/>
            <a:ext cx="1371060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7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+mj-lt"/>
              </a:rPr>
              <a:t>STEP 5</a:t>
            </a:r>
            <a:r>
              <a:rPr lang="en-US" dirty="0">
                <a:latin typeface="+mj-lt"/>
              </a:rPr>
              <a:t> : AFTER SUCCESSFUL CONFORMATION, ADDRESS OF THE LANLORD WILL BE DISPLAYED (IN THE TEXT BOX OF MIGRANT) 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	Once the landlord accepts to the request in the portal (with his login details) , the migrant could access landlord’s address information in the “</a:t>
            </a:r>
            <a:r>
              <a:rPr lang="en-US" b="1" dirty="0">
                <a:latin typeface="+mj-lt"/>
              </a:rPr>
              <a:t>consent update section</a:t>
            </a:r>
            <a:r>
              <a:rPr lang="en-US" dirty="0">
                <a:latin typeface="+mj-lt"/>
              </a:rPr>
              <a:t>” . The migrant can then make minor updates to the address before he/she hits “</a:t>
            </a:r>
            <a:r>
              <a:rPr lang="en-US" b="1" dirty="0">
                <a:latin typeface="+mj-lt"/>
              </a:rPr>
              <a:t>update”</a:t>
            </a:r>
            <a:r>
              <a:rPr lang="en-US" dirty="0">
                <a:latin typeface="+mj-lt"/>
              </a:rPr>
              <a:t> button.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590D0-C649-4D4F-BB95-0F0B21CA0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88" y="0"/>
            <a:ext cx="1371060" cy="949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AE012A-BDDD-449D-98DB-4D79C90E5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002" y="-17755"/>
            <a:ext cx="1371060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9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DC3FEE-291B-4DBB-8532-BCB2C9C03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69" y="0"/>
            <a:ext cx="85725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DA25CC-2BC6-42F4-87B0-CFAE52652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88" y="0"/>
            <a:ext cx="1371060" cy="949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37864D-72AE-4CB4-A642-670605042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3002" y="-17755"/>
            <a:ext cx="1371060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277" y="1829572"/>
            <a:ext cx="6053954" cy="409324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+mj-lt"/>
              </a:rPr>
              <a:t>STEP 6</a:t>
            </a:r>
            <a:r>
              <a:rPr lang="en-US" dirty="0">
                <a:latin typeface="+mj-lt"/>
              </a:rPr>
              <a:t> : ON SUCCESSFUL SUBMISSION , THE DETAILS WILL BE UPDATED IN THE DATABASE.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	Once the submit button is clicked , the address of the migrant will be successfully updated 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62569-8FBE-4713-9772-8A0FB8989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88" y="0"/>
            <a:ext cx="1371060" cy="949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9F5172-6B02-4596-9A45-278A78297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002" y="-17755"/>
            <a:ext cx="1371060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8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10" y="207189"/>
            <a:ext cx="8788893" cy="535531"/>
          </a:xfrm>
        </p:spPr>
        <p:txBody>
          <a:bodyPr/>
          <a:lstStyle/>
          <a:p>
            <a:r>
              <a:rPr lang="en-US" dirty="0"/>
              <a:t>TABLE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A71747-31ED-46A0-869D-41E18B95C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13" y="949909"/>
            <a:ext cx="7023327" cy="5462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D3EED8-3C31-4A67-AA3F-1A3E555D5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88" y="0"/>
            <a:ext cx="1371060" cy="9499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C18336-368C-4E13-8348-125C3AEA4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3002" y="-17755"/>
            <a:ext cx="1371060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YOU..!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219EC5-B8DB-4C85-BB67-A01DE0D6A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88" y="0"/>
            <a:ext cx="1371060" cy="9499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D288FD-EBF6-4662-8D64-3CA8C8718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002" y="-17755"/>
            <a:ext cx="1371060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09" y="1782192"/>
            <a:ext cx="7781544" cy="859055"/>
          </a:xfrm>
        </p:spPr>
        <p:txBody>
          <a:bodyPr/>
          <a:lstStyle/>
          <a:p>
            <a:r>
              <a:rPr lang="en-US" dirty="0"/>
              <a:t>TEAM MEMBERS :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539014"/>
            <a:ext cx="6803136" cy="2581626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AutoNum type="arabicPeriod"/>
            </a:pPr>
            <a:endParaRPr lang="en-US" sz="2000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+mj-lt"/>
              </a:rPr>
              <a:t>RENUKA ANANTAPALLI (TEAM LEADER)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+mj-lt"/>
              </a:rPr>
              <a:t>PARIKI VISHAL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+mj-lt"/>
              </a:rPr>
              <a:t>SANATH MADASU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+mj-lt"/>
              </a:rPr>
              <a:t>CHAITRA KATIKANENI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+mj-lt"/>
              </a:rPr>
              <a:t>SAKSHITH REDDY CHANDUPATLA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C6F25B-6053-4497-8B08-253F5768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002" y="-26633"/>
            <a:ext cx="1371060" cy="949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05F7B3-898B-4B3F-8DA9-950FC3497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88" y="-53266"/>
            <a:ext cx="1371060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09" y="1782192"/>
            <a:ext cx="7781544" cy="859055"/>
          </a:xfrm>
        </p:spPr>
        <p:txBody>
          <a:bodyPr/>
          <a:lstStyle/>
          <a:p>
            <a:r>
              <a:rPr lang="en-US" dirty="0"/>
              <a:t>MENTOR :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539014"/>
            <a:ext cx="7495404" cy="258162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sz="2000" dirty="0">
              <a:latin typeface="+mj-lt"/>
            </a:endParaRPr>
          </a:p>
          <a:p>
            <a:r>
              <a:rPr lang="en-US" dirty="0" err="1"/>
              <a:t>Mr.T.Mahesh</a:t>
            </a:r>
            <a:r>
              <a:rPr lang="en-US" dirty="0"/>
              <a:t> Kumar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Department of IT</a:t>
            </a:r>
          </a:p>
          <a:p>
            <a:r>
              <a:rPr lang="en-US" dirty="0"/>
              <a:t>Kakatiya Institute of Technology and Science , Warangal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C6F25B-6053-4497-8B08-253F5768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002" y="-26633"/>
            <a:ext cx="1371060" cy="949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05F7B3-898B-4B3F-8DA9-950FC3497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88" y="-53266"/>
            <a:ext cx="1371060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422" y="1970842"/>
            <a:ext cx="8205618" cy="391061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>
                <a:latin typeface="+mj-lt"/>
              </a:rPr>
              <a:t>When a person migrates to a new location , it is always a problem to update his address .During the initial days of the stay , a person will not be having any address proof in order to update his address 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+mj-lt"/>
              </a:rPr>
              <a:t>	With this proposed method , the migrant can easily update his/her address with the help of a local landlord . When the request for consent is accepted by the landlord , the migrant can update his address online 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7C86FE-5DC3-40EB-8258-F6C3E547A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002" y="-17755"/>
            <a:ext cx="1371060" cy="949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6522EE-8F39-45C3-8BB2-A9752B9FB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612" y="0"/>
            <a:ext cx="1371060" cy="949911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134AAEC-C832-4FF3-9F98-9D5BBC81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45" y="858915"/>
            <a:ext cx="7781544" cy="859055"/>
          </a:xfrm>
        </p:spPr>
        <p:txBody>
          <a:bodyPr>
            <a:normAutofit/>
          </a:bodyPr>
          <a:lstStyle/>
          <a:p>
            <a:r>
              <a:rPr lang="en-US" sz="4000" dirty="0"/>
              <a:t>EXISTING SYSTEM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63864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977931"/>
            <a:ext cx="11214100" cy="535531"/>
          </a:xfrm>
        </p:spPr>
        <p:txBody>
          <a:bodyPr/>
          <a:lstStyle/>
          <a:p>
            <a:r>
              <a:rPr lang="en-US" dirty="0"/>
              <a:t>PROPOSED SYSTEM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8586" y="1909470"/>
            <a:ext cx="6718300" cy="409324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+mj-lt"/>
              </a:rPr>
              <a:t>STEP 1  </a:t>
            </a:r>
            <a:r>
              <a:rPr lang="en-US" dirty="0">
                <a:latin typeface="+mj-lt"/>
              </a:rPr>
              <a:t>: LOGIN PAGE.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+mj-lt"/>
              </a:rPr>
              <a:t>As soon as a migrant opens the web application , he/she will first encounter different menus namely; home , enrollment menu and login menu .</a:t>
            </a:r>
          </a:p>
          <a:p>
            <a:pPr lvl="2" algn="just">
              <a:lnSpc>
                <a:spcPct val="150000"/>
              </a:lnSpc>
            </a:pPr>
            <a:r>
              <a:rPr lang="en-US" sz="1600" dirty="0">
                <a:latin typeface="+mj-lt"/>
              </a:rPr>
              <a:t>Any person who does not posses </a:t>
            </a:r>
            <a:r>
              <a:rPr lang="en-US" sz="1600" dirty="0" err="1">
                <a:latin typeface="+mj-lt"/>
              </a:rPr>
              <a:t>aadhar</a:t>
            </a:r>
            <a:r>
              <a:rPr lang="en-US" sz="1600" dirty="0">
                <a:latin typeface="+mj-lt"/>
              </a:rPr>
              <a:t> card , can enroll (for </a:t>
            </a:r>
            <a:r>
              <a:rPr lang="en-US" sz="1600" dirty="0" err="1">
                <a:latin typeface="+mj-lt"/>
              </a:rPr>
              <a:t>aadhar</a:t>
            </a:r>
            <a:r>
              <a:rPr lang="en-US" sz="1600" dirty="0">
                <a:latin typeface="+mj-lt"/>
              </a:rPr>
              <a:t> card) in the </a:t>
            </a:r>
            <a:r>
              <a:rPr lang="en-US" sz="1600" b="1" dirty="0">
                <a:latin typeface="+mj-lt"/>
              </a:rPr>
              <a:t>“enrollment menu”.</a:t>
            </a:r>
          </a:p>
          <a:p>
            <a:pPr lvl="2" algn="just">
              <a:lnSpc>
                <a:spcPct val="150000"/>
              </a:lnSpc>
            </a:pPr>
            <a:r>
              <a:rPr lang="en-US" sz="1600" dirty="0">
                <a:latin typeface="+mj-lt"/>
              </a:rPr>
              <a:t>Any </a:t>
            </a:r>
            <a:r>
              <a:rPr lang="en-US" sz="1600" dirty="0" err="1">
                <a:latin typeface="+mj-lt"/>
              </a:rPr>
              <a:t>aadhar</a:t>
            </a:r>
            <a:r>
              <a:rPr lang="en-US" sz="1600" dirty="0">
                <a:latin typeface="+mj-lt"/>
              </a:rPr>
              <a:t> card holder can login to the portal using his/her </a:t>
            </a:r>
            <a:r>
              <a:rPr lang="en-US" sz="1600" dirty="0" err="1">
                <a:latin typeface="+mj-lt"/>
              </a:rPr>
              <a:t>aadhar</a:t>
            </a:r>
            <a:r>
              <a:rPr lang="en-US" sz="1600" dirty="0">
                <a:latin typeface="+mj-lt"/>
              </a:rPr>
              <a:t> number as </a:t>
            </a:r>
            <a:r>
              <a:rPr lang="en-US" sz="1600" b="1" dirty="0">
                <a:latin typeface="+mj-lt"/>
              </a:rPr>
              <a:t>“username” </a:t>
            </a:r>
            <a:r>
              <a:rPr lang="en-US" sz="1600" dirty="0">
                <a:latin typeface="+mj-lt"/>
              </a:rPr>
              <a:t>and the mobile number(linked to their respective </a:t>
            </a:r>
            <a:r>
              <a:rPr lang="en-US" sz="1600" dirty="0" err="1">
                <a:latin typeface="+mj-lt"/>
              </a:rPr>
              <a:t>aadhar</a:t>
            </a:r>
            <a:r>
              <a:rPr lang="en-US" sz="1600" dirty="0">
                <a:latin typeface="+mj-lt"/>
              </a:rPr>
              <a:t> card) as </a:t>
            </a:r>
            <a:r>
              <a:rPr lang="en-US" sz="1600" b="1" dirty="0">
                <a:latin typeface="+mj-lt"/>
              </a:rPr>
              <a:t>“password”</a:t>
            </a:r>
            <a:r>
              <a:rPr lang="en-US" sz="1600" dirty="0">
                <a:latin typeface="+mj-lt"/>
              </a:rPr>
              <a:t> in the </a:t>
            </a:r>
            <a:r>
              <a:rPr lang="en-US" sz="1600" b="1" dirty="0">
                <a:latin typeface="+mj-lt"/>
              </a:rPr>
              <a:t>“ login menu”.  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162DE-0290-4605-96F4-C5CE3075B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88" y="-26633"/>
            <a:ext cx="1371060" cy="949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C575C6-080C-40C2-8226-065DDEB63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002" y="-17755"/>
            <a:ext cx="1371060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4E2EE2-58C6-4C66-A813-7C8914E2B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88" y="-26633"/>
            <a:ext cx="1371060" cy="949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09094-8A8D-4974-AA2B-5F41CF18B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002" y="-17755"/>
            <a:ext cx="1371060" cy="9499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14F625-3056-4697-9D70-B53565715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12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9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522FE8-DBF0-4BE2-8A02-966CEC11D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69" y="0"/>
            <a:ext cx="85725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438338-69A7-43BB-AEE0-48D26C45C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88" y="-26633"/>
            <a:ext cx="1371060" cy="949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B759EC-B66B-4743-B792-C6E7CDA5B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3002" y="-17755"/>
            <a:ext cx="1371060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9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9E7349-3D0A-4D49-AC49-1399E5B03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46" y="0"/>
            <a:ext cx="85725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802C14-3875-4575-B319-2F4E0041E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88" y="-26633"/>
            <a:ext cx="1371060" cy="949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7C077B-A35A-404B-8058-40F450B63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3002" y="-17755"/>
            <a:ext cx="1371060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1346" y="1962737"/>
            <a:ext cx="6258141" cy="409324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j-lt"/>
              </a:rPr>
              <a:t>STEP 2 </a:t>
            </a:r>
            <a:r>
              <a:rPr lang="en-US" dirty="0">
                <a:latin typeface="+mj-lt"/>
              </a:rPr>
              <a:t>: GET THE EMAIL ID OF LANDLORD.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	A migrant then visits a nearby landlord and ask for his email address . A link will be shared to the landlord’s mail ID which indicates that the request has been sent.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37F3D-8A24-4B87-BAE7-6EDFD6C71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88" y="-26633"/>
            <a:ext cx="1371060" cy="949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13826D-8457-4831-A8E8-D300EB8B5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002" y="-17755"/>
            <a:ext cx="1371060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203</TotalTime>
  <Words>488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Trade Gothic LT Pro</vt:lpstr>
      <vt:lpstr>Trebuchet MS</vt:lpstr>
      <vt:lpstr>Office Theme</vt:lpstr>
      <vt:lpstr>AADHAR HACKATHON 2021</vt:lpstr>
      <vt:lpstr>TEAM MEMBERS : </vt:lpstr>
      <vt:lpstr>MENTOR : </vt:lpstr>
      <vt:lpstr>EXISTING SYSTEM </vt:lpstr>
      <vt:lpstr>PROPOSED SYSTEM </vt:lpstr>
      <vt:lpstr>PowerPoint Presentation</vt:lpstr>
      <vt:lpstr>PowerPoint Presentation</vt:lpstr>
      <vt:lpstr>PowerPoint Presentation</vt:lpstr>
      <vt:lpstr>PROPOSED SYSTEM </vt:lpstr>
      <vt:lpstr>PowerPoint Presentation</vt:lpstr>
      <vt:lpstr>PROPOSED SYSTEM</vt:lpstr>
      <vt:lpstr>PowerPoint Presentation</vt:lpstr>
      <vt:lpstr>PROPOSED SYSTEM </vt:lpstr>
      <vt:lpstr>PowerPoint Presentation</vt:lpstr>
      <vt:lpstr>PROPOSED SYSTEM </vt:lpstr>
      <vt:lpstr>PowerPoint Presentation</vt:lpstr>
      <vt:lpstr>PROPOSED SYSTEM</vt:lpstr>
      <vt:lpstr>TABLE </vt:lpstr>
      <vt:lpstr>THANK YOU..!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AADHAR HACKATHON 2021</dc:title>
  <dc:creator>Renuka Anantapalli</dc:creator>
  <cp:lastModifiedBy>Renuka Anantapalli</cp:lastModifiedBy>
  <cp:revision>6</cp:revision>
  <dcterms:created xsi:type="dcterms:W3CDTF">2021-10-30T14:07:46Z</dcterms:created>
  <dcterms:modified xsi:type="dcterms:W3CDTF">2021-10-31T13:15:19Z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