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lear Sans Regular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>
        <p:scale>
          <a:sx n="33" d="100"/>
          <a:sy n="33" d="100"/>
        </p:scale>
        <p:origin x="9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040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328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6079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8867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3132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6181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2510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7565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7629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235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5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1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5.jpeg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242677" y="406153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819369" y="2644560"/>
            <a:ext cx="8748964" cy="2846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[</a:t>
            </a:r>
            <a:r>
              <a:rPr lang="en-US" sz="10533" spc="-105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  <a:r>
              <a:rPr lang="en-US" sz="10533" spc="-105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]</a:t>
            </a:r>
          </a:p>
          <a:p>
            <a:pPr algn="ctr">
              <a:lnSpc>
                <a:spcPts val="11059"/>
              </a:lnSpc>
            </a:pPr>
            <a:r>
              <a:rPr lang="en-US" sz="5400" spc="-105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By : </a:t>
            </a:r>
            <a:r>
              <a:rPr lang="en-US" sz="5400" spc="-105" dirty="0" err="1" smtClean="0">
                <a:solidFill>
                  <a:srgbClr val="FFFFFF"/>
                </a:solidFill>
                <a:latin typeface="Graphik Regular" panose="020B0503030202060203" pitchFamily="34" charset="0"/>
              </a:rPr>
              <a:t>Parikshith</a:t>
            </a:r>
            <a:r>
              <a:rPr lang="en-US" sz="5400" spc="-105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 N K</a:t>
            </a:r>
            <a:endParaRPr lang="en-US" sz="5400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31421" y="1069598"/>
            <a:ext cx="8673444" cy="5796509"/>
            <a:chOff x="13107" y="-2954270"/>
            <a:chExt cx="11564592" cy="7728677"/>
          </a:xfrm>
        </p:grpSpPr>
        <p:sp>
          <p:nvSpPr>
            <p:cNvPr id="3" name="TextBox 3"/>
            <p:cNvSpPr txBox="1"/>
            <p:nvPr/>
          </p:nvSpPr>
          <p:spPr>
            <a:xfrm>
              <a:off x="13107" y="-295427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3108" y="-303905"/>
              <a:ext cx="11564591" cy="50783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40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</a:t>
              </a:r>
              <a:r>
                <a:rPr lang="en-US" sz="4000" spc="-19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recap</a:t>
              </a:r>
            </a:p>
            <a:p>
              <a:pPr>
                <a:lnSpc>
                  <a:spcPts val="2660"/>
                </a:lnSpc>
              </a:pPr>
              <a:endParaRPr lang="en-US" sz="40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40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endParaRPr lang="en-US" sz="4000" spc="-19" dirty="0" smtClean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4000" spc="-19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</a:t>
              </a:r>
              <a:r>
                <a:rPr lang="en-US" sz="40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Analytics team</a:t>
              </a:r>
            </a:p>
            <a:p>
              <a:pPr>
                <a:lnSpc>
                  <a:spcPts val="2660"/>
                </a:lnSpc>
              </a:pPr>
              <a:endParaRPr lang="en-US" sz="4000" spc="-19" dirty="0" smtClean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4000" spc="-19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  <a:endParaRPr lang="en-US" sz="40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endParaRPr lang="en-US" sz="4000" spc="-19" dirty="0" smtClean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4000" spc="-19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  <a:endParaRPr lang="en-US" sz="40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endParaRPr lang="en-US" sz="4000" spc="-19" dirty="0" smtClean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4000" spc="-19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  <a:endParaRPr lang="en-US" sz="40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091255" y="2028890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sz="5400" dirty="0" smtClean="0"/>
              <a:t>  </a:t>
            </a:r>
            <a:endParaRPr lang="en-IN" sz="5400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433024" y="1932974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47836" y="2951507"/>
            <a:ext cx="891942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/>
              <a:t>Helping Social buzz, a social media </a:t>
            </a:r>
          </a:p>
          <a:p>
            <a:pPr algn="ctr"/>
            <a:r>
              <a:rPr lang="en-US" sz="4800" dirty="0" smtClean="0"/>
              <a:t>platform to analyze their </a:t>
            </a:r>
          </a:p>
          <a:p>
            <a:pPr algn="ctr"/>
            <a:r>
              <a:rPr lang="en-US" sz="4800" dirty="0" smtClean="0"/>
              <a:t>top categories by popularity </a:t>
            </a:r>
          </a:p>
          <a:p>
            <a:pPr algn="ctr"/>
            <a:r>
              <a:rPr lang="en-US" sz="4800" dirty="0" smtClean="0"/>
              <a:t>through aggregate </a:t>
            </a:r>
          </a:p>
          <a:p>
            <a:pPr algn="ctr"/>
            <a:r>
              <a:rPr lang="en-US" sz="4800" dirty="0" smtClean="0"/>
              <a:t>reaction of users .</a:t>
            </a:r>
            <a:endParaRPr lang="en-IN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21273" y="4864876"/>
            <a:ext cx="778277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Data of Social Buzz has become 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very huge for them to analyze and 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hence Accenture comes into picture 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to analyze the data to uncover 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top categories of their 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data by popularity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219588" y="1454169"/>
            <a:ext cx="53826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Andrew </a:t>
            </a:r>
            <a:r>
              <a:rPr lang="en-US" sz="4000" b="1" dirty="0"/>
              <a:t>Fleming </a:t>
            </a:r>
            <a:endParaRPr lang="en-US" sz="4000" b="1" dirty="0" smtClean="0"/>
          </a:p>
          <a:p>
            <a:r>
              <a:rPr lang="en-US" sz="4000" b="1" dirty="0" smtClean="0"/>
              <a:t>Chief </a:t>
            </a:r>
            <a:r>
              <a:rPr lang="en-US" sz="4000" b="1" dirty="0"/>
              <a:t>Technical </a:t>
            </a:r>
            <a:r>
              <a:rPr lang="en-US" sz="4000" b="1" dirty="0" smtClean="0"/>
              <a:t>Architect</a:t>
            </a:r>
            <a:endParaRPr lang="en-IN" sz="4000" b="1" dirty="0"/>
          </a:p>
        </p:txBody>
      </p:sp>
      <p:sp>
        <p:nvSpPr>
          <p:cNvPr id="33" name="Rectangle 32"/>
          <p:cNvSpPr/>
          <p:nvPr/>
        </p:nvSpPr>
        <p:spPr>
          <a:xfrm>
            <a:off x="11219588" y="3820060"/>
            <a:ext cx="457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/>
              <a:t>Marcus </a:t>
            </a:r>
            <a:r>
              <a:rPr lang="en-IN" sz="4000" b="1" dirty="0" err="1" smtClean="0"/>
              <a:t>Rompton</a:t>
            </a:r>
            <a:endParaRPr lang="en-IN" sz="4000" b="1" dirty="0" smtClean="0"/>
          </a:p>
          <a:p>
            <a:r>
              <a:rPr lang="en-IN" sz="4000" b="1" dirty="0" smtClean="0"/>
              <a:t>Senior Principle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11306813" y="6759573"/>
            <a:ext cx="32448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err="1" smtClean="0"/>
              <a:t>Parikshith</a:t>
            </a:r>
            <a:r>
              <a:rPr lang="en-US" sz="4000" b="1" dirty="0" smtClean="0"/>
              <a:t> N K</a:t>
            </a:r>
          </a:p>
          <a:p>
            <a:r>
              <a:rPr lang="en-US" sz="4000" b="1" dirty="0" smtClean="0"/>
              <a:t>Data Analyst</a:t>
            </a:r>
            <a:endParaRPr lang="en-IN" sz="4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29194" y="1144358"/>
            <a:ext cx="99518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Data Cleaning: deleting inconsistent values and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formatting data types.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13717" y="2758322"/>
            <a:ext cx="95881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Merging different data sets by using </a:t>
            </a:r>
            <a:r>
              <a:rPr lang="en-US" sz="4000" dirty="0" err="1" smtClean="0">
                <a:solidFill>
                  <a:schemeClr val="bg1"/>
                </a:solidFill>
              </a:rPr>
              <a:t>Vlookup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function to prepare data for analysis.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45034" y="4403962"/>
            <a:ext cx="85658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Used Pivot tables to calculate aggregate 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score  of each category.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286754" y="6002660"/>
            <a:ext cx="84890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Arranged the table in Descending order 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of scores for categories.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167516" y="7678476"/>
            <a:ext cx="4768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Used column chart to 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visualize the data.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/>
          <a:srcRect l="54573" t="33333" r="25789" b="47917"/>
          <a:stretch/>
        </p:blipFill>
        <p:spPr>
          <a:xfrm>
            <a:off x="4875285" y="1010908"/>
            <a:ext cx="8537429" cy="39403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7"/>
          <a:srcRect l="20953" t="31001" r="38683" b="26042"/>
          <a:stretch/>
        </p:blipFill>
        <p:spPr>
          <a:xfrm>
            <a:off x="3691452" y="1866900"/>
            <a:ext cx="12049171" cy="69012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xmlns="" id="{3DAE5247-0244-4123-A713-8D8809E80C70}"/>
              </a:ext>
            </a:extLst>
          </p:cNvPr>
          <p:cNvSpPr txBox="1"/>
          <p:nvPr/>
        </p:nvSpPr>
        <p:spPr>
          <a:xfrm>
            <a:off x="11581833" y="5584754"/>
            <a:ext cx="5677467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endParaRPr lang="en-US" sz="4000" spc="-21" dirty="0">
              <a:latin typeface="Graphik Regular" panose="020B0503030202060203" pitchFamily="34" charset="0"/>
            </a:endParaRPr>
          </a:p>
        </p:txBody>
      </p:sp>
      <p:grpSp>
        <p:nvGrpSpPr>
          <p:cNvPr id="23" name="Group 14">
            <a:extLst>
              <a:ext uri="{FF2B5EF4-FFF2-40B4-BE49-F238E27FC236}">
                <a16:creationId xmlns:a16="http://schemas.microsoft.com/office/drawing/2014/main" xmlns="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xmlns="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xmlns="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0983920" y="2838364"/>
            <a:ext cx="687329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Accenture’s analysis has</a:t>
            </a:r>
          </a:p>
          <a:p>
            <a:pPr algn="ctr"/>
            <a:r>
              <a:rPr lang="en-US" sz="4400" dirty="0" smtClean="0"/>
              <a:t> helped Social Buzz company </a:t>
            </a:r>
          </a:p>
          <a:p>
            <a:pPr algn="ctr"/>
            <a:r>
              <a:rPr lang="en-US" sz="4400" dirty="0" smtClean="0"/>
              <a:t>to prioritize their </a:t>
            </a:r>
          </a:p>
          <a:p>
            <a:pPr algn="ctr"/>
            <a:r>
              <a:rPr lang="en-US" sz="4400" dirty="0" smtClean="0"/>
              <a:t>categories in their huge </a:t>
            </a:r>
          </a:p>
          <a:p>
            <a:pPr algn="ctr"/>
            <a:r>
              <a:rPr lang="en-US" sz="4400" dirty="0" smtClean="0"/>
              <a:t>data and indeed helps it to</a:t>
            </a:r>
          </a:p>
          <a:p>
            <a:pPr algn="ctr"/>
            <a:r>
              <a:rPr lang="en-US" sz="4400" dirty="0" smtClean="0"/>
              <a:t> take viable decisions</a:t>
            </a:r>
          </a:p>
          <a:p>
            <a:pPr algn="ctr"/>
            <a:r>
              <a:rPr lang="en-US" sz="4400" dirty="0"/>
              <a:t>i</a:t>
            </a:r>
            <a:r>
              <a:rPr lang="en-US" sz="4400" dirty="0" smtClean="0"/>
              <a:t>n future.</a:t>
            </a:r>
            <a:endParaRPr lang="en-IN" sz="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210</Words>
  <Application>Microsoft Office PowerPoint</Application>
  <PresentationFormat>Custom</PresentationFormat>
  <Paragraphs>82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Graphik Regular</vt:lpstr>
      <vt:lpstr>Arial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Admin</cp:lastModifiedBy>
  <cp:revision>15</cp:revision>
  <dcterms:created xsi:type="dcterms:W3CDTF">2006-08-16T00:00:00Z</dcterms:created>
  <dcterms:modified xsi:type="dcterms:W3CDTF">2024-11-19T11:13:35Z</dcterms:modified>
  <dc:identifier>DAEhDyfaYKE</dc:identifier>
</cp:coreProperties>
</file>