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5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1512-9CC2-4CC5-BC10-DA7B41AA598D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5ED4-107F-4602-9E84-7315D3C73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111" y="3350697"/>
            <a:ext cx="3759303" cy="2313939"/>
          </a:xfrm>
          <a:prstGeom prst="rect">
            <a:avLst/>
          </a:prstGeom>
        </p:spPr>
      </p:pic>
      <p:pic>
        <p:nvPicPr>
          <p:cNvPr id="1026" name="Picture 2" descr="Latent Dirichlet Allocation for Beginners: A high level overview - ThinkIn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" y="1795857"/>
            <a:ext cx="6884322" cy="38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227" y="283128"/>
            <a:ext cx="7467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Dirichlet Allocation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155" y="5791200"/>
            <a:ext cx="599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Q1: What are the topics for a document?</a:t>
            </a:r>
          </a:p>
          <a:p>
            <a:r>
              <a:rPr lang="en-IN" dirty="0"/>
              <a:t>Q2: What are the words comprises a topic?</a:t>
            </a:r>
          </a:p>
        </p:txBody>
      </p:sp>
    </p:spTree>
    <p:extLst>
      <p:ext uri="{BB962C8B-B14F-4D97-AF65-F5344CB8AC3E}">
        <p14:creationId xmlns:p14="http://schemas.microsoft.com/office/powerpoint/2010/main" val="29862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1742" y="350996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Doc-topic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4387" y="6082229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Topic-word</a:t>
            </a:r>
          </a:p>
        </p:txBody>
      </p:sp>
    </p:spTree>
    <p:extLst>
      <p:ext uri="{BB962C8B-B14F-4D97-AF65-F5344CB8AC3E}">
        <p14:creationId xmlns:p14="http://schemas.microsoft.com/office/powerpoint/2010/main" val="17594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9384"/>
            <a:ext cx="11049000" cy="6215063"/>
          </a:xfrm>
        </p:spPr>
      </p:pic>
    </p:spTree>
    <p:extLst>
      <p:ext uri="{BB962C8B-B14F-4D97-AF65-F5344CB8AC3E}">
        <p14:creationId xmlns:p14="http://schemas.microsoft.com/office/powerpoint/2010/main" val="28936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9384"/>
            <a:ext cx="11049000" cy="6215063"/>
          </a:xfrm>
        </p:spPr>
      </p:pic>
      <p:sp>
        <p:nvSpPr>
          <p:cNvPr id="3" name="Rectangle 2"/>
          <p:cNvSpPr/>
          <p:nvPr/>
        </p:nvSpPr>
        <p:spPr>
          <a:xfrm>
            <a:off x="571500" y="5555006"/>
            <a:ext cx="37101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Gibbs Sampling</a:t>
            </a:r>
          </a:p>
        </p:txBody>
      </p:sp>
      <p:sp>
        <p:nvSpPr>
          <p:cNvPr id="4" name="Oval 3"/>
          <p:cNvSpPr/>
          <p:nvPr/>
        </p:nvSpPr>
        <p:spPr>
          <a:xfrm>
            <a:off x="9635613" y="1690688"/>
            <a:ext cx="2104103" cy="130815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" y="1946787"/>
            <a:ext cx="0" cy="934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6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Parikshit Saikia</dc:creator>
  <cp:lastModifiedBy>manuj</cp:lastModifiedBy>
  <cp:revision>6</cp:revision>
  <dcterms:created xsi:type="dcterms:W3CDTF">2021-08-21T13:18:57Z</dcterms:created>
  <dcterms:modified xsi:type="dcterms:W3CDTF">2021-08-23T09:53:41Z</dcterms:modified>
</cp:coreProperties>
</file>