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BC5C-1540-471A-A911-6021E36A992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E3FC-ADF5-4167-82EB-6DF13CD12A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-igtpNcZ9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1720428"/>
            <a:ext cx="7956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cs typeface="Arial" pitchFamily="34" charset="0"/>
              </a:rPr>
              <a:t>Project Title: </a:t>
            </a:r>
            <a:r>
              <a:rPr lang="en-US" dirty="0" smtClean="0">
                <a:cs typeface="Arial" pitchFamily="34" charset="0"/>
              </a:rPr>
              <a:t>Enhancing Customer Experience with AI-Driven Insights</a:t>
            </a:r>
          </a:p>
          <a:p>
            <a:pPr algn="ctr"/>
            <a:r>
              <a:rPr lang="en-US" b="1" dirty="0" smtClean="0">
                <a:cs typeface="Arial" pitchFamily="34" charset="0"/>
              </a:rPr>
              <a:t>Subtitle: </a:t>
            </a:r>
            <a:r>
              <a:rPr lang="en-US" dirty="0" smtClean="0">
                <a:cs typeface="Arial" pitchFamily="34" charset="0"/>
              </a:rPr>
              <a:t>Sunglasses Try-On Studio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5976" y="3376612"/>
            <a:ext cx="4392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cs typeface="Arial" pitchFamily="34" charset="0"/>
              </a:rPr>
              <a:t>Name: </a:t>
            </a:r>
            <a:r>
              <a:rPr lang="en-US" dirty="0" err="1" smtClean="0">
                <a:cs typeface="Arial" pitchFamily="34" charset="0"/>
              </a:rPr>
              <a:t>Parimal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Maity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r>
              <a:rPr lang="en-US" b="1" dirty="0" smtClean="0">
                <a:cs typeface="Arial" pitchFamily="34" charset="0"/>
              </a:rPr>
              <a:t>University Name</a:t>
            </a:r>
            <a:r>
              <a:rPr lang="en-US" dirty="0" smtClean="0">
                <a:cs typeface="Arial" pitchFamily="34" charset="0"/>
              </a:rPr>
              <a:t>: </a:t>
            </a:r>
            <a:r>
              <a:rPr lang="en-US" dirty="0" err="1" smtClean="0">
                <a:cs typeface="Arial" pitchFamily="34" charset="0"/>
              </a:rPr>
              <a:t>Brainware</a:t>
            </a:r>
            <a:r>
              <a:rPr lang="en-US" dirty="0" smtClean="0">
                <a:cs typeface="Arial" pitchFamily="34" charset="0"/>
              </a:rPr>
              <a:t> University.</a:t>
            </a:r>
          </a:p>
          <a:p>
            <a:r>
              <a:rPr lang="en-US" b="1" dirty="0" smtClean="0">
                <a:cs typeface="Arial" pitchFamily="34" charset="0"/>
              </a:rPr>
              <a:t>Student Code: </a:t>
            </a:r>
            <a:r>
              <a:rPr lang="en-US" dirty="0" smtClean="0">
                <a:cs typeface="Arial" pitchFamily="34" charset="0"/>
              </a:rPr>
              <a:t>BWU/BTA/22/212.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928340"/>
            <a:ext cx="851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INTEL UNNATI INDUSTRIAL TRAINING PROGRAM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938774"/>
            <a:ext cx="36724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Content: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Input: </a:t>
            </a:r>
            <a:r>
              <a:rPr lang="en-US" dirty="0" smtClean="0"/>
              <a:t>A PNG image of sunglasses with a solid background.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Output: </a:t>
            </a:r>
            <a:r>
              <a:rPr lang="en-US" dirty="0" smtClean="0"/>
              <a:t>Background removed, extra space cropped, and preview displayed.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5616" y="483518"/>
            <a:ext cx="6962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TITLE: OUTPUT - SUNGLASSES UPLOAD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7" name="Picture 6" descr="Screenshot 2025-03-31 2028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77" y="1347614"/>
            <a:ext cx="4698411" cy="31773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650742"/>
            <a:ext cx="30963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Content: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Input: </a:t>
            </a:r>
            <a:r>
              <a:rPr lang="en-US" dirty="0" smtClean="0"/>
              <a:t>A previously captured photo of a customer’s face.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Output: </a:t>
            </a:r>
            <a:r>
              <a:rPr lang="en-US" dirty="0" smtClean="0"/>
              <a:t>Sunglasses overlaid on the face, displayed side by side with the input image.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9632" y="411510"/>
            <a:ext cx="6792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TITLE: OUTPUT - STATIC IMAGE MODE 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6" name="Picture 5" descr="Screenshot 2025-03-31 2031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6282" y="1131590"/>
            <a:ext cx="5242632" cy="3045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753528"/>
            <a:ext cx="3366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Content: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Input: A single image captured via webcam.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Output: Sunglasses overlaid on the captured image, displayed side by side with the original.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576" y="669925"/>
            <a:ext cx="7848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TITLE: OUTPUT - REAL-TIME CAPTURE MODE</a:t>
            </a:r>
            <a:endParaRPr lang="en-US" sz="2400" b="1" dirty="0">
              <a:latin typeface="Arial Black" pitchFamily="34" charset="0"/>
            </a:endParaRPr>
          </a:p>
        </p:txBody>
      </p:sp>
      <p:pic>
        <p:nvPicPr>
          <p:cNvPr id="6" name="Picture 5" descr="Screenshot 2025-03-31 2033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1707654"/>
            <a:ext cx="5292080" cy="1964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635646"/>
            <a:ext cx="7326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Content:</a:t>
            </a:r>
          </a:p>
          <a:p>
            <a:r>
              <a:rPr lang="en-US" dirty="0" smtClean="0"/>
              <a:t>Watch the full setup guide on YouTube:</a:t>
            </a:r>
          </a:p>
          <a:p>
            <a:r>
              <a:rPr lang="en-US" dirty="0" smtClean="0"/>
              <a:t>Full Guide: </a:t>
            </a:r>
            <a:r>
              <a:rPr lang="en-US" dirty="0" smtClean="0">
                <a:hlinkClick r:id="rId2"/>
              </a:rPr>
              <a:t>Setting Up Sunglasses Try-On Studio in Google </a:t>
            </a:r>
            <a:r>
              <a:rPr lang="en-US" dirty="0" err="1" smtClean="0">
                <a:hlinkClick r:id="rId2"/>
              </a:rPr>
              <a:t>Colab</a:t>
            </a:r>
            <a:r>
              <a:rPr lang="en-US" dirty="0" smtClean="0">
                <a:hlinkClick r:id="rId2"/>
              </a:rPr>
              <a:t> for AI-Driven Online Shopping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Covers:</a:t>
            </a:r>
          </a:p>
          <a:p>
            <a:r>
              <a:rPr lang="en-US" dirty="0" smtClean="0"/>
              <a:t>Installing dependencies and downloading model files.</a:t>
            </a:r>
          </a:p>
          <a:p>
            <a:r>
              <a:rPr lang="en-US" dirty="0" smtClean="0"/>
              <a:t>Setting up the backend and frontend.</a:t>
            </a:r>
          </a:p>
          <a:p>
            <a:r>
              <a:rPr lang="en-US" dirty="0" smtClean="0"/>
              <a:t>Running and testing the application.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771550"/>
            <a:ext cx="8153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TITLE: YOUTUBE VIDEO LINK FOR FULL GUIDE</a:t>
            </a:r>
            <a:endParaRPr lang="en-US" sz="24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203598"/>
            <a:ext cx="74168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Content: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Successfully implemented a virtual try-on system for online shopping.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Supports Static Image Mode and Real-Time Capture Mode (single image via webcam).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Key Features: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Background removal, face detection, and accurate overlay.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User-friendly UI with side-by-side comparison.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Future Improvements: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Add multiple sunglasses styles for selection.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Implement head tilt detection for better alignment.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Integrate with an e-commerce platform for direct purchases.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5776" y="453901"/>
            <a:ext cx="368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TITLE: CONCLUSION</a:t>
            </a:r>
            <a:endParaRPr lang="en-US" sz="24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079888"/>
            <a:ext cx="4490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THANK YOU…..</a:t>
            </a:r>
            <a:endParaRPr lang="en-US" sz="4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39752" y="627534"/>
            <a:ext cx="4394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TITLE: PROBLEM STATEMENT</a:t>
            </a:r>
            <a:endParaRPr lang="en-US" sz="2000" dirty="0" smtClean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1419622"/>
            <a:ext cx="660648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Content: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Online shopping lacks personalized try-on experiences.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Customers hesitate to buy sunglasses online due to inability to visualize fit.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Challenge: Create an AI-driven system for seamless virtual try-on using customer-uploaded and real-time captured images.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Visuals: Include an image of a frustrated online shopper or a screenshot of an e-commerce sunglasses page without try-on features.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8376" y="1528792"/>
            <a:ext cx="6858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Content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Develop an AI-driven system to enhance online shopping experience.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Support two </a:t>
            </a:r>
            <a:r>
              <a:rPr lang="en-US" dirty="0" err="1" smtClean="0"/>
              <a:t>modes:Static</a:t>
            </a:r>
            <a:r>
              <a:rPr lang="en-US" dirty="0" smtClean="0"/>
              <a:t> Image Mode: Upload a previously captured photo to try on sunglasses. Real-Time Capture Mode: Capture a single image via webcam and apply sunglasses.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 image analytics to personalize the try-on experience.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Provide a user-friendly interface with side-by-side comparison.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1800" y="597917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TITLE: OBJECTIVE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1212304"/>
            <a:ext cx="71105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Content: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Project Name: Sunglasses Try-On Studio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Target: Online shopping try-on system for sunglasses.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Features: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Background removal for sunglasses images.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Face detection using </a:t>
            </a:r>
            <a:r>
              <a:rPr lang="en-US" dirty="0" err="1" smtClean="0"/>
              <a:t>OpenVINO</a:t>
            </a:r>
            <a:r>
              <a:rPr lang="en-US" dirty="0" smtClean="0"/>
              <a:t> for accurate overlay.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Two modes: Static Image Mode and Real-Time Capture Mode.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Modern UI with file name display and side-by-side comparison.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453901"/>
            <a:ext cx="4917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TITLE: PROJECT OVERVIEW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347614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Content: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Backend Development: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Flask for web server and API endpoints.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err="1" smtClean="0"/>
              <a:t>OpenVINO</a:t>
            </a:r>
            <a:r>
              <a:rPr lang="en-US" dirty="0" smtClean="0"/>
              <a:t> for face detection (face-detection-adas-0001 model).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err="1" smtClean="0"/>
              <a:t>rembg</a:t>
            </a:r>
            <a:r>
              <a:rPr lang="en-US" dirty="0" smtClean="0"/>
              <a:t> for background removal with transparency check.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Image processing: Cropping, color preservation, and overlay.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Frontend Development: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HTML/CSS/JavaScript for a responsive UI.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File uploads and webcam capture (single image, not video).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Side-by-side comparison using </a:t>
            </a:r>
            <a:r>
              <a:rPr lang="en-US" dirty="0" err="1" smtClean="0"/>
              <a:t>flexbox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7824" y="627534"/>
            <a:ext cx="32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TITLE: APPROACH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vi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5873" y="51470"/>
            <a:ext cx="4290623" cy="50101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20" y="2283718"/>
            <a:ext cx="440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TITLE:</a:t>
            </a:r>
            <a:r>
              <a:rPr lang="en-US" dirty="0" smtClean="0">
                <a:latin typeface="Arial Black" pitchFamily="34" charset="0"/>
              </a:rPr>
              <a:t> ARCHITECTURE DIAGRAM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843558"/>
            <a:ext cx="80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Content: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Flask Server Setup: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Uses Flask and </a:t>
            </a:r>
            <a:r>
              <a:rPr lang="en-US" dirty="0" err="1" smtClean="0"/>
              <a:t>Ngrok</a:t>
            </a:r>
            <a:r>
              <a:rPr lang="en-US" dirty="0" smtClean="0"/>
              <a:t> for public URL access.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Face </a:t>
            </a:r>
            <a:r>
              <a:rPr lang="en-US" dirty="0" err="1" smtClean="0"/>
              <a:t>Detection:OpenVINO</a:t>
            </a:r>
            <a:r>
              <a:rPr lang="en-US" dirty="0" smtClean="0"/>
              <a:t> model (face-detection-adas-0001) for detecting faces.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Background </a:t>
            </a:r>
            <a:r>
              <a:rPr lang="en-US" dirty="0" err="1" smtClean="0"/>
              <a:t>Removal:rembg</a:t>
            </a:r>
            <a:r>
              <a:rPr lang="en-US" dirty="0" smtClean="0"/>
              <a:t> library with logic to skip removal for transparent PNGs.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Image </a:t>
            </a:r>
            <a:r>
              <a:rPr lang="en-US" dirty="0" err="1" smtClean="0"/>
              <a:t>Processing:Cropping</a:t>
            </a:r>
            <a:r>
              <a:rPr lang="en-US" dirty="0" smtClean="0"/>
              <a:t> extra space using alpha channel.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Color space conversion (RGB to BGR and vice versa).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Overlay sunglasses on detected face.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API Endpoints: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/</a:t>
            </a:r>
            <a:r>
              <a:rPr lang="en-US" dirty="0" err="1" smtClean="0"/>
              <a:t>upload_sunglasses</a:t>
            </a:r>
            <a:r>
              <a:rPr lang="en-US" dirty="0" smtClean="0"/>
              <a:t>: Process sunglasses image.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/upload: Static Image Mode.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/webcam: Real-Time Capture Mode.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1600" y="267494"/>
            <a:ext cx="7178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TITLE: CODE WALKTHROUGH - BACKEND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467817"/>
            <a:ext cx="799288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Content: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HTML </a:t>
            </a:r>
            <a:r>
              <a:rPr lang="en-US" dirty="0" err="1" smtClean="0"/>
              <a:t>Structure:Sections</a:t>
            </a:r>
            <a:r>
              <a:rPr lang="en-US" dirty="0" smtClean="0"/>
              <a:t> for sunglasses upload, photo upload, and webcam capture.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CSS </a:t>
            </a:r>
            <a:r>
              <a:rPr lang="en-US" dirty="0" err="1" smtClean="0"/>
              <a:t>Styling:Gradient</a:t>
            </a:r>
            <a:r>
              <a:rPr lang="en-US" dirty="0" smtClean="0"/>
              <a:t> backgrounds, hover effects, and </a:t>
            </a:r>
            <a:r>
              <a:rPr lang="en-US" dirty="0" err="1" smtClean="0"/>
              <a:t>flexbox</a:t>
            </a:r>
            <a:r>
              <a:rPr lang="en-US" dirty="0" smtClean="0"/>
              <a:t> for side-by-side comparison.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JavaScript Logic: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File uploads with file name display (</a:t>
            </a:r>
            <a:r>
              <a:rPr lang="en-US" dirty="0" err="1" smtClean="0"/>
              <a:t>showFileName</a:t>
            </a:r>
            <a:r>
              <a:rPr lang="en-US" dirty="0" smtClean="0"/>
              <a:t>).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Webcam capture for single image (</a:t>
            </a:r>
            <a:r>
              <a:rPr lang="en-US" dirty="0" err="1" smtClean="0"/>
              <a:t>startWebcam</a:t>
            </a:r>
            <a:r>
              <a:rPr lang="en-US" dirty="0" smtClean="0"/>
              <a:t>, </a:t>
            </a:r>
            <a:r>
              <a:rPr lang="en-US" dirty="0" err="1" smtClean="0"/>
              <a:t>captureFrame</a:t>
            </a:r>
            <a:r>
              <a:rPr lang="en-US" dirty="0" smtClean="0"/>
              <a:t>).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API calls to backend for processing (</a:t>
            </a:r>
            <a:r>
              <a:rPr lang="en-US" dirty="0" err="1" smtClean="0"/>
              <a:t>uploadSunglasses</a:t>
            </a:r>
            <a:r>
              <a:rPr lang="en-US" dirty="0" smtClean="0"/>
              <a:t>, </a:t>
            </a:r>
            <a:r>
              <a:rPr lang="en-US" dirty="0" err="1" smtClean="0"/>
              <a:t>uploadPhoto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584" y="555526"/>
            <a:ext cx="739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TITLE: CODE WALKTHROUGH - FRONTEND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1275606"/>
            <a:ext cx="75243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Content: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Step 1: </a:t>
            </a:r>
            <a:r>
              <a:rPr lang="en-US" dirty="0" smtClean="0"/>
              <a:t>Open Google </a:t>
            </a:r>
            <a:r>
              <a:rPr lang="en-US" dirty="0" err="1" smtClean="0"/>
              <a:t>Colab</a:t>
            </a:r>
            <a:r>
              <a:rPr lang="en-US" dirty="0" smtClean="0"/>
              <a:t> and create a new notebook.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Step 2: </a:t>
            </a:r>
            <a:r>
              <a:rPr lang="en-US" dirty="0" smtClean="0"/>
              <a:t>Install </a:t>
            </a:r>
            <a:r>
              <a:rPr lang="en-US" dirty="0" err="1" smtClean="0"/>
              <a:t>dependencies:flask</a:t>
            </a:r>
            <a:r>
              <a:rPr lang="en-US" dirty="0" smtClean="0"/>
              <a:t>, flask-</a:t>
            </a:r>
            <a:r>
              <a:rPr lang="en-US" dirty="0" err="1" smtClean="0"/>
              <a:t>ngrok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-python, </a:t>
            </a:r>
            <a:r>
              <a:rPr lang="en-US" dirty="0" err="1" smtClean="0"/>
              <a:t>rembg</a:t>
            </a:r>
            <a:r>
              <a:rPr lang="en-US" dirty="0" smtClean="0"/>
              <a:t>, </a:t>
            </a:r>
            <a:r>
              <a:rPr lang="en-US" dirty="0" err="1" smtClean="0"/>
              <a:t>onnxruntime</a:t>
            </a:r>
            <a:r>
              <a:rPr lang="en-US" dirty="0" smtClean="0"/>
              <a:t>, pillow, </a:t>
            </a:r>
            <a:r>
              <a:rPr lang="en-US" dirty="0" err="1" smtClean="0"/>
              <a:t>openvino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Step 3: </a:t>
            </a:r>
            <a:r>
              <a:rPr lang="en-US" dirty="0" smtClean="0"/>
              <a:t>Download </a:t>
            </a:r>
            <a:r>
              <a:rPr lang="en-US" dirty="0" err="1" smtClean="0"/>
              <a:t>OpenVINO</a:t>
            </a:r>
            <a:r>
              <a:rPr lang="en-US" dirty="0" smtClean="0"/>
              <a:t> model </a:t>
            </a:r>
            <a:r>
              <a:rPr lang="en-US" dirty="0" err="1" smtClean="0"/>
              <a:t>files:XML</a:t>
            </a:r>
            <a:r>
              <a:rPr lang="en-US" dirty="0" smtClean="0"/>
              <a:t> and BIN files for face-detection-adas-0001.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Step 4: </a:t>
            </a:r>
            <a:r>
              <a:rPr lang="en-US" dirty="0" smtClean="0"/>
              <a:t>Upload backend and frontend code into separate cells.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Step 5: </a:t>
            </a:r>
            <a:r>
              <a:rPr lang="en-US" dirty="0" smtClean="0"/>
              <a:t>Run the backend (Flask server) and frontend (generate index.html).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Step 6: </a:t>
            </a:r>
            <a:r>
              <a:rPr lang="en-US" dirty="0" smtClean="0"/>
              <a:t>Access the application via the </a:t>
            </a:r>
            <a:r>
              <a:rPr lang="en-US" dirty="0" err="1" smtClean="0"/>
              <a:t>Ngrok</a:t>
            </a:r>
            <a:r>
              <a:rPr lang="en-US" dirty="0" smtClean="0"/>
              <a:t> URL and test both modes.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035" y="525909"/>
            <a:ext cx="7770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Title: Installation and Setup for Google </a:t>
            </a:r>
            <a:r>
              <a:rPr lang="en-US" sz="2400" dirty="0" err="1" smtClean="0">
                <a:latin typeface="Arial Black" pitchFamily="34" charset="0"/>
              </a:rPr>
              <a:t>Colab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787</Words>
  <Application>Microsoft Office PowerPoint</Application>
  <PresentationFormat>On-screen Show (16:9)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8</cp:revision>
  <dcterms:created xsi:type="dcterms:W3CDTF">2025-03-31T15:52:43Z</dcterms:created>
  <dcterms:modified xsi:type="dcterms:W3CDTF">2025-03-31T17:10:04Z</dcterms:modified>
</cp:coreProperties>
</file>