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01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3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804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9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9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89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3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0B65-618F-4469-8095-F4A40E8069E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4A529-EF1C-4181-92F1-0CF6167F0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07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i&amp;url=https%3A%2F%2Fdraw.io%2F&amp;psig=AOvVaw1uX_zKFDFoiMDagYDkSpMb&amp;ust=1733879280832000&amp;source=images&amp;cd=vfe&amp;opi=89978449&amp;ved=0CAQQn5wMahcKEwi4j-jlgZyKAxUAAAAAHQAAAAAQB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86CD-FC0A-C27C-6816-4BE33C4E2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ERD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0A2BB-057D-DEDF-3B22-8C9EC395F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ERD diagrams are made from </a:t>
            </a:r>
            <a:r>
              <a:rPr lang="en-IN" dirty="0">
                <a:hlinkClick r:id="rId2"/>
              </a:rPr>
              <a:t>draw.io </a:t>
            </a:r>
            <a:r>
              <a:rPr lang="en-IN" dirty="0"/>
              <a:t>website.</a:t>
            </a:r>
          </a:p>
        </p:txBody>
      </p:sp>
    </p:spTree>
    <p:extLst>
      <p:ext uri="{BB962C8B-B14F-4D97-AF65-F5344CB8AC3E}">
        <p14:creationId xmlns:p14="http://schemas.microsoft.com/office/powerpoint/2010/main" val="26228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D01-4235-088F-EFF1-D4648601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 </a:t>
            </a:r>
            <a:r>
              <a:rPr lang="en-IN"/>
              <a:t>with attributes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0E806-768D-05B2-9B46-C173245E4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8" y="1930400"/>
            <a:ext cx="8125120" cy="4616940"/>
          </a:xfrm>
        </p:spPr>
      </p:pic>
    </p:spTree>
    <p:extLst>
      <p:ext uri="{BB962C8B-B14F-4D97-AF65-F5344CB8AC3E}">
        <p14:creationId xmlns:p14="http://schemas.microsoft.com/office/powerpoint/2010/main" val="21423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B102-2B16-982B-7FB1-66BFCD14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90E8FA-C7CE-F1A2-5F33-5982E1E99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52" y="1523421"/>
            <a:ext cx="6976170" cy="5398605"/>
          </a:xfrm>
        </p:spPr>
      </p:pic>
    </p:spTree>
    <p:extLst>
      <p:ext uri="{BB962C8B-B14F-4D97-AF65-F5344CB8AC3E}">
        <p14:creationId xmlns:p14="http://schemas.microsoft.com/office/powerpoint/2010/main" val="39876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EED4714-2E6F-E23E-75CD-A592A1CC6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077782"/>
              </p:ext>
            </p:extLst>
          </p:nvPr>
        </p:nvGraphicFramePr>
        <p:xfrm>
          <a:off x="1797844" y="2729931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41637243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0190861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05349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Entity /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8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Sponsor - 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Optional for Sponsor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5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Scholarship - 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Many to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Mandatory for 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209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C3797E8-2DE3-9D55-5336-4B8ACCA57196}"/>
              </a:ext>
            </a:extLst>
          </p:cNvPr>
          <p:cNvSpPr/>
          <p:nvPr/>
        </p:nvSpPr>
        <p:spPr>
          <a:xfrm>
            <a:off x="816634" y="598098"/>
            <a:ext cx="9960634" cy="1408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ERD showing the entities, relationships (cardinality/optionality) </a:t>
            </a:r>
            <a:endParaRPr lang="en-IN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8999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ERD Diagram</vt:lpstr>
      <vt:lpstr>ER Diagram with attributes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Parimal Sawant</dc:creator>
  <cp:lastModifiedBy>Parimal Sawant</cp:lastModifiedBy>
  <cp:revision>1</cp:revision>
  <dcterms:created xsi:type="dcterms:W3CDTF">2024-12-10T01:07:10Z</dcterms:created>
  <dcterms:modified xsi:type="dcterms:W3CDTF">2024-12-10T01:14:36Z</dcterms:modified>
</cp:coreProperties>
</file>