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62e47854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62e47854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2e47854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2e47854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62e47854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62e47854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2e47854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62e47854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esearchgate.net/publication/329107683_FACSHuman_a_Software_to_Create_Experimental_Material_by_Modeling_3D_Facial_Expression" TargetMode="External"/><Relationship Id="rId4" Type="http://schemas.openxmlformats.org/officeDocument/2006/relationships/hyperlink" Target="https://www.ncbi.nlm.nih.gov/pmc/articles/PMC3545547/" TargetMode="External"/><Relationship Id="rId5" Type="http://schemas.openxmlformats.org/officeDocument/2006/relationships/hyperlink" Target="https://www.researchgate.net/publication/261041851_Immersive_3D_modeling_with_Blender_and_off-the-shelf_hard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3D, 2D modelling of faces.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interaction, virtual reality.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60950" y="460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face models.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</a:t>
            </a:r>
            <a:r>
              <a:rPr lang="en" sz="1400"/>
              <a:t>hallenging topic in computer graphics and computer vision.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Categorized</a:t>
            </a:r>
            <a:r>
              <a:rPr lang="en" sz="1400"/>
              <a:t> into </a:t>
            </a:r>
            <a:r>
              <a:rPr lang="en" sz="1400"/>
              <a:t>Active and Passive vision systems.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Preferred and most commonly used is Passive vision system. ( Because the glare from light-emitting devices can be unpleasant for the users. )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</a:t>
            </a:r>
            <a:endParaRPr sz="140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925" y="1873825"/>
            <a:ext cx="2786025" cy="298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1571550" y="480250"/>
            <a:ext cx="6000900" cy="10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face modelling using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multi-resolution splining.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41427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 - Resolution splining is also known as blending method.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</a:t>
            </a:r>
            <a:r>
              <a:rPr lang="en"/>
              <a:t>perates well when the overlapped regions between images to be splined are broad enough.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83525" y="97450"/>
            <a:ext cx="13140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Methodology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475" y="2520175"/>
            <a:ext cx="4579175" cy="1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571550" y="480250"/>
            <a:ext cx="6000900" cy="10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face modelling using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multi-resolution splining.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83525" y="97450"/>
            <a:ext cx="13140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Methodology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8" y="2097200"/>
            <a:ext cx="65627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References.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2125"/>
            <a:ext cx="8562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(Nov 2018) </a:t>
            </a:r>
            <a:r>
              <a:rPr lang="en"/>
              <a:t>FACSHuman a Software to Create Experimental Material</a:t>
            </a:r>
            <a:r>
              <a:rPr lang="en"/>
              <a:t>          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https://www.researchgate.net/publication/329107683_FACSHuman_a_Software_to_Create_Experimental_Material_by_Modeling_3D_Facial_Expression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 (Sept 2012) 3D Face Modeling Using the Multi-Deformable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https://www.ncbi.nlm.nih.gov/pmc/articles/PMC3545547/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 (March 2013)Immersive 3D modeling with Blender and off-the-shelf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https://www.researchgate.net/publication/261041851_Immersive_3D_modeling_with_Blender_and_off-the-shelf_hardware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