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62" r:id="rId4"/>
    <p:sldId id="263" r:id="rId5"/>
    <p:sldId id="264" r:id="rId6"/>
    <p:sldId id="270" r:id="rId7"/>
    <p:sldId id="266" r:id="rId8"/>
    <p:sldId id="271"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81" d="100"/>
          <a:sy n="81" d="100"/>
        </p:scale>
        <p:origin x="2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pic>
        <p:nvPicPr>
          <p:cNvPr id="5" name="Picture 4" descr="A picture containing text, person&#10;&#10;Description automatically generated"/>
          <p:cNvPicPr>
            <a:picLocks noChangeAspect="1"/>
          </p:cNvPicPr>
          <p:nvPr/>
        </p:nvPicPr>
        <p:blipFill>
          <a:blip r:embed="rId1"/>
          <a:stretch>
            <a:fillRect/>
          </a:stretch>
        </p:blipFill>
        <p:spPr>
          <a:xfrm>
            <a:off x="0" y="0"/>
            <a:ext cx="12192000" cy="6867420"/>
          </a:xfrm>
          <a:prstGeom prst="rect">
            <a:avLst/>
          </a:prstGeom>
        </p:spPr>
      </p:pic>
      <p:sp>
        <p:nvSpPr>
          <p:cNvPr id="2" name="Title 1"/>
          <p:cNvSpPr>
            <a:spLocks noGrp="1"/>
          </p:cNvSpPr>
          <p:nvPr>
            <p:ph type="ctrTitle"/>
          </p:nvPr>
        </p:nvSpPr>
        <p:spPr>
          <a:xfrm>
            <a:off x="2112247" y="4683665"/>
            <a:ext cx="9937244" cy="2167715"/>
          </a:xfrm>
        </p:spPr>
        <p:txBody>
          <a:bodyPr>
            <a:normAutofit/>
          </a:bodyPr>
          <a:lstStyle/>
          <a:p>
            <a:pPr algn="r"/>
            <a:r>
              <a:rPr lang="en-US" sz="3500" b="1" dirty="0">
                <a:solidFill>
                  <a:srgbClr val="FFFF00"/>
                </a:solidFill>
              </a:rPr>
              <a:t>Augmented Reality based application for fashion and beauty makeover. </a:t>
            </a:r>
            <a:br>
              <a:rPr lang="en-US" sz="2400" dirty="0"/>
            </a:br>
            <a:r>
              <a:rPr lang="en-US" sz="2400" dirty="0"/>
              <a:t>                                     </a:t>
            </a:r>
            <a:r>
              <a:rPr lang="en-US" sz="1200" i="1" dirty="0">
                <a:solidFill>
                  <a:srgbClr val="FFFF00"/>
                </a:solidFill>
              </a:rPr>
              <a:t>Guide:-  Prof. Seema </a:t>
            </a:r>
            <a:r>
              <a:rPr lang="en-US" sz="1200" i="1" dirty="0" err="1">
                <a:solidFill>
                  <a:srgbClr val="FFFF00"/>
                </a:solidFill>
              </a:rPr>
              <a:t>Chandak</a:t>
            </a:r>
            <a:endParaRPr lang="en-US" sz="1200" i="1" dirty="0">
              <a:solidFill>
                <a:srgbClr val="FFFF00"/>
              </a:solidFill>
            </a:endParaRPr>
          </a:p>
        </p:txBody>
      </p:sp>
      <p:sp>
        <p:nvSpPr>
          <p:cNvPr id="3" name="Subtitle 2"/>
          <p:cNvSpPr>
            <a:spLocks noGrp="1"/>
          </p:cNvSpPr>
          <p:nvPr>
            <p:ph type="subTitle" idx="1"/>
          </p:nvPr>
        </p:nvSpPr>
        <p:spPr>
          <a:xfrm>
            <a:off x="6976618" y="2462889"/>
            <a:ext cx="4919681" cy="2545840"/>
          </a:xfrm>
        </p:spPr>
        <p:txBody>
          <a:bodyPr>
            <a:normAutofit/>
          </a:bodyPr>
          <a:lstStyle/>
          <a:p>
            <a:pPr algn="l"/>
            <a:r>
              <a:rPr lang="en-IN" altLang="en-US" sz="3000" b="1" dirty="0">
                <a:solidFill>
                  <a:schemeClr val="accent2"/>
                </a:solidFill>
                <a:highlight>
                  <a:srgbClr val="000080"/>
                </a:highlight>
              </a:rPr>
              <a:t>Group Members: - </a:t>
            </a:r>
            <a:endParaRPr lang="en-IN" altLang="en-US" sz="1800" b="1" u="sng" dirty="0">
              <a:solidFill>
                <a:schemeClr val="tx1"/>
              </a:solidFill>
              <a:highlight>
                <a:srgbClr val="000080"/>
              </a:highlight>
            </a:endParaRPr>
          </a:p>
          <a:p>
            <a:pPr algn="l"/>
            <a:r>
              <a:rPr lang="en-IN" altLang="en-US" sz="2500" b="1" dirty="0">
                <a:solidFill>
                  <a:schemeClr val="tx1">
                    <a:lumMod val="85000"/>
                  </a:schemeClr>
                </a:solidFill>
              </a:rPr>
              <a:t>33210 - Omkar Bhope                                33235 - </a:t>
            </a:r>
            <a:r>
              <a:rPr lang="en-IN" altLang="en-US" sz="2500" b="1" dirty="0" err="1">
                <a:solidFill>
                  <a:schemeClr val="tx1">
                    <a:lumMod val="85000"/>
                  </a:schemeClr>
                </a:solidFill>
              </a:rPr>
              <a:t>Parimal</a:t>
            </a:r>
            <a:r>
              <a:rPr lang="en-IN" altLang="en-US" sz="2500" b="1" dirty="0">
                <a:solidFill>
                  <a:schemeClr val="tx1">
                    <a:lumMod val="85000"/>
                  </a:schemeClr>
                </a:solidFill>
              </a:rPr>
              <a:t> </a:t>
            </a:r>
            <a:r>
              <a:rPr lang="en-IN" altLang="en-US" sz="2500" b="1" dirty="0" err="1">
                <a:solidFill>
                  <a:schemeClr val="tx1">
                    <a:lumMod val="85000"/>
                  </a:schemeClr>
                </a:solidFill>
              </a:rPr>
              <a:t>Mahindrakar</a:t>
            </a:r>
            <a:endParaRPr lang="en-IN" altLang="en-US" sz="2500" b="1" dirty="0">
              <a:solidFill>
                <a:schemeClr val="tx1">
                  <a:lumMod val="85000"/>
                </a:schemeClr>
              </a:solidFill>
            </a:endParaRPr>
          </a:p>
          <a:p>
            <a:pPr algn="l"/>
            <a:r>
              <a:rPr lang="en-IN" altLang="en-US" sz="2500" b="1" dirty="0">
                <a:solidFill>
                  <a:schemeClr val="tx1">
                    <a:lumMod val="85000"/>
                  </a:schemeClr>
                </a:solidFill>
              </a:rPr>
              <a:t>33246 - </a:t>
            </a:r>
            <a:r>
              <a:rPr lang="en-IN" altLang="en-US" sz="2500" b="1" dirty="0" err="1">
                <a:solidFill>
                  <a:schemeClr val="tx1">
                    <a:lumMod val="85000"/>
                  </a:schemeClr>
                </a:solidFill>
              </a:rPr>
              <a:t>Tanishk</a:t>
            </a:r>
            <a:r>
              <a:rPr lang="en-IN" altLang="en-US" sz="2500" b="1" dirty="0">
                <a:solidFill>
                  <a:schemeClr val="tx1">
                    <a:lumMod val="85000"/>
                  </a:schemeClr>
                </a:solidFill>
              </a:rPr>
              <a:t> Rane                                                33260 - Arnav Tope</a:t>
            </a:r>
            <a:endParaRPr lang="en-IN" altLang="en-US" sz="2500" b="1" dirty="0">
              <a:solidFill>
                <a:schemeClr val="tx1">
                  <a:lumMod val="85000"/>
                </a:schemeClr>
              </a:solidFill>
            </a:endParaRPr>
          </a:p>
          <a:p>
            <a:pPr>
              <a:spcAft>
                <a:spcPts val="600"/>
              </a:spcAft>
            </a:pP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latin typeface="Dante" panose="02020502050200020203" pitchFamily="18" charset="0"/>
              </a:rPr>
              <a:t>  Purpose:-</a:t>
            </a:r>
            <a:endParaRPr lang="en-US" dirty="0">
              <a:solidFill>
                <a:schemeClr val="bg2">
                  <a:lumMod val="90000"/>
                </a:schemeClr>
              </a:solidFill>
              <a:latin typeface="Dante" panose="02020502050200020203"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Dante" panose="02020502050200020203" pitchFamily="18" charset="0"/>
              </a:rPr>
              <a:t>During the days of lockdown the industry which suffered the most was the fashion industry. The main cause of this fall in the sales of this industry was the lack of physical visibility of the product. Although many people buy products from online platform still there is a large group of population which prefer to buy the product after trying it out. Our aim is to make a platform that will bridge the gap between physical and virtual shopping by using augmented reality. The final objective is to create an interface in which the buyer can try-on the product virtually but will get a feel of reality  such as virtual makeup, </a:t>
            </a:r>
            <a:r>
              <a:rPr lang="en-US" sz="2400" dirty="0" err="1">
                <a:latin typeface="Dante" panose="02020502050200020203" pitchFamily="18" charset="0"/>
              </a:rPr>
              <a:t>jewellery</a:t>
            </a:r>
            <a:r>
              <a:rPr lang="en-US" sz="2400" dirty="0">
                <a:latin typeface="Dante" panose="02020502050200020203" pitchFamily="18" charset="0"/>
              </a:rPr>
              <a:t> , t-shirts, watches etc.</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latin typeface="Dante" panose="02020502050200020203" pitchFamily="18" charset="0"/>
              </a:rPr>
              <a:t>  Scope &amp; Objective:-</a:t>
            </a:r>
            <a:endParaRPr lang="en-US" dirty="0">
              <a:solidFill>
                <a:schemeClr val="bg2">
                  <a:lumMod val="90000"/>
                </a:schemeClr>
              </a:solidFill>
              <a:latin typeface="Dante" panose="02020502050200020203" pitchFamily="18" charset="0"/>
            </a:endParaRPr>
          </a:p>
        </p:txBody>
      </p:sp>
      <p:sp>
        <p:nvSpPr>
          <p:cNvPr id="3" name="Content Placeholder 2"/>
          <p:cNvSpPr>
            <a:spLocks noGrp="1"/>
          </p:cNvSpPr>
          <p:nvPr>
            <p:ph idx="1"/>
          </p:nvPr>
        </p:nvSpPr>
        <p:spPr/>
        <p:txBody>
          <a:bodyPr>
            <a:normAutofit/>
          </a:bodyPr>
          <a:lstStyle/>
          <a:p>
            <a:r>
              <a:rPr lang="en-US" sz="1800" dirty="0"/>
              <a:t>The application will be completely deployed on cloud service such as azure/</a:t>
            </a:r>
            <a:r>
              <a:rPr lang="en-US" sz="1800" dirty="0" err="1"/>
              <a:t>aws</a:t>
            </a:r>
            <a:r>
              <a:rPr lang="en-US" sz="1800" dirty="0"/>
              <a:t>.</a:t>
            </a:r>
            <a:endParaRPr lang="en-US" sz="1800" dirty="0"/>
          </a:p>
          <a:p>
            <a:r>
              <a:rPr lang="en-US" sz="1800" dirty="0"/>
              <a:t>It can be accessed from everywhere in the world.</a:t>
            </a:r>
            <a:endParaRPr lang="en-US" sz="1800" dirty="0"/>
          </a:p>
          <a:p>
            <a:r>
              <a:rPr lang="en-US" sz="1800" dirty="0"/>
              <a:t>The application can also be remotely installed on small devices such as jetson nano for commercial and offline usage.</a:t>
            </a:r>
            <a:endParaRPr lang="en-US" sz="1800" dirty="0"/>
          </a:p>
          <a:p>
            <a:r>
              <a:rPr lang="en-US" sz="1800" dirty="0"/>
              <a:t>The app will give real-time rendering of AR products which will enhance the user experience.</a:t>
            </a:r>
            <a:endParaRPr lang="en-US" sz="1800" dirty="0"/>
          </a:p>
          <a:p>
            <a:r>
              <a:rPr lang="en-US" sz="1800" dirty="0"/>
              <a:t>The app will also provide smart assistance with the help of recommender system.</a:t>
            </a:r>
            <a:endParaRPr lang="en-US" sz="1800" dirty="0"/>
          </a:p>
          <a:p>
            <a:r>
              <a:rPr lang="en-US" sz="1800" dirty="0"/>
              <a:t>The usage of the app is not desktop specific but can be used from any smart device such as smart phone/tablet/</a:t>
            </a:r>
            <a:r>
              <a:rPr lang="en-US" sz="1800" dirty="0" err="1"/>
              <a:t>ipad</a:t>
            </a:r>
            <a:r>
              <a:rPr lang="en-US" sz="1800" dirty="0"/>
              <a:t>/desktop/laptop.</a:t>
            </a:r>
            <a:endParaRPr lang="en-US" sz="1800" dirty="0"/>
          </a:p>
          <a:p>
            <a:pPr marL="0" inden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Abstract:-</a:t>
            </a:r>
            <a:endParaRPr lang="en-US" dirty="0">
              <a:solidFill>
                <a:schemeClr val="bg2">
                  <a:lumMod val="90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t>With the large-scale virtualization of essential and non-essential services in today’s world, it has become imperative to develop an efficient and all-round online shopping system which stimulates the shopping experience while avoiding physical contact. The current pandemic situation has forced us to think of innovative methods to stimulate physical contact using various virtualization techniques, and through that we have devised a real-time online shopping tool, which while most importantly helping the customer avoid physical contact, still provides him/her with a near-identical shopping experience. Through augmented reality techniques like facial landmark detection, pose estimation and 3D modelling, we can replicate the appearance of various clothing accessories on the customer in real-time, essentially stimulating the entire physical experience of shopping. Furthermore, we will be integrating machine learning into this project as well. First and foremost, we will be using a facial expression recognition system to gauge the emotional reactivity of the customer to a certain product. These reactions will act as automatic feedbacks, which apart from internal use, can be fed to an innovative recommendation system. Through this system we can use these facial feedbacks extremely effectively for recommendation and marketing purposes. Therefore, using a combination of augmented reality and machine learning techniques, our project aims to provide the customer with a holistic online shopping experience which parallels a physical experience for the same.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Methodology :-</a:t>
            </a:r>
            <a:endParaRPr lang="en-US" dirty="0">
              <a:solidFill>
                <a:schemeClr val="bg2">
                  <a:lumMod val="90000"/>
                </a:schemeClr>
              </a:solidFill>
            </a:endParaRPr>
          </a:p>
        </p:txBody>
      </p:sp>
      <p:sp>
        <p:nvSpPr>
          <p:cNvPr id="3" name="Content Placeholder 2"/>
          <p:cNvSpPr>
            <a:spLocks noGrp="1"/>
          </p:cNvSpPr>
          <p:nvPr>
            <p:ph idx="1"/>
          </p:nvPr>
        </p:nvSpPr>
        <p:spPr/>
        <p:txBody>
          <a:bodyPr/>
          <a:lstStyle/>
          <a:p>
            <a:r>
              <a:rPr lang="en-US" dirty="0"/>
              <a:t>The system will use the FER dataset for the successful capture of the human expressions which will be followed by the prediction of appropriate products for the customer by the recommender system. </a:t>
            </a:r>
            <a:endParaRPr lang="en-US" dirty="0"/>
          </a:p>
          <a:p>
            <a:r>
              <a:rPr lang="en-US" dirty="0"/>
              <a:t>The recommender system will use the Dense Fashion dataset combined with the custom-made jewelry and makeup shade dataset. </a:t>
            </a:r>
            <a:endParaRPr lang="en-US" dirty="0"/>
          </a:p>
          <a:p>
            <a:r>
              <a:rPr lang="en-US" dirty="0"/>
              <a:t>The face landmarks will be obtained with the help of </a:t>
            </a:r>
            <a:r>
              <a:rPr lang="en-US" dirty="0" err="1"/>
              <a:t>MediaPipe</a:t>
            </a:r>
            <a:r>
              <a:rPr lang="en-US" dirty="0"/>
              <a:t> face mesh algorithm. </a:t>
            </a:r>
            <a:endParaRPr lang="en-US" dirty="0"/>
          </a:p>
          <a:p>
            <a:r>
              <a:rPr lang="en-US" dirty="0"/>
              <a:t>For the clothing section the </a:t>
            </a:r>
            <a:r>
              <a:rPr lang="en-US" dirty="0" err="1"/>
              <a:t>DenseFashion</a:t>
            </a:r>
            <a:r>
              <a:rPr lang="en-US" dirty="0"/>
              <a:t> algorithm will be used, it gives the complete mask along with the important coordinates which will help us to accurately choose and overlay different types of clothing on the user. </a:t>
            </a:r>
            <a:endParaRPr lang="en-US" dirty="0"/>
          </a:p>
          <a:p>
            <a:r>
              <a:rPr lang="en-US" dirty="0"/>
              <a:t>The system will use Figma 3D modelling technique for the virtual jewelry simulation. Because of the software being flexible and the ability to create and render custom models free of cost we have decided to go for </a:t>
            </a:r>
            <a:r>
              <a:rPr lang="en-US" dirty="0" err="1"/>
              <a:t>figma</a:t>
            </a:r>
            <a:r>
              <a:rPr lang="en-US"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Hardware &amp; Software Requirement:-</a:t>
            </a:r>
            <a:endParaRPr lang="en-US" dirty="0">
              <a:solidFill>
                <a:schemeClr val="bg2">
                  <a:lumMod val="90000"/>
                </a:schemeClr>
              </a:solidFill>
            </a:endParaRPr>
          </a:p>
        </p:txBody>
      </p:sp>
      <p:sp>
        <p:nvSpPr>
          <p:cNvPr id="4" name="Text Placeholder 3"/>
          <p:cNvSpPr>
            <a:spLocks noGrp="1"/>
          </p:cNvSpPr>
          <p:nvPr>
            <p:ph type="body" idx="1"/>
          </p:nvPr>
        </p:nvSpPr>
        <p:spPr/>
        <p:txBody>
          <a:bodyPr/>
          <a:lstStyle/>
          <a:p>
            <a:r>
              <a:rPr lang="en-US" dirty="0"/>
              <a:t>Offline Approach :-</a:t>
            </a:r>
            <a:endParaRPr lang="en-US" dirty="0"/>
          </a:p>
        </p:txBody>
      </p:sp>
      <p:sp>
        <p:nvSpPr>
          <p:cNvPr id="5" name="Content Placeholder 4"/>
          <p:cNvSpPr>
            <a:spLocks noGrp="1"/>
          </p:cNvSpPr>
          <p:nvPr>
            <p:ph sz="half" idx="2"/>
          </p:nvPr>
        </p:nvSpPr>
        <p:spPr>
          <a:xfrm>
            <a:off x="1069847" y="2792472"/>
            <a:ext cx="2658265" cy="2259473"/>
          </a:xfrm>
        </p:spPr>
        <p:txBody>
          <a:bodyPr>
            <a:noAutofit/>
          </a:bodyPr>
          <a:lstStyle/>
          <a:p>
            <a:pPr marL="0" indent="0">
              <a:buNone/>
            </a:pPr>
            <a:r>
              <a:rPr lang="en-US" b="1" dirty="0"/>
              <a:t>Hardware</a:t>
            </a:r>
            <a:endParaRPr lang="en-US" b="1" dirty="0"/>
          </a:p>
          <a:p>
            <a:r>
              <a:rPr lang="en-US" dirty="0"/>
              <a:t>Display Device</a:t>
            </a:r>
            <a:endParaRPr lang="en-US" dirty="0"/>
          </a:p>
          <a:p>
            <a:r>
              <a:rPr lang="en-US" dirty="0"/>
              <a:t>Jetson Nano / CPU</a:t>
            </a:r>
            <a:endParaRPr lang="en-US" dirty="0"/>
          </a:p>
          <a:p>
            <a:r>
              <a:rPr lang="en-US" dirty="0"/>
              <a:t>Internet connection</a:t>
            </a:r>
            <a:endParaRPr lang="en-US" dirty="0"/>
          </a:p>
          <a:p>
            <a:r>
              <a:rPr lang="en-US" dirty="0"/>
              <a:t>Camera </a:t>
            </a:r>
            <a:endParaRPr lang="en-US" dirty="0"/>
          </a:p>
          <a:p>
            <a:r>
              <a:rPr lang="en-US" dirty="0"/>
              <a:t>GPU</a:t>
            </a:r>
            <a:endParaRPr lang="en-US" dirty="0"/>
          </a:p>
        </p:txBody>
      </p:sp>
      <p:sp>
        <p:nvSpPr>
          <p:cNvPr id="6" name="Text Placeholder 5"/>
          <p:cNvSpPr>
            <a:spLocks noGrp="1"/>
          </p:cNvSpPr>
          <p:nvPr>
            <p:ph type="body" sz="quarter" idx="3"/>
          </p:nvPr>
        </p:nvSpPr>
        <p:spPr/>
        <p:txBody>
          <a:bodyPr/>
          <a:lstStyle/>
          <a:p>
            <a:r>
              <a:rPr lang="en-US" dirty="0"/>
              <a:t>Online Approach :-</a:t>
            </a:r>
            <a:endParaRPr lang="en-US" dirty="0"/>
          </a:p>
        </p:txBody>
      </p:sp>
      <p:sp>
        <p:nvSpPr>
          <p:cNvPr id="7" name="Content Placeholder 6"/>
          <p:cNvSpPr>
            <a:spLocks noGrp="1"/>
          </p:cNvSpPr>
          <p:nvPr>
            <p:ph sz="quarter" idx="4"/>
          </p:nvPr>
        </p:nvSpPr>
        <p:spPr>
          <a:xfrm>
            <a:off x="6399572" y="2714414"/>
            <a:ext cx="2658265" cy="3471850"/>
          </a:xfrm>
        </p:spPr>
        <p:txBody>
          <a:bodyPr>
            <a:normAutofit/>
          </a:bodyPr>
          <a:lstStyle/>
          <a:p>
            <a:pPr marL="0" indent="0">
              <a:buNone/>
            </a:pPr>
            <a:r>
              <a:rPr lang="en-US" b="1" dirty="0"/>
              <a:t>Cloud</a:t>
            </a:r>
            <a:endParaRPr lang="en-US" b="1" dirty="0"/>
          </a:p>
          <a:p>
            <a:r>
              <a:rPr lang="en-US" dirty="0"/>
              <a:t>Azure VM 4GB Ram</a:t>
            </a:r>
            <a:endParaRPr lang="en-US" dirty="0"/>
          </a:p>
          <a:p>
            <a:r>
              <a:rPr lang="en-US" dirty="0"/>
              <a:t>Netlify</a:t>
            </a:r>
            <a:endParaRPr lang="en-US" dirty="0"/>
          </a:p>
          <a:p>
            <a:r>
              <a:rPr lang="en-US" dirty="0"/>
              <a:t>Azure ML Services</a:t>
            </a:r>
            <a:endParaRPr lang="en-US" dirty="0"/>
          </a:p>
          <a:p>
            <a:pPr marL="0" indent="0">
              <a:buNone/>
            </a:pPr>
            <a:r>
              <a:rPr lang="en-US" b="1" dirty="0"/>
              <a:t>Device</a:t>
            </a:r>
            <a:endParaRPr lang="en-US" b="1" dirty="0"/>
          </a:p>
          <a:p>
            <a:r>
              <a:rPr lang="en-US" dirty="0"/>
              <a:t>Laptop/ Desktop/</a:t>
            </a:r>
            <a:endParaRPr lang="en-US" dirty="0"/>
          </a:p>
          <a:p>
            <a:pPr marL="0" indent="0">
              <a:buNone/>
            </a:pPr>
            <a:r>
              <a:rPr lang="en-US" dirty="0"/>
              <a:t>Android/ iOS</a:t>
            </a:r>
            <a:endParaRPr lang="en-US" dirty="0"/>
          </a:p>
          <a:p>
            <a:endParaRPr lang="en-US" dirty="0"/>
          </a:p>
        </p:txBody>
      </p:sp>
      <p:sp>
        <p:nvSpPr>
          <p:cNvPr id="8" name="Content Placeholder 4"/>
          <p:cNvSpPr txBox="1"/>
          <p:nvPr/>
        </p:nvSpPr>
        <p:spPr>
          <a:xfrm>
            <a:off x="3587860" y="2787432"/>
            <a:ext cx="2658265" cy="225947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Software</a:t>
            </a:r>
            <a:endParaRPr lang="en-US" b="1" dirty="0"/>
          </a:p>
          <a:p>
            <a:r>
              <a:rPr lang="en-US" dirty="0"/>
              <a:t>Python</a:t>
            </a:r>
            <a:endParaRPr lang="en-US" dirty="0"/>
          </a:p>
          <a:p>
            <a:r>
              <a:rPr lang="en-US" dirty="0"/>
              <a:t>React/Angular</a:t>
            </a:r>
            <a:endParaRPr lang="en-US" dirty="0"/>
          </a:p>
          <a:p>
            <a:r>
              <a:rPr lang="en-US" dirty="0"/>
              <a:t>OpenCV</a:t>
            </a:r>
            <a:endParaRPr lang="en-US" dirty="0"/>
          </a:p>
          <a:p>
            <a:r>
              <a:rPr lang="en-US" dirty="0" err="1"/>
              <a:t>Pytorch</a:t>
            </a:r>
            <a:endParaRPr lang="en-US" dirty="0"/>
          </a:p>
          <a:p>
            <a:r>
              <a:rPr lang="en-US" dirty="0" err="1"/>
              <a:t>Mediapipe</a:t>
            </a:r>
            <a:endParaRPr lang="en-US" dirty="0"/>
          </a:p>
        </p:txBody>
      </p:sp>
      <p:sp>
        <p:nvSpPr>
          <p:cNvPr id="9" name="Content Placeholder 6"/>
          <p:cNvSpPr txBox="1"/>
          <p:nvPr/>
        </p:nvSpPr>
        <p:spPr>
          <a:xfrm>
            <a:off x="9093457" y="2792472"/>
            <a:ext cx="2658265" cy="211617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Software</a:t>
            </a:r>
            <a:endParaRPr lang="en-US" b="1" dirty="0"/>
          </a:p>
          <a:p>
            <a:r>
              <a:rPr lang="en-US" dirty="0"/>
              <a:t>Python</a:t>
            </a:r>
            <a:endParaRPr lang="en-US" dirty="0"/>
          </a:p>
          <a:p>
            <a:r>
              <a:rPr lang="en-US" dirty="0"/>
              <a:t>React/Angular</a:t>
            </a:r>
            <a:endParaRPr lang="en-US" dirty="0"/>
          </a:p>
          <a:p>
            <a:r>
              <a:rPr lang="en-US" dirty="0"/>
              <a:t>OpenCV</a:t>
            </a:r>
            <a:endParaRPr lang="en-US" dirty="0"/>
          </a:p>
          <a:p>
            <a:r>
              <a:rPr lang="en-US" dirty="0" err="1"/>
              <a:t>Pytorch</a:t>
            </a:r>
            <a:endParaRPr lang="en-US" dirty="0"/>
          </a:p>
          <a:p>
            <a:r>
              <a:rPr lang="en-US" dirty="0" err="1"/>
              <a:t>Mediapipe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Modules Used :-</a:t>
            </a:r>
            <a:endParaRPr lang="en-US" dirty="0">
              <a:solidFill>
                <a:schemeClr val="bg2">
                  <a:lumMod val="90000"/>
                </a:schemeClr>
              </a:solidFill>
            </a:endParaRPr>
          </a:p>
        </p:txBody>
      </p:sp>
      <p:sp>
        <p:nvSpPr>
          <p:cNvPr id="3" name="Content Placeholder 2"/>
          <p:cNvSpPr>
            <a:spLocks noGrp="1"/>
          </p:cNvSpPr>
          <p:nvPr>
            <p:ph idx="1"/>
          </p:nvPr>
        </p:nvSpPr>
        <p:spPr>
          <a:xfrm>
            <a:off x="1066800" y="2103120"/>
            <a:ext cx="3750860" cy="3849624"/>
          </a:xfrm>
        </p:spPr>
        <p:txBody>
          <a:bodyPr>
            <a:normAutofit/>
          </a:bodyPr>
          <a:lstStyle/>
          <a:p>
            <a:pPr marL="0" indent="0">
              <a:buNone/>
            </a:pPr>
            <a:r>
              <a:rPr lang="en-US" sz="2200" b="1" dirty="0"/>
              <a:t>Python  - </a:t>
            </a:r>
            <a:endParaRPr lang="en-US" sz="2200" b="1" dirty="0"/>
          </a:p>
          <a:p>
            <a:r>
              <a:rPr lang="en-US" sz="2200" dirty="0" err="1"/>
              <a:t>Opencv</a:t>
            </a:r>
            <a:endParaRPr lang="en-US" sz="2200" dirty="0"/>
          </a:p>
          <a:p>
            <a:r>
              <a:rPr lang="en-US" sz="2200" dirty="0" err="1"/>
              <a:t>Dlib</a:t>
            </a:r>
            <a:endParaRPr lang="en-US" sz="2200" dirty="0"/>
          </a:p>
          <a:p>
            <a:r>
              <a:rPr lang="en-US" sz="2200" dirty="0" err="1"/>
              <a:t>Pytorch</a:t>
            </a:r>
            <a:endParaRPr lang="en-US" sz="2200" dirty="0"/>
          </a:p>
          <a:p>
            <a:r>
              <a:rPr lang="en-US" sz="2200" dirty="0" err="1"/>
              <a:t>Mediapipe</a:t>
            </a:r>
            <a:endParaRPr lang="en-US" sz="2200" dirty="0"/>
          </a:p>
        </p:txBody>
      </p:sp>
      <p:sp>
        <p:nvSpPr>
          <p:cNvPr id="4" name="Content Placeholder 2"/>
          <p:cNvSpPr txBox="1"/>
          <p:nvPr/>
        </p:nvSpPr>
        <p:spPr>
          <a:xfrm>
            <a:off x="6346209" y="2653580"/>
            <a:ext cx="3750860"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err="1"/>
              <a:t>Numpy</a:t>
            </a:r>
            <a:endParaRPr lang="en-US" sz="2200" dirty="0"/>
          </a:p>
          <a:p>
            <a:r>
              <a:rPr lang="en-US" sz="2200" dirty="0"/>
              <a:t>Pandas</a:t>
            </a:r>
            <a:endParaRPr lang="en-US" sz="2200" dirty="0"/>
          </a:p>
          <a:p>
            <a:r>
              <a:rPr lang="en-US" sz="2200" dirty="0" err="1"/>
              <a:t>Tensorflow-keras</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Proposed system:-</a:t>
            </a:r>
            <a:endParaRPr lang="en-US" dirty="0">
              <a:solidFill>
                <a:schemeClr val="bg2">
                  <a:lumMod val="90000"/>
                </a:schemeClr>
              </a:solidFill>
            </a:endParaRPr>
          </a:p>
        </p:txBody>
      </p:sp>
      <p:sp>
        <p:nvSpPr>
          <p:cNvPr id="5" name="Content Placeholder 4"/>
          <p:cNvSpPr/>
          <p:nvPr>
            <p:ph idx="1"/>
          </p:nvPr>
        </p:nvSpPr>
        <p:spPr>
          <a:xfrm>
            <a:off x="1066800" y="2302510"/>
            <a:ext cx="10058400" cy="3649980"/>
          </a:xfrm>
        </p:spPr>
        <p:txBody>
          <a:bodyPr/>
          <a:p>
            <a:r>
              <a:rPr lang="en-US"/>
              <a:t>Our proposed system will include camera as a hardware (Attached with Phone/Laptop/PC) for capturing emotion recognition and creating 3D modelling of faces and applying external filters which will mainly contain jwellary, earrings, lipstics, etc. </a:t>
            </a:r>
            <a:endParaRPr lang="en-US"/>
          </a:p>
          <a:p>
            <a:r>
              <a:rPr lang="en-US"/>
              <a:t>The user interaction will be through a website where he/she will choose a product. As he/she watches a product, we will recognize his/her emotion whether he/she liked that product or not. Based on emotion recognition, we will recommend best product to user.</a:t>
            </a:r>
            <a:endParaRPr lang="en-US"/>
          </a:p>
          <a:p>
            <a:r>
              <a:rPr lang="en-US"/>
              <a:t>Also if user wants to check how the products looks by realtime, then our website will also creating 3D model of face. After creating the 3D model, he/she can try out jwellery, etc on it.</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US" dirty="0">
                <a:solidFill>
                  <a:schemeClr val="bg2">
                    <a:lumMod val="90000"/>
                  </a:schemeClr>
                </a:solidFill>
              </a:rPr>
              <a:t>Outcomes:-</a:t>
            </a:r>
            <a:endParaRPr lang="en-US" dirty="0">
              <a:solidFill>
                <a:schemeClr val="bg2">
                  <a:lumMod val="90000"/>
                </a:schemeClr>
              </a:solidFill>
            </a:endParaRPr>
          </a:p>
        </p:txBody>
      </p:sp>
      <p:sp>
        <p:nvSpPr>
          <p:cNvPr id="5" name="Content Placeholder 4"/>
          <p:cNvSpPr/>
          <p:nvPr>
            <p:ph idx="1"/>
          </p:nvPr>
        </p:nvSpPr>
        <p:spPr>
          <a:xfrm>
            <a:off x="1066800" y="2302510"/>
            <a:ext cx="10058400" cy="3649980"/>
          </a:xfrm>
        </p:spPr>
        <p:txBody>
          <a:bodyPr/>
          <a:p>
            <a:r>
              <a:rPr lang="en-US"/>
              <a:t>Best user interaction</a:t>
            </a:r>
            <a:endParaRPr lang="en-US"/>
          </a:p>
          <a:p>
            <a:r>
              <a:rPr lang="en-US"/>
              <a:t>3D modelling </a:t>
            </a:r>
            <a:endParaRPr lang="en-US"/>
          </a:p>
          <a:p>
            <a:r>
              <a:rPr lang="en-US"/>
              <a:t>Emotion detection</a:t>
            </a:r>
            <a:endParaRPr lang="en-US"/>
          </a:p>
          <a:p>
            <a:r>
              <a:rPr lang="en-US"/>
              <a:t>Recommender system</a:t>
            </a:r>
            <a:endParaRPr lang="en-US"/>
          </a:p>
          <a:p>
            <a:r>
              <a:rPr lang="en-US"/>
              <a:t>Data Security</a:t>
            </a:r>
            <a:endParaRPr lang="en-US"/>
          </a:p>
          <a:p>
            <a:r>
              <a:rPr lang="en-US"/>
              <a:t>REST API integration</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{57346E57-C34A-46E9-AF29-3FC7DE26D394}tf78438558_win32</Template>
  <TotalTime>0</TotalTime>
  <Words>5207</Words>
  <Application>WPS Presentation</Application>
  <PresentationFormat>Widescreen</PresentationFormat>
  <Paragraphs>98</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Garamond</vt:lpstr>
      <vt:lpstr>Gubbi</vt:lpstr>
      <vt:lpstr>Dante</vt:lpstr>
      <vt:lpstr>FreeSerif</vt:lpstr>
      <vt:lpstr>Century Gothic</vt:lpstr>
      <vt:lpstr>Nimbus Roman No9 L</vt:lpstr>
      <vt:lpstr>Microsoft YaHei</vt:lpstr>
      <vt:lpstr>Droid Sans Fallback</vt:lpstr>
      <vt:lpstr>Arial Unicode MS</vt:lpstr>
      <vt:lpstr>Calibri</vt:lpstr>
      <vt:lpstr>DejaVu Sans</vt:lpstr>
      <vt:lpstr>OpenSymbol</vt:lpstr>
      <vt:lpstr>SavonVTI</vt:lpstr>
      <vt:lpstr>Augmented Reality based application for fashion and beauty makeover.                                       Guide:-  Prof. Seema Chandak</vt:lpstr>
      <vt:lpstr>  Purpose:-</vt:lpstr>
      <vt:lpstr>  Scope &amp; Objective:-</vt:lpstr>
      <vt:lpstr>Abstract:-</vt:lpstr>
      <vt:lpstr>Methodology :-</vt:lpstr>
      <vt:lpstr>Hardware &amp; Software Requirement:-</vt:lpstr>
      <vt:lpstr>Modules Used :-</vt:lpstr>
      <vt:lpstr>Modules Used :-</vt:lpstr>
      <vt:lpstr>Proposed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based application for fashion and beauty makeover. </dc:title>
  <dc:creator>Omkar Bhope</dc:creator>
  <cp:lastModifiedBy>spartan</cp:lastModifiedBy>
  <cp:revision>8</cp:revision>
  <dcterms:created xsi:type="dcterms:W3CDTF">2021-11-21T12:10:38Z</dcterms:created>
  <dcterms:modified xsi:type="dcterms:W3CDTF">2021-11-21T12:10:38Z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1033-11.1.0.10702</vt:lpwstr>
  </property>
</Properties>
</file>