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0B96-169A-F403-75E1-C239B7BD7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369AB-BAC8-5743-AC53-476C7FBC1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0B754-7D9E-8D1C-5605-ACC0F3B1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4BEA-9CAE-48F2-A714-8836A5393209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38849-4A30-D9B1-FD8F-AB73A68A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D657F-0821-E402-4053-A7539B5B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B6D-FE9D-48F3-B49E-F40A61A3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59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0821-6532-2444-DA47-276CA6CD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7611-7FFE-D585-19EA-43B975DA1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A0402-E120-1253-C8E9-44FA1A9D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4BEA-9CAE-48F2-A714-8836A5393209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CEF8-2449-47AD-E781-650FA1AC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6E13-984E-75F0-15A9-D2D53FBE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B6D-FE9D-48F3-B49E-F40A61A3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7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83485-988A-3258-296A-27D695386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16871-348F-6354-089B-99D7C485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5B55D-7E48-42F8-3373-DEC04589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4BEA-9CAE-48F2-A714-8836A5393209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A1EE-C758-7634-63B7-5A25FC61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A643F-8330-22CD-FC8B-03E5E043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B6D-FE9D-48F3-B49E-F40A61A3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2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068A-FE00-2C8E-4E7D-0FE44E08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8569-978F-E501-B555-AA442A8B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0E6DE-9486-1DAC-B7F1-448CF57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4BEA-9CAE-48F2-A714-8836A5393209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41F35-6861-0139-C336-8207B087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128C-7868-515B-CA02-7DE4A122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B6D-FE9D-48F3-B49E-F40A61A3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55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A13B-2284-DA97-5540-643B272E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CA27-4958-9111-A028-C2B66672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1150C-43FB-40EE-4F81-5A0E504E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4BEA-9CAE-48F2-A714-8836A5393209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B883-A03B-52A1-A62F-2ED72B13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1F26-120F-D309-D939-E70D5444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B6D-FE9D-48F3-B49E-F40A61A3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51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F0C0-186B-9508-5716-18189B3C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E401-A3BB-A786-3A54-EDAD703F0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2B8DA-7391-A29C-3770-704C9DC8D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C643C-2CC3-ECEA-8E44-D09B0C8E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4BEA-9CAE-48F2-A714-8836A5393209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FB27-CF6D-1D13-B934-28AD431A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973B7-69A0-BEE0-80E6-16AAE89F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B6D-FE9D-48F3-B49E-F40A61A3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0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0CEA-4264-9DE7-D14E-F8091ECD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561F-5260-0F27-B877-E23DD64F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AAD5E-2E99-FCB3-B9AD-C68BF15B7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D3615-9DA9-4FCD-37C9-05D469114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D7920-D2B6-CEC6-478D-1B02B3C59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5382C-B34D-1511-AAD9-0417093B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4BEA-9CAE-48F2-A714-8836A5393209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2E43-9AD8-AC7C-A88D-579FBC70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34DDC-7AAA-85E1-6C7D-FE508548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B6D-FE9D-48F3-B49E-F40A61A3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5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D0F0-1EE5-8D94-AAD3-DDF32A5C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CB8C2-94B1-D658-2D44-1609F45F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4BEA-9CAE-48F2-A714-8836A5393209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1101A-CCC5-3CDF-A7EA-45269EB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A7C25-0B95-B886-9449-F034522B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B6D-FE9D-48F3-B49E-F40A61A3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8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60755-6068-4FB7-C9EB-9164156B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4BEA-9CAE-48F2-A714-8836A5393209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07253-0F18-4E3F-0219-ADB1A736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CA25-F612-3944-CBA2-8375E06F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B6D-FE9D-48F3-B49E-F40A61A3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3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0FA2-4437-56B6-F9EE-2008FF1F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6BEF-01E5-246C-8A0A-7C96E4D6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656FB-4BE8-5C6A-4FB9-6CC5B7939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6AC6F-A9F0-3357-2EE2-E90CE736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4BEA-9CAE-48F2-A714-8836A5393209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D181C-C58E-E69F-5251-519A5A57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CF2E-1E09-9774-843F-6720DAC9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B6D-FE9D-48F3-B49E-F40A61A3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52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C9C-A5C9-7055-024E-51A13985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A7B19-D1FB-09A7-8D3A-83AE95EE5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F244C-A95A-73AD-00EB-B534E8053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D79A6-77E9-465A-EED6-BCBD1DCE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4BEA-9CAE-48F2-A714-8836A5393209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4E27C-E9D9-709C-C63B-EE7CBFF3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14A9F-406C-3812-4364-4DC52568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1B6D-FE9D-48F3-B49E-F40A61A3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8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6090F-B971-CA9B-7E74-EF5114D9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A86A-CE1C-4824-C1CD-A08886D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FD18A-00B3-1583-6882-7D764E81C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04BEA-9CAE-48F2-A714-8836A5393209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AFCC-E5F3-1956-2791-C77928A1B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D0BC-0D83-880A-5A5A-82752A520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1B6D-FE9D-48F3-B49E-F40A61A3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37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2DBE-1B07-F3B1-DE90-1868AA0EE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E8037-98E2-8839-C824-70D870633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5924-ED22-532B-0AD6-B2F522F0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EE67E-D9FD-37F3-3B83-84F8F35B0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56" y="1825625"/>
            <a:ext cx="8186487" cy="4351338"/>
          </a:xfrm>
        </p:spPr>
      </p:pic>
    </p:spTree>
    <p:extLst>
      <p:ext uri="{BB962C8B-B14F-4D97-AF65-F5344CB8AC3E}">
        <p14:creationId xmlns:p14="http://schemas.microsoft.com/office/powerpoint/2010/main" val="327719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A12E-ED81-C00F-E747-A9BB27AE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Landing/Dashboard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016E2-19D0-6E92-6851-252FE657B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39" y="1825625"/>
            <a:ext cx="8194521" cy="4351338"/>
          </a:xfrm>
        </p:spPr>
      </p:pic>
    </p:spTree>
    <p:extLst>
      <p:ext uri="{BB962C8B-B14F-4D97-AF65-F5344CB8AC3E}">
        <p14:creationId xmlns:p14="http://schemas.microsoft.com/office/powerpoint/2010/main" val="53854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5805-1CD7-7431-7EE7-6CD07A32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Creation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B9150-D4F5-B80C-E6BA-77301741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14" y="1825625"/>
            <a:ext cx="8202571" cy="4351338"/>
          </a:xfrm>
        </p:spPr>
      </p:pic>
    </p:spTree>
    <p:extLst>
      <p:ext uri="{BB962C8B-B14F-4D97-AF65-F5344CB8AC3E}">
        <p14:creationId xmlns:p14="http://schemas.microsoft.com/office/powerpoint/2010/main" val="273478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B604-38B1-5D92-B0F3-867C772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Landing Page – Standard Pronunciation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DD939-6449-F5A2-8802-399EE00AE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39" y="1825625"/>
            <a:ext cx="8194521" cy="4351338"/>
          </a:xfrm>
        </p:spPr>
      </p:pic>
    </p:spTree>
    <p:extLst>
      <p:ext uri="{BB962C8B-B14F-4D97-AF65-F5344CB8AC3E}">
        <p14:creationId xmlns:p14="http://schemas.microsoft.com/office/powerpoint/2010/main" val="194336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5158-1BF2-2FD6-27D7-1D5F5B42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Landing Page – Custom Pronunciation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33446-97A2-67BB-8027-16C159F6B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39" y="1825625"/>
            <a:ext cx="8194521" cy="4351338"/>
          </a:xfrm>
        </p:spPr>
      </p:pic>
    </p:spTree>
    <p:extLst>
      <p:ext uri="{BB962C8B-B14F-4D97-AF65-F5344CB8AC3E}">
        <p14:creationId xmlns:p14="http://schemas.microsoft.com/office/powerpoint/2010/main" val="268690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Admin Login Page</vt:lpstr>
      <vt:lpstr>Admin Landing/Dashboard Page</vt:lpstr>
      <vt:lpstr>Employee Creation Page</vt:lpstr>
      <vt:lpstr>Application Landing Page – Standard Pronunciation</vt:lpstr>
      <vt:lpstr>Application Landing Page – Custom Pronunciation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 margu</dc:creator>
  <cp:lastModifiedBy>pari margu</cp:lastModifiedBy>
  <cp:revision>9</cp:revision>
  <dcterms:created xsi:type="dcterms:W3CDTF">2022-05-16T15:00:23Z</dcterms:created>
  <dcterms:modified xsi:type="dcterms:W3CDTF">2022-05-16T15:41:07Z</dcterms:modified>
</cp:coreProperties>
</file>