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26DBA-11FC-4AA5-9EF6-30DD54C362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8A48-40AE-4271-8A34-4223D3EC21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61DBE8-954E-468A-B119-B3BFF22E8AF4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235951F-3D3B-479B-AABB-030208D9FB9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Pronunciation Tool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24600" y="594360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 err="1">
                <a:solidFill>
                  <a:schemeClr val="tx2"/>
                </a:solidFill>
              </a:rPr>
              <a:t>Shankhnaad</a:t>
            </a:r>
            <a:r>
              <a:rPr lang="en-US" sz="2600" dirty="0">
                <a:solidFill>
                  <a:schemeClr val="tx2"/>
                </a:solidFill>
              </a:rPr>
              <a:t> Team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B604-38B1-5D92-B0F3-867C772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Application Landing Page – Standard Pronunciation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DD939-6449-F5A2-8802-399EE00AE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55" y="2226469"/>
            <a:ext cx="6145891" cy="3263504"/>
          </a:xfrm>
        </p:spPr>
      </p:pic>
    </p:spTree>
    <p:extLst>
      <p:ext uri="{BB962C8B-B14F-4D97-AF65-F5344CB8AC3E}">
        <p14:creationId xmlns:p14="http://schemas.microsoft.com/office/powerpoint/2010/main" val="194336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5158-1BF2-2FD6-27D7-1D5F5B42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Application Landing Page – Custom Pronunciation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33446-97A2-67BB-8027-16C159F6B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55" y="2226469"/>
            <a:ext cx="6145891" cy="3263504"/>
          </a:xfrm>
        </p:spPr>
      </p:pic>
    </p:spTree>
    <p:extLst>
      <p:ext uri="{BB962C8B-B14F-4D97-AF65-F5344CB8AC3E}">
        <p14:creationId xmlns:p14="http://schemas.microsoft.com/office/powerpoint/2010/main" val="268690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Azure Cloud</a:t>
            </a:r>
          </a:p>
          <a:p>
            <a:r>
              <a:rPr lang="en-US" dirty="0"/>
              <a:t>Azure Cloud Text-to-Speech API</a:t>
            </a:r>
          </a:p>
          <a:p>
            <a:r>
              <a:rPr lang="en-US" dirty="0"/>
              <a:t>Web Development Framework(Django)</a:t>
            </a:r>
          </a:p>
          <a:p>
            <a:r>
              <a:rPr lang="en-US" dirty="0"/>
              <a:t>UI Framework(Bootstrap)</a:t>
            </a:r>
          </a:p>
          <a:p>
            <a:r>
              <a:rPr lang="en-US" dirty="0"/>
              <a:t>Programming Language(Python)</a:t>
            </a:r>
          </a:p>
          <a:p>
            <a:r>
              <a:rPr lang="en-US" dirty="0"/>
              <a:t>Rest API Framework(Django)</a:t>
            </a:r>
          </a:p>
          <a:p>
            <a:r>
              <a:rPr lang="en-US" dirty="0"/>
              <a:t>Database (PostgreSql)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590800"/>
            <a:ext cx="83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95400" y="2895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5400" y="2667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 data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95400" y="3352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3352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Display Result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286000" y="2133600"/>
            <a:ext cx="22098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Content Placeholder 23" descr="istockphoto-1183337149-612x61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362200"/>
            <a:ext cx="1865376" cy="1243584"/>
          </a:xfrm>
        </p:spPr>
      </p:pic>
      <p:sp>
        <p:nvSpPr>
          <p:cNvPr id="25" name="TextBox 24"/>
          <p:cNvSpPr txBox="1"/>
          <p:nvPr/>
        </p:nvSpPr>
        <p:spPr>
          <a:xfrm>
            <a:off x="2438400" y="3733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  UI Design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(Django with Bootstrap, Ajax)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0" y="4343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5800" y="2667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5800" y="3429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62600" y="1371600"/>
            <a:ext cx="25908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600200" y="1066800"/>
            <a:ext cx="6781800" cy="502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95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95800" y="3429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867400" y="2438400"/>
            <a:ext cx="1676400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867400" y="2819400"/>
            <a:ext cx="1676400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67400" y="3200400"/>
            <a:ext cx="1676400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6019800" y="1447800"/>
            <a:ext cx="1371600" cy="5334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600" y="2514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72200" y="2514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00800" y="2514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2895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72200" y="2895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00800" y="2895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43600" y="3276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72200" y="3276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400800" y="3276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6705600" y="2971800"/>
            <a:ext cx="54864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05600" y="3352800"/>
            <a:ext cx="54864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5400000">
            <a:off x="6096000" y="2057400"/>
            <a:ext cx="533400" cy="2286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7086600" y="2057400"/>
            <a:ext cx="990600" cy="3810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620000" y="2743200"/>
            <a:ext cx="3048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65" idx="2"/>
          </p:cNvCxnSpPr>
          <p:nvPr/>
        </p:nvCxnSpPr>
        <p:spPr>
          <a:xfrm>
            <a:off x="7772400" y="3200400"/>
            <a:ext cx="0" cy="152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3"/>
          </p:cNvCxnSpPr>
          <p:nvPr/>
        </p:nvCxnSpPr>
        <p:spPr>
          <a:xfrm flipH="1">
            <a:off x="7543800" y="3352800"/>
            <a:ext cx="228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2514601"/>
            <a:ext cx="838200" cy="19343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5715000" y="3581400"/>
            <a:ext cx="2209800" cy="533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 App Logic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Pyhton</a:t>
            </a:r>
            <a:r>
              <a:rPr lang="en-US" sz="1200" dirty="0"/>
              <a:t> Django REST Framework)</a:t>
            </a:r>
          </a:p>
        </p:txBody>
      </p:sp>
      <p:pic>
        <p:nvPicPr>
          <p:cNvPr id="1027" name="Picture 3" descr="C:\Users\hp1\AppData\Local\Microsoft\Windows\INetCache\IE\OW67PN1X\database-symbol-vector-clipart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4800600"/>
            <a:ext cx="762000" cy="533400"/>
          </a:xfrm>
          <a:prstGeom prst="rect">
            <a:avLst/>
          </a:prstGeom>
          <a:noFill/>
        </p:spPr>
      </p:pic>
      <p:sp>
        <p:nvSpPr>
          <p:cNvPr id="81" name="Oval 80"/>
          <p:cNvSpPr/>
          <p:nvPr/>
        </p:nvSpPr>
        <p:spPr>
          <a:xfrm>
            <a:off x="7696200" y="28956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hp1\AppData\Local\Microsoft\Windows\INetCache\IE\KX62E9UD\1200px-Folder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16458">
            <a:off x="5756986" y="4798098"/>
            <a:ext cx="763180" cy="485660"/>
          </a:xfrm>
          <a:prstGeom prst="rect">
            <a:avLst/>
          </a:prstGeom>
          <a:noFill/>
        </p:spPr>
      </p:pic>
      <p:sp>
        <p:nvSpPr>
          <p:cNvPr id="86" name="Rounded Rectangle 85"/>
          <p:cNvSpPr/>
          <p:nvPr/>
        </p:nvSpPr>
        <p:spPr>
          <a:xfrm>
            <a:off x="6324600" y="4267200"/>
            <a:ext cx="1066800" cy="381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Web Application Server(Django)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934200" y="5486400"/>
            <a:ext cx="990600" cy="152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PostgreSql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867400" y="5486400"/>
            <a:ext cx="990600" cy="152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Blob Storage</a:t>
            </a:r>
          </a:p>
        </p:txBody>
      </p:sp>
      <p:sp>
        <p:nvSpPr>
          <p:cNvPr id="95" name="Bent Arrow 94"/>
          <p:cNvSpPr/>
          <p:nvPr/>
        </p:nvSpPr>
        <p:spPr>
          <a:xfrm>
            <a:off x="6019800" y="4343400"/>
            <a:ext cx="304800" cy="457200"/>
          </a:xfrm>
          <a:prstGeom prst="ben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/>
          <p:nvPr/>
        </p:nvSpPr>
        <p:spPr>
          <a:xfrm rot="10800000">
            <a:off x="6487634" y="4648200"/>
            <a:ext cx="274320" cy="457200"/>
          </a:xfrm>
          <a:prstGeom prst="bentArrow">
            <a:avLst>
              <a:gd name="adj1" fmla="val 23968"/>
              <a:gd name="adj2" fmla="val 25000"/>
              <a:gd name="adj3" fmla="val 25000"/>
              <a:gd name="adj4" fmla="val 4375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/>
          <p:nvPr/>
        </p:nvSpPr>
        <p:spPr>
          <a:xfrm flipH="1">
            <a:off x="7391400" y="4343400"/>
            <a:ext cx="304800" cy="457200"/>
          </a:xfrm>
          <a:prstGeom prst="ben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Bent Arrow 97"/>
          <p:cNvSpPr/>
          <p:nvPr/>
        </p:nvSpPr>
        <p:spPr>
          <a:xfrm rot="10800000" flipH="1">
            <a:off x="6979920" y="4648200"/>
            <a:ext cx="335279" cy="457200"/>
          </a:xfrm>
          <a:prstGeom prst="bentArrow">
            <a:avLst>
              <a:gd name="adj1" fmla="val 23968"/>
              <a:gd name="adj2" fmla="val 25000"/>
              <a:gd name="adj3" fmla="val 25000"/>
              <a:gd name="adj4" fmla="val 4375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AEAED-FE93-A95A-CDB2-C42D3D0709B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41" y="1447800"/>
            <a:ext cx="7236917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BB2301-A8E7-5C09-4C3C-3364668883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59" y="1709455"/>
            <a:ext cx="5782482" cy="4048690"/>
          </a:xfrm>
        </p:spPr>
      </p:pic>
    </p:spTree>
    <p:extLst>
      <p:ext uri="{BB962C8B-B14F-4D97-AF65-F5344CB8AC3E}">
        <p14:creationId xmlns:p14="http://schemas.microsoft.com/office/powerpoint/2010/main" val="1504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5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5924-ED22-532B-0AD6-B2F522F0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EE67E-D9FD-37F3-3B83-84F8F35B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68" y="2226469"/>
            <a:ext cx="6139865" cy="3263504"/>
          </a:xfrm>
        </p:spPr>
      </p:pic>
    </p:spTree>
    <p:extLst>
      <p:ext uri="{BB962C8B-B14F-4D97-AF65-F5344CB8AC3E}">
        <p14:creationId xmlns:p14="http://schemas.microsoft.com/office/powerpoint/2010/main" val="327719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A12E-ED81-C00F-E747-A9BB27AE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Landing/Dashboard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016E2-19D0-6E92-6851-252FE657B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55" y="2226469"/>
            <a:ext cx="6145891" cy="3263504"/>
          </a:xfrm>
        </p:spPr>
      </p:pic>
    </p:spTree>
    <p:extLst>
      <p:ext uri="{BB962C8B-B14F-4D97-AF65-F5344CB8AC3E}">
        <p14:creationId xmlns:p14="http://schemas.microsoft.com/office/powerpoint/2010/main" val="5385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5805-1CD7-7431-7EE7-6CD07A32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Creation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B9150-D4F5-B80C-E6BA-77301741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36" y="2226469"/>
            <a:ext cx="6151928" cy="3263504"/>
          </a:xfrm>
        </p:spPr>
      </p:pic>
    </p:spTree>
    <p:extLst>
      <p:ext uri="{BB962C8B-B14F-4D97-AF65-F5344CB8AC3E}">
        <p14:creationId xmlns:p14="http://schemas.microsoft.com/office/powerpoint/2010/main" val="2734784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258</TotalTime>
  <Words>115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Perpetua</vt:lpstr>
      <vt:lpstr>Wingdings 2</vt:lpstr>
      <vt:lpstr>Equity</vt:lpstr>
      <vt:lpstr>Pronunciation Tool</vt:lpstr>
      <vt:lpstr>Technology Stack</vt:lpstr>
      <vt:lpstr>Reference Architecture</vt:lpstr>
      <vt:lpstr>REST Service Class Diagram</vt:lpstr>
      <vt:lpstr>UI Class Diagram</vt:lpstr>
      <vt:lpstr>Application Demo </vt:lpstr>
      <vt:lpstr>Admin Login Page</vt:lpstr>
      <vt:lpstr>Admin Landing/Dashboard Page</vt:lpstr>
      <vt:lpstr>Employee Creation Page</vt:lpstr>
      <vt:lpstr>Application Landing Page – Standard Pronunciation</vt:lpstr>
      <vt:lpstr>Application Landing Page – Custom Pronunciation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Pronunciation Tool</dc:title>
  <dc:creator>Saurabh Bansal</dc:creator>
  <cp:lastModifiedBy>pari margu</cp:lastModifiedBy>
  <cp:revision>25</cp:revision>
  <dcterms:created xsi:type="dcterms:W3CDTF">2022-05-16T09:33:59Z</dcterms:created>
  <dcterms:modified xsi:type="dcterms:W3CDTF">2022-05-16T16:52:37Z</dcterms:modified>
</cp:coreProperties>
</file>