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Nunito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008f7879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008f7879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ce4befa79_36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ce4befa79_36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hackaTUM-check24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By Andrei, Jakob, Omar and Parim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de" sz="19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List View</a:t>
            </a:r>
            <a:endParaRPr sz="19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de" sz="1900">
                <a:solidFill>
                  <a:srgbClr val="000000"/>
                </a:solidFill>
              </a:rPr>
              <a:t>Map View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de" sz="1900">
                <a:solidFill>
                  <a:srgbClr val="000000"/>
                </a:solidFill>
              </a:rPr>
              <a:t>Speed though Server Side Rendering 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6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254975" y="500525"/>
            <a:ext cx="8440700" cy="4554900"/>
            <a:chOff x="254975" y="500525"/>
            <a:chExt cx="8440700" cy="4554900"/>
          </a:xfrm>
        </p:grpSpPr>
        <p:sp>
          <p:nvSpPr>
            <p:cNvPr id="70" name="Google Shape;70;p15"/>
            <p:cNvSpPr/>
            <p:nvPr/>
          </p:nvSpPr>
          <p:spPr>
            <a:xfrm>
              <a:off x="254975" y="1017725"/>
              <a:ext cx="5908800" cy="40377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327675" y="1017725"/>
              <a:ext cx="1368000" cy="4037700"/>
            </a:xfrm>
            <a:prstGeom prst="rect">
              <a:avLst/>
            </a:prstGeom>
            <a:solidFill>
              <a:srgbClr val="B7B7B7"/>
            </a:solidFill>
            <a:ln cap="flat" cmpd="sng" w="28575">
              <a:solidFill>
                <a:schemeClr val="dk2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1200025" y="500525"/>
              <a:ext cx="112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Backend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7448275" y="500525"/>
              <a:ext cx="112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Frontend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5914500" y="3512825"/>
            <a:ext cx="1543025" cy="1479963"/>
            <a:chOff x="5914500" y="3512825"/>
            <a:chExt cx="1543025" cy="1479963"/>
          </a:xfrm>
        </p:grpSpPr>
        <p:grpSp>
          <p:nvGrpSpPr>
            <p:cNvPr id="75" name="Google Shape;75;p15"/>
            <p:cNvGrpSpPr/>
            <p:nvPr/>
          </p:nvGrpSpPr>
          <p:grpSpPr>
            <a:xfrm>
              <a:off x="5914500" y="3512825"/>
              <a:ext cx="498900" cy="1018275"/>
              <a:chOff x="5914500" y="1313425"/>
              <a:chExt cx="498900" cy="1018275"/>
            </a:xfrm>
          </p:grpSpPr>
          <p:sp>
            <p:nvSpPr>
              <p:cNvPr id="76" name="Google Shape;76;p15"/>
              <p:cNvSpPr/>
              <p:nvPr/>
            </p:nvSpPr>
            <p:spPr>
              <a:xfrm>
                <a:off x="5914500" y="1365363"/>
                <a:ext cx="498900" cy="914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highlight>
                    <a:schemeClr val="dk2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77" name="Google Shape;77;p15"/>
              <p:cNvCxnSpPr/>
              <p:nvPr/>
            </p:nvCxnSpPr>
            <p:spPr>
              <a:xfrm>
                <a:off x="6034050" y="1313425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15"/>
              <p:cNvCxnSpPr/>
              <p:nvPr/>
            </p:nvCxnSpPr>
            <p:spPr>
              <a:xfrm>
                <a:off x="6034050" y="2331700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9" name="Google Shape;79;p15"/>
            <p:cNvGrpSpPr/>
            <p:nvPr/>
          </p:nvGrpSpPr>
          <p:grpSpPr>
            <a:xfrm>
              <a:off x="7078175" y="3662753"/>
              <a:ext cx="379350" cy="712283"/>
              <a:chOff x="7078175" y="1466428"/>
              <a:chExt cx="379350" cy="712283"/>
            </a:xfrm>
          </p:grpSpPr>
          <p:sp>
            <p:nvSpPr>
              <p:cNvPr id="80" name="Google Shape;80;p15"/>
              <p:cNvSpPr/>
              <p:nvPr/>
            </p:nvSpPr>
            <p:spPr>
              <a:xfrm>
                <a:off x="7078175" y="1502750"/>
                <a:ext cx="301500" cy="639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highlight>
                    <a:schemeClr val="dk2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81" name="Google Shape;81;p15"/>
              <p:cNvCxnSpPr/>
              <p:nvPr/>
            </p:nvCxnSpPr>
            <p:spPr>
              <a:xfrm>
                <a:off x="7197725" y="1466428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7197725" y="2178711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83" name="Google Shape;83;p15"/>
            <p:cNvSpPr txBox="1"/>
            <p:nvPr/>
          </p:nvSpPr>
          <p:spPr>
            <a:xfrm>
              <a:off x="6231525" y="4531088"/>
              <a:ext cx="102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PATCH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5914500" y="971525"/>
            <a:ext cx="1543025" cy="1360175"/>
            <a:chOff x="5914500" y="971525"/>
            <a:chExt cx="1543025" cy="1360175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5914500" y="1313425"/>
              <a:ext cx="498900" cy="1018275"/>
              <a:chOff x="5914500" y="1313425"/>
              <a:chExt cx="498900" cy="1018275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5914500" y="1365363"/>
                <a:ext cx="498900" cy="914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highlight>
                    <a:schemeClr val="dk2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87" name="Google Shape;87;p15"/>
              <p:cNvCxnSpPr/>
              <p:nvPr/>
            </p:nvCxnSpPr>
            <p:spPr>
              <a:xfrm>
                <a:off x="6034050" y="1313425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6034050" y="2331700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9" name="Google Shape;89;p15"/>
            <p:cNvGrpSpPr/>
            <p:nvPr/>
          </p:nvGrpSpPr>
          <p:grpSpPr>
            <a:xfrm>
              <a:off x="7078175" y="1466428"/>
              <a:ext cx="379350" cy="712283"/>
              <a:chOff x="7078175" y="1466428"/>
              <a:chExt cx="379350" cy="712283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7078175" y="1502750"/>
                <a:ext cx="301500" cy="6396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highlight>
                    <a:schemeClr val="dk2"/>
                  </a:highlight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cxnSp>
            <p:nvCxnSpPr>
              <p:cNvPr id="91" name="Google Shape;91;p15"/>
              <p:cNvCxnSpPr/>
              <p:nvPr/>
            </p:nvCxnSpPr>
            <p:spPr>
              <a:xfrm>
                <a:off x="7197725" y="1466428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>
                <a:off x="7197725" y="2178711"/>
                <a:ext cx="259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3" name="Google Shape;93;p15"/>
            <p:cNvSpPr txBox="1"/>
            <p:nvPr/>
          </p:nvSpPr>
          <p:spPr>
            <a:xfrm>
              <a:off x="6434025" y="971525"/>
              <a:ext cx="623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GET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94" name="Google Shape;94;p15"/>
          <p:cNvSpPr txBox="1"/>
          <p:nvPr>
            <p:ph type="title"/>
          </p:nvPr>
        </p:nvSpPr>
        <p:spPr>
          <a:xfrm>
            <a:off x="311700" y="6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MVP</a:t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6" name="Google Shape;96;p15"/>
          <p:cNvGrpSpPr/>
          <p:nvPr/>
        </p:nvGrpSpPr>
        <p:grpSpPr>
          <a:xfrm>
            <a:off x="746538" y="4078400"/>
            <a:ext cx="1485925" cy="849750"/>
            <a:chOff x="746538" y="4078400"/>
            <a:chExt cx="1485925" cy="849750"/>
          </a:xfrm>
        </p:grpSpPr>
        <p:sp>
          <p:nvSpPr>
            <p:cNvPr id="97" name="Google Shape;97;p15"/>
            <p:cNvSpPr/>
            <p:nvPr/>
          </p:nvSpPr>
          <p:spPr>
            <a:xfrm>
              <a:off x="1577838" y="4615993"/>
              <a:ext cx="654625" cy="312157"/>
            </a:xfrm>
            <a:prstGeom prst="flowChartMagneticDisk">
              <a:avLst/>
            </a:prstGeom>
            <a:solidFill>
              <a:schemeClr val="lt1"/>
            </a:solidFill>
            <a:ln cap="flat" cmpd="sng" w="38100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577838" y="4345410"/>
              <a:ext cx="654625" cy="312157"/>
            </a:xfrm>
            <a:prstGeom prst="flowChartMagneticDisk">
              <a:avLst/>
            </a:prstGeom>
            <a:solidFill>
              <a:schemeClr val="lt1"/>
            </a:solidFill>
            <a:ln cap="flat" cmpd="sng" w="38100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577838" y="4078400"/>
              <a:ext cx="654625" cy="312157"/>
            </a:xfrm>
            <a:prstGeom prst="flowChartMagneticDisk">
              <a:avLst/>
            </a:prstGeom>
            <a:solidFill>
              <a:schemeClr val="lt1"/>
            </a:solidFill>
            <a:ln cap="flat" cmpd="sng" w="38100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746538" y="4270638"/>
              <a:ext cx="654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134F5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Data</a:t>
              </a:r>
              <a:endParaRPr sz="1800">
                <a:solidFill>
                  <a:srgbClr val="134F5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451625" y="1113350"/>
            <a:ext cx="2889900" cy="1853725"/>
            <a:chOff x="462000" y="1017725"/>
            <a:chExt cx="2889900" cy="1853725"/>
          </a:xfrm>
        </p:grpSpPr>
        <p:sp>
          <p:nvSpPr>
            <p:cNvPr id="102" name="Google Shape;102;p15"/>
            <p:cNvSpPr/>
            <p:nvPr/>
          </p:nvSpPr>
          <p:spPr>
            <a:xfrm>
              <a:off x="2271763" y="2123250"/>
              <a:ext cx="156600" cy="166800"/>
            </a:xfrm>
            <a:prstGeom prst="flowChartConnector">
              <a:avLst/>
            </a:prstGeom>
            <a:solidFill>
              <a:srgbClr val="134F5C"/>
            </a:solidFill>
            <a:ln cap="flat" cmpd="sng" w="9525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210563" y="1726763"/>
              <a:ext cx="156600" cy="166800"/>
            </a:xfrm>
            <a:prstGeom prst="flowChartConnector">
              <a:avLst/>
            </a:prstGeom>
            <a:solidFill>
              <a:srgbClr val="134F5C"/>
            </a:solidFill>
            <a:ln cap="flat" cmpd="sng" w="9525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905888" y="1438875"/>
              <a:ext cx="156600" cy="166800"/>
            </a:xfrm>
            <a:prstGeom prst="flowChartConnector">
              <a:avLst/>
            </a:prstGeom>
            <a:solidFill>
              <a:srgbClr val="134F5C"/>
            </a:solidFill>
            <a:ln cap="flat" cmpd="sng" w="9525">
              <a:solidFill>
                <a:srgbClr val="134F5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948188" y="1726775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663963" y="1893575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515100" y="2248550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367163" y="1203250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045013" y="2123250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314063" y="1017725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618138" y="2314913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12" name="Google Shape;112;p15"/>
            <p:cNvCxnSpPr>
              <a:endCxn id="103" idx="3"/>
            </p:cNvCxnSpPr>
            <p:nvPr/>
          </p:nvCxnSpPr>
          <p:spPr>
            <a:xfrm flipH="1" rot="10800000">
              <a:off x="1106596" y="1869135"/>
              <a:ext cx="126900" cy="26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5"/>
            <p:cNvCxnSpPr>
              <a:endCxn id="103" idx="0"/>
            </p:cNvCxnSpPr>
            <p:nvPr/>
          </p:nvCxnSpPr>
          <p:spPr>
            <a:xfrm flipH="1">
              <a:off x="1288863" y="1275263"/>
              <a:ext cx="114300" cy="45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5"/>
            <p:cNvCxnSpPr>
              <a:stCxn id="108" idx="5"/>
              <a:endCxn id="104" idx="1"/>
            </p:cNvCxnSpPr>
            <p:nvPr/>
          </p:nvCxnSpPr>
          <p:spPr>
            <a:xfrm>
              <a:off x="1428618" y="1264706"/>
              <a:ext cx="500100" cy="198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5"/>
            <p:cNvCxnSpPr>
              <a:stCxn id="110" idx="3"/>
              <a:endCxn id="104" idx="7"/>
            </p:cNvCxnSpPr>
            <p:nvPr/>
          </p:nvCxnSpPr>
          <p:spPr>
            <a:xfrm flipH="1">
              <a:off x="2039607" y="1079181"/>
              <a:ext cx="285000" cy="384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5"/>
            <p:cNvCxnSpPr>
              <a:stCxn id="104" idx="5"/>
              <a:endCxn id="106" idx="1"/>
            </p:cNvCxnSpPr>
            <p:nvPr/>
          </p:nvCxnSpPr>
          <p:spPr>
            <a:xfrm>
              <a:off x="2039554" y="1581248"/>
              <a:ext cx="635100" cy="32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5"/>
            <p:cNvCxnSpPr>
              <a:stCxn id="106" idx="4"/>
              <a:endCxn id="102" idx="7"/>
            </p:cNvCxnSpPr>
            <p:nvPr/>
          </p:nvCxnSpPr>
          <p:spPr>
            <a:xfrm flipH="1">
              <a:off x="2405363" y="1965575"/>
              <a:ext cx="294600" cy="18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>
              <a:stCxn id="105" idx="0"/>
              <a:endCxn id="104" idx="4"/>
            </p:cNvCxnSpPr>
            <p:nvPr/>
          </p:nvCxnSpPr>
          <p:spPr>
            <a:xfrm rot="10800000">
              <a:off x="1984188" y="1605575"/>
              <a:ext cx="0" cy="12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5"/>
            <p:cNvCxnSpPr>
              <a:stCxn id="105" idx="5"/>
              <a:endCxn id="102" idx="1"/>
            </p:cNvCxnSpPr>
            <p:nvPr/>
          </p:nvCxnSpPr>
          <p:spPr>
            <a:xfrm>
              <a:off x="2009643" y="1788231"/>
              <a:ext cx="285000" cy="3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5"/>
            <p:cNvCxnSpPr>
              <a:stCxn id="105" idx="2"/>
              <a:endCxn id="103" idx="6"/>
            </p:cNvCxnSpPr>
            <p:nvPr/>
          </p:nvCxnSpPr>
          <p:spPr>
            <a:xfrm flipH="1">
              <a:off x="1367088" y="1762775"/>
              <a:ext cx="581100" cy="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5"/>
            <p:cNvCxnSpPr>
              <a:stCxn id="111" idx="2"/>
              <a:endCxn id="102" idx="5"/>
            </p:cNvCxnSpPr>
            <p:nvPr/>
          </p:nvCxnSpPr>
          <p:spPr>
            <a:xfrm rot="10800000">
              <a:off x="2405438" y="2265713"/>
              <a:ext cx="212700" cy="8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5"/>
            <p:cNvCxnSpPr>
              <a:stCxn id="107" idx="7"/>
              <a:endCxn id="104" idx="3"/>
            </p:cNvCxnSpPr>
            <p:nvPr/>
          </p:nvCxnSpPr>
          <p:spPr>
            <a:xfrm flipH="1" rot="10800000">
              <a:off x="1576556" y="1581394"/>
              <a:ext cx="352200" cy="67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5"/>
            <p:cNvCxnSpPr>
              <a:stCxn id="107" idx="1"/>
              <a:endCxn id="103" idx="5"/>
            </p:cNvCxnSpPr>
            <p:nvPr/>
          </p:nvCxnSpPr>
          <p:spPr>
            <a:xfrm rot="10800000">
              <a:off x="1344144" y="1869094"/>
              <a:ext cx="181500" cy="39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5"/>
            <p:cNvCxnSpPr>
              <a:endCxn id="104" idx="3"/>
            </p:cNvCxnSpPr>
            <p:nvPr/>
          </p:nvCxnSpPr>
          <p:spPr>
            <a:xfrm flipH="1" rot="10800000">
              <a:off x="1117021" y="1581248"/>
              <a:ext cx="811800" cy="57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5"/>
            <p:cNvCxnSpPr>
              <a:stCxn id="107" idx="6"/>
              <a:endCxn id="102" idx="2"/>
            </p:cNvCxnSpPr>
            <p:nvPr/>
          </p:nvCxnSpPr>
          <p:spPr>
            <a:xfrm flipH="1" rot="10800000">
              <a:off x="1587100" y="2206550"/>
              <a:ext cx="684600" cy="7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15"/>
            <p:cNvSpPr/>
            <p:nvPr/>
          </p:nvSpPr>
          <p:spPr>
            <a:xfrm>
              <a:off x="973013" y="1328000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585563" y="1893575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703388" y="1241975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618138" y="1534300"/>
              <a:ext cx="72000" cy="72000"/>
            </a:xfrm>
            <a:prstGeom prst="flowChartConnector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0" name="Google Shape;130;p15"/>
            <p:cNvCxnSpPr>
              <a:stCxn id="103" idx="1"/>
              <a:endCxn id="126" idx="5"/>
            </p:cNvCxnSpPr>
            <p:nvPr/>
          </p:nvCxnSpPr>
          <p:spPr>
            <a:xfrm rot="10800000">
              <a:off x="1034596" y="1389390"/>
              <a:ext cx="198900" cy="36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>
              <a:stCxn id="103" idx="7"/>
              <a:endCxn id="128" idx="3"/>
            </p:cNvCxnSpPr>
            <p:nvPr/>
          </p:nvCxnSpPr>
          <p:spPr>
            <a:xfrm flipH="1" rot="10800000">
              <a:off x="1344229" y="1303290"/>
              <a:ext cx="369600" cy="447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5"/>
            <p:cNvCxnSpPr>
              <a:stCxn id="104" idx="1"/>
              <a:endCxn id="128" idx="5"/>
            </p:cNvCxnSpPr>
            <p:nvPr/>
          </p:nvCxnSpPr>
          <p:spPr>
            <a:xfrm rot="10800000">
              <a:off x="1764721" y="1303402"/>
              <a:ext cx="164100" cy="15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5"/>
            <p:cNvCxnSpPr>
              <a:stCxn id="104" idx="6"/>
              <a:endCxn id="129" idx="2"/>
            </p:cNvCxnSpPr>
            <p:nvPr/>
          </p:nvCxnSpPr>
          <p:spPr>
            <a:xfrm>
              <a:off x="2062488" y="1522275"/>
              <a:ext cx="55560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5"/>
            <p:cNvCxnSpPr>
              <a:stCxn id="102" idx="7"/>
              <a:endCxn id="129" idx="4"/>
            </p:cNvCxnSpPr>
            <p:nvPr/>
          </p:nvCxnSpPr>
          <p:spPr>
            <a:xfrm flipH="1" rot="10800000">
              <a:off x="2405429" y="1606177"/>
              <a:ext cx="248700" cy="54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15"/>
            <p:cNvSpPr txBox="1"/>
            <p:nvPr/>
          </p:nvSpPr>
          <p:spPr>
            <a:xfrm>
              <a:off x="462000" y="2409750"/>
              <a:ext cx="2889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rgbClr val="134F5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Postcode-Provider-Graph</a:t>
              </a:r>
              <a:endParaRPr sz="1800">
                <a:solidFill>
                  <a:srgbClr val="134F5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36" name="Google Shape;136;p15"/>
            <p:cNvCxnSpPr>
              <a:stCxn id="103" idx="5"/>
              <a:endCxn id="127" idx="2"/>
            </p:cNvCxnSpPr>
            <p:nvPr/>
          </p:nvCxnSpPr>
          <p:spPr>
            <a:xfrm>
              <a:off x="1344229" y="1869135"/>
              <a:ext cx="241200" cy="60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5"/>
            <p:cNvCxnSpPr>
              <a:endCxn id="104" idx="3"/>
            </p:cNvCxnSpPr>
            <p:nvPr/>
          </p:nvCxnSpPr>
          <p:spPr>
            <a:xfrm flipH="1" rot="10800000">
              <a:off x="1647121" y="1581248"/>
              <a:ext cx="281700" cy="32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5"/>
            <p:cNvCxnSpPr>
              <a:endCxn id="102" idx="2"/>
            </p:cNvCxnSpPr>
            <p:nvPr/>
          </p:nvCxnSpPr>
          <p:spPr>
            <a:xfrm>
              <a:off x="1647163" y="1954950"/>
              <a:ext cx="624600" cy="25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" name="Google Shape;139;p15"/>
          <p:cNvGrpSpPr/>
          <p:nvPr/>
        </p:nvGrpSpPr>
        <p:grpSpPr>
          <a:xfrm>
            <a:off x="2993863" y="1017725"/>
            <a:ext cx="2661963" cy="1853725"/>
            <a:chOff x="2993863" y="1017725"/>
            <a:chExt cx="2661963" cy="1853725"/>
          </a:xfrm>
        </p:grpSpPr>
        <p:grpSp>
          <p:nvGrpSpPr>
            <p:cNvPr id="140" name="Google Shape;140;p15"/>
            <p:cNvGrpSpPr/>
            <p:nvPr/>
          </p:nvGrpSpPr>
          <p:grpSpPr>
            <a:xfrm>
              <a:off x="2993863" y="1346675"/>
              <a:ext cx="872700" cy="893638"/>
              <a:chOff x="2993863" y="1346675"/>
              <a:chExt cx="872700" cy="893638"/>
            </a:xfrm>
          </p:grpSpPr>
          <p:cxnSp>
            <p:nvCxnSpPr>
              <p:cNvPr id="141" name="Google Shape;141;p15"/>
              <p:cNvCxnSpPr/>
              <p:nvPr/>
            </p:nvCxnSpPr>
            <p:spPr>
              <a:xfrm>
                <a:off x="3221613" y="2240313"/>
                <a:ext cx="542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666666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42" name="Google Shape;142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55862" y="1346675"/>
                <a:ext cx="548700" cy="548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15"/>
              <p:cNvSpPr txBox="1"/>
              <p:nvPr/>
            </p:nvSpPr>
            <p:spPr>
              <a:xfrm>
                <a:off x="2993863" y="1840113"/>
                <a:ext cx="872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>
                    <a:solidFill>
                      <a:schemeClr val="dk2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1-2min</a:t>
                </a:r>
                <a:endParaRPr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  <p:grpSp>
          <p:nvGrpSpPr>
            <p:cNvPr id="144" name="Google Shape;144;p15"/>
            <p:cNvGrpSpPr/>
            <p:nvPr/>
          </p:nvGrpSpPr>
          <p:grpSpPr>
            <a:xfrm>
              <a:off x="3764025" y="1017725"/>
              <a:ext cx="1891800" cy="1853725"/>
              <a:chOff x="3764025" y="1017725"/>
              <a:chExt cx="1891800" cy="1853725"/>
            </a:xfrm>
          </p:grpSpPr>
          <p:sp>
            <p:nvSpPr>
              <p:cNvPr id="145" name="Google Shape;145;p15"/>
              <p:cNvSpPr txBox="1"/>
              <p:nvPr/>
            </p:nvSpPr>
            <p:spPr>
              <a:xfrm>
                <a:off x="3764025" y="2409750"/>
                <a:ext cx="1891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" sz="1800">
                    <a:solidFill>
                      <a:srgbClr val="134F5C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Complete Cache</a:t>
                </a:r>
                <a:endParaRPr sz="1800">
                  <a:solidFill>
                    <a:srgbClr val="134F5C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grpSp>
            <p:nvGrpSpPr>
              <p:cNvPr id="146" name="Google Shape;146;p15"/>
              <p:cNvGrpSpPr/>
              <p:nvPr/>
            </p:nvGrpSpPr>
            <p:grpSpPr>
              <a:xfrm>
                <a:off x="3764025" y="1701600"/>
                <a:ext cx="1651625" cy="761325"/>
                <a:chOff x="3764025" y="1701600"/>
                <a:chExt cx="1651625" cy="761325"/>
              </a:xfrm>
            </p:grpSpPr>
            <p:grpSp>
              <p:nvGrpSpPr>
                <p:cNvPr id="147" name="Google Shape;147;p15"/>
                <p:cNvGrpSpPr/>
                <p:nvPr/>
              </p:nvGrpSpPr>
              <p:grpSpPr>
                <a:xfrm>
                  <a:off x="4503938" y="1840125"/>
                  <a:ext cx="911713" cy="622800"/>
                  <a:chOff x="4062138" y="1155850"/>
                  <a:chExt cx="911713" cy="622800"/>
                </a:xfrm>
              </p:grpSpPr>
              <p:sp>
                <p:nvSpPr>
                  <p:cNvPr id="148" name="Google Shape;148;p15"/>
                  <p:cNvSpPr/>
                  <p:nvPr/>
                </p:nvSpPr>
                <p:spPr>
                  <a:xfrm>
                    <a:off x="4062138" y="1155850"/>
                    <a:ext cx="156600" cy="166800"/>
                  </a:xfrm>
                  <a:prstGeom prst="flowChartConnector">
                    <a:avLst/>
                  </a:prstGeom>
                  <a:solidFill>
                    <a:srgbClr val="134F5C"/>
                  </a:solidFill>
                  <a:ln cap="flat" cmpd="sng" w="9525">
                    <a:solidFill>
                      <a:srgbClr val="134F5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49" name="Google Shape;149;p15"/>
                  <p:cNvSpPr/>
                  <p:nvPr/>
                </p:nvSpPr>
                <p:spPr>
                  <a:xfrm>
                    <a:off x="4761738" y="1203250"/>
                    <a:ext cx="72000" cy="72000"/>
                  </a:xfrm>
                  <a:prstGeom prst="flowChartConnector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50" name="Google Shape;150;p15"/>
                  <p:cNvSpPr/>
                  <p:nvPr/>
                </p:nvSpPr>
                <p:spPr>
                  <a:xfrm>
                    <a:off x="4761738" y="1347350"/>
                    <a:ext cx="72000" cy="72000"/>
                  </a:xfrm>
                  <a:prstGeom prst="flowChartConnector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51" name="Google Shape;151;p15"/>
                  <p:cNvSpPr/>
                  <p:nvPr/>
                </p:nvSpPr>
                <p:spPr>
                  <a:xfrm>
                    <a:off x="4761738" y="1706650"/>
                    <a:ext cx="72000" cy="72000"/>
                  </a:xfrm>
                  <a:prstGeom prst="flowChartConnector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52" name="Google Shape;152;p15"/>
                  <p:cNvSpPr txBox="1"/>
                  <p:nvPr/>
                </p:nvSpPr>
                <p:spPr>
                  <a:xfrm>
                    <a:off x="4621650" y="1260100"/>
                    <a:ext cx="352200" cy="46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de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rPr>
                      <a:t>…</a:t>
                    </a:r>
                    <a:endParaRPr sz="1800">
                      <a:solidFill>
                        <a:schemeClr val="dk2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cxnSp>
                <p:nvCxnSpPr>
                  <p:cNvPr id="153" name="Google Shape;153;p15"/>
                  <p:cNvCxnSpPr>
                    <a:stCxn id="148" idx="6"/>
                    <a:endCxn id="149" idx="2"/>
                  </p:cNvCxnSpPr>
                  <p:nvPr/>
                </p:nvCxnSpPr>
                <p:spPr>
                  <a:xfrm>
                    <a:off x="4218738" y="1239250"/>
                    <a:ext cx="543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4" name="Google Shape;154;p15"/>
                  <p:cNvCxnSpPr>
                    <a:stCxn id="148" idx="6"/>
                    <a:endCxn id="150" idx="2"/>
                  </p:cNvCxnSpPr>
                  <p:nvPr/>
                </p:nvCxnSpPr>
                <p:spPr>
                  <a:xfrm>
                    <a:off x="4218738" y="1239250"/>
                    <a:ext cx="543000" cy="14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5" name="Google Shape;155;p15"/>
                  <p:cNvCxnSpPr>
                    <a:stCxn id="148" idx="6"/>
                    <a:endCxn id="151" idx="2"/>
                  </p:cNvCxnSpPr>
                  <p:nvPr/>
                </p:nvCxnSpPr>
                <p:spPr>
                  <a:xfrm>
                    <a:off x="4218738" y="1239250"/>
                    <a:ext cx="543000" cy="503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56" name="Google Shape;156;p15"/>
                <p:cNvSpPr txBox="1"/>
                <p:nvPr/>
              </p:nvSpPr>
              <p:spPr>
                <a:xfrm>
                  <a:off x="3764025" y="1701600"/>
                  <a:ext cx="9768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" sz="1200">
                      <a:solidFill>
                        <a:srgbClr val="134F5C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85748</a:t>
                  </a:r>
                  <a:endParaRPr sz="1200">
                    <a:solidFill>
                      <a:srgbClr val="134F5C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  <p:grpSp>
            <p:nvGrpSpPr>
              <p:cNvPr id="157" name="Google Shape;157;p15"/>
              <p:cNvGrpSpPr/>
              <p:nvPr/>
            </p:nvGrpSpPr>
            <p:grpSpPr>
              <a:xfrm>
                <a:off x="3764025" y="1017725"/>
                <a:ext cx="1651625" cy="771300"/>
                <a:chOff x="3764025" y="1017725"/>
                <a:chExt cx="1651625" cy="771300"/>
              </a:xfrm>
            </p:grpSpPr>
            <p:grpSp>
              <p:nvGrpSpPr>
                <p:cNvPr id="158" name="Google Shape;158;p15"/>
                <p:cNvGrpSpPr/>
                <p:nvPr/>
              </p:nvGrpSpPr>
              <p:grpSpPr>
                <a:xfrm>
                  <a:off x="4503938" y="1166225"/>
                  <a:ext cx="911713" cy="622800"/>
                  <a:chOff x="4062138" y="1155850"/>
                  <a:chExt cx="911713" cy="622800"/>
                </a:xfrm>
              </p:grpSpPr>
              <p:sp>
                <p:nvSpPr>
                  <p:cNvPr id="159" name="Google Shape;159;p15"/>
                  <p:cNvSpPr/>
                  <p:nvPr/>
                </p:nvSpPr>
                <p:spPr>
                  <a:xfrm>
                    <a:off x="4062138" y="1155850"/>
                    <a:ext cx="156600" cy="166800"/>
                  </a:xfrm>
                  <a:prstGeom prst="flowChartConnector">
                    <a:avLst/>
                  </a:prstGeom>
                  <a:solidFill>
                    <a:srgbClr val="134F5C"/>
                  </a:solidFill>
                  <a:ln cap="flat" cmpd="sng" w="9525">
                    <a:solidFill>
                      <a:srgbClr val="134F5C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60" name="Google Shape;160;p15"/>
                  <p:cNvSpPr/>
                  <p:nvPr/>
                </p:nvSpPr>
                <p:spPr>
                  <a:xfrm>
                    <a:off x="4761738" y="1203250"/>
                    <a:ext cx="72000" cy="72000"/>
                  </a:xfrm>
                  <a:prstGeom prst="flowChartConnector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61" name="Google Shape;161;p15"/>
                  <p:cNvSpPr/>
                  <p:nvPr/>
                </p:nvSpPr>
                <p:spPr>
                  <a:xfrm>
                    <a:off x="4761738" y="1347350"/>
                    <a:ext cx="72000" cy="72000"/>
                  </a:xfrm>
                  <a:prstGeom prst="flowChartConnector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62" name="Google Shape;162;p15"/>
                  <p:cNvSpPr/>
                  <p:nvPr/>
                </p:nvSpPr>
                <p:spPr>
                  <a:xfrm>
                    <a:off x="4761738" y="1706650"/>
                    <a:ext cx="72000" cy="72000"/>
                  </a:xfrm>
                  <a:prstGeom prst="flowChartConnector">
                    <a:avLst/>
                  </a:prstGeom>
                  <a:solidFill>
                    <a:schemeClr val="dk2"/>
                  </a:solidFill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sp>
                <p:nvSpPr>
                  <p:cNvPr id="163" name="Google Shape;163;p15"/>
                  <p:cNvSpPr txBox="1"/>
                  <p:nvPr/>
                </p:nvSpPr>
                <p:spPr>
                  <a:xfrm>
                    <a:off x="4621650" y="1260100"/>
                    <a:ext cx="352200" cy="46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sp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de" sz="1800">
                        <a:solidFill>
                          <a:schemeClr val="dk2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rPr>
                      <a:t>…</a:t>
                    </a:r>
                    <a:endParaRPr sz="1800">
                      <a:solidFill>
                        <a:schemeClr val="dk2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endParaRPr>
                  </a:p>
                </p:txBody>
              </p:sp>
              <p:cxnSp>
                <p:nvCxnSpPr>
                  <p:cNvPr id="164" name="Google Shape;164;p15"/>
                  <p:cNvCxnSpPr>
                    <a:stCxn id="159" idx="6"/>
                    <a:endCxn id="160" idx="2"/>
                  </p:cNvCxnSpPr>
                  <p:nvPr/>
                </p:nvCxnSpPr>
                <p:spPr>
                  <a:xfrm>
                    <a:off x="4218738" y="1239250"/>
                    <a:ext cx="543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5" name="Google Shape;165;p15"/>
                  <p:cNvCxnSpPr>
                    <a:stCxn id="159" idx="6"/>
                    <a:endCxn id="161" idx="2"/>
                  </p:cNvCxnSpPr>
                  <p:nvPr/>
                </p:nvCxnSpPr>
                <p:spPr>
                  <a:xfrm>
                    <a:off x="4218738" y="1239250"/>
                    <a:ext cx="543000" cy="1440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6" name="Google Shape;166;p15"/>
                  <p:cNvCxnSpPr>
                    <a:stCxn id="159" idx="6"/>
                    <a:endCxn id="162" idx="2"/>
                  </p:cNvCxnSpPr>
                  <p:nvPr/>
                </p:nvCxnSpPr>
                <p:spPr>
                  <a:xfrm>
                    <a:off x="4218738" y="1239250"/>
                    <a:ext cx="543000" cy="50340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sp>
              <p:nvSpPr>
                <p:cNvPr id="167" name="Google Shape;167;p15"/>
                <p:cNvSpPr txBox="1"/>
                <p:nvPr/>
              </p:nvSpPr>
              <p:spPr>
                <a:xfrm>
                  <a:off x="3764025" y="1017725"/>
                  <a:ext cx="976800" cy="36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de" sz="1200">
                      <a:solidFill>
                        <a:srgbClr val="134F5C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10179</a:t>
                  </a:r>
                  <a:endParaRPr sz="1200">
                    <a:solidFill>
                      <a:srgbClr val="134F5C"/>
                    </a:solidFill>
                    <a:latin typeface="Proxima Nova"/>
                    <a:ea typeface="Proxima Nova"/>
                    <a:cs typeface="Proxima Nova"/>
                    <a:sym typeface="Proxima Nova"/>
                  </a:endParaRPr>
                </a:p>
              </p:txBody>
            </p:sp>
          </p:grpSp>
        </p:grpSp>
      </p:grpSp>
      <p:grpSp>
        <p:nvGrpSpPr>
          <p:cNvPr id="168" name="Google Shape;168;p15"/>
          <p:cNvGrpSpPr/>
          <p:nvPr/>
        </p:nvGrpSpPr>
        <p:grpSpPr>
          <a:xfrm>
            <a:off x="4740825" y="1436375"/>
            <a:ext cx="2647500" cy="449875"/>
            <a:chOff x="4740825" y="1436375"/>
            <a:chExt cx="2647500" cy="449875"/>
          </a:xfrm>
        </p:grpSpPr>
        <p:cxnSp>
          <p:nvCxnSpPr>
            <p:cNvPr id="169" name="Google Shape;169;p15"/>
            <p:cNvCxnSpPr>
              <a:endCxn id="156" idx="3"/>
            </p:cNvCxnSpPr>
            <p:nvPr/>
          </p:nvCxnSpPr>
          <p:spPr>
            <a:xfrm flipH="1">
              <a:off x="4740825" y="1705050"/>
              <a:ext cx="2647500" cy="181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15"/>
            <p:cNvSpPr txBox="1"/>
            <p:nvPr/>
          </p:nvSpPr>
          <p:spPr>
            <a:xfrm>
              <a:off x="5489376" y="1436375"/>
              <a:ext cx="166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3C78D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GET /cm?pc={85748}</a:t>
              </a:r>
              <a:endParaRPr b="1" sz="1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1" name="Google Shape;171;p15"/>
          <p:cNvGrpSpPr/>
          <p:nvPr/>
        </p:nvGrpSpPr>
        <p:grpSpPr>
          <a:xfrm>
            <a:off x="5374300" y="1914738"/>
            <a:ext cx="2013900" cy="417913"/>
            <a:chOff x="5374300" y="1914738"/>
            <a:chExt cx="2013900" cy="417913"/>
          </a:xfrm>
        </p:grpSpPr>
        <p:sp>
          <p:nvSpPr>
            <p:cNvPr id="172" name="Google Shape;172;p15"/>
            <p:cNvSpPr/>
            <p:nvPr/>
          </p:nvSpPr>
          <p:spPr>
            <a:xfrm>
              <a:off x="5374300" y="1914738"/>
              <a:ext cx="93600" cy="3693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73" name="Google Shape;173;p15"/>
            <p:cNvGrpSpPr/>
            <p:nvPr/>
          </p:nvGrpSpPr>
          <p:grpSpPr>
            <a:xfrm>
              <a:off x="5467900" y="1963350"/>
              <a:ext cx="1920300" cy="369300"/>
              <a:chOff x="5467900" y="1963350"/>
              <a:chExt cx="1920300" cy="369300"/>
            </a:xfrm>
          </p:grpSpPr>
          <p:cxnSp>
            <p:nvCxnSpPr>
              <p:cNvPr id="174" name="Google Shape;174;p15"/>
              <p:cNvCxnSpPr>
                <a:stCxn id="172" idx="1"/>
              </p:cNvCxnSpPr>
              <p:nvPr/>
            </p:nvCxnSpPr>
            <p:spPr>
              <a:xfrm flipH="1" rot="10800000">
                <a:off x="5467900" y="1968288"/>
                <a:ext cx="1920300" cy="131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5" name="Google Shape;175;p15"/>
              <p:cNvSpPr txBox="1"/>
              <p:nvPr/>
            </p:nvSpPr>
            <p:spPr>
              <a:xfrm>
                <a:off x="5706666" y="1963350"/>
                <a:ext cx="1569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de" sz="1200">
                    <a:solidFill>
                      <a:srgbClr val="3C78D8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20 best craftsmen</a:t>
                </a:r>
                <a:endParaRPr b="1" sz="1200">
                  <a:solidFill>
                    <a:srgbClr val="3C78D8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176" name="Google Shape;176;p15"/>
          <p:cNvGrpSpPr/>
          <p:nvPr/>
        </p:nvGrpSpPr>
        <p:grpSpPr>
          <a:xfrm>
            <a:off x="5166100" y="4206825"/>
            <a:ext cx="2222100" cy="369300"/>
            <a:chOff x="5166100" y="4206825"/>
            <a:chExt cx="2222100" cy="369300"/>
          </a:xfrm>
        </p:grpSpPr>
        <p:cxnSp>
          <p:nvCxnSpPr>
            <p:cNvPr id="177" name="Google Shape;177;p15"/>
            <p:cNvCxnSpPr/>
            <p:nvPr/>
          </p:nvCxnSpPr>
          <p:spPr>
            <a:xfrm rot="10800000">
              <a:off x="5166100" y="4253950"/>
              <a:ext cx="2222100" cy="39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8" name="Google Shape;178;p15"/>
            <p:cNvSpPr txBox="1"/>
            <p:nvPr/>
          </p:nvSpPr>
          <p:spPr>
            <a:xfrm>
              <a:off x="5492641" y="4206825"/>
              <a:ext cx="156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200">
                  <a:solidFill>
                    <a:srgbClr val="3C78D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PATCH /cm/{id}</a:t>
              </a:r>
              <a:endParaRPr b="1" sz="12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9" name="Google Shape;179;p15"/>
          <p:cNvGrpSpPr/>
          <p:nvPr/>
        </p:nvGrpSpPr>
        <p:grpSpPr>
          <a:xfrm>
            <a:off x="3129800" y="2996625"/>
            <a:ext cx="2084475" cy="1467025"/>
            <a:chOff x="3129800" y="2996625"/>
            <a:chExt cx="2084475" cy="1467025"/>
          </a:xfrm>
        </p:grpSpPr>
        <p:sp>
          <p:nvSpPr>
            <p:cNvPr id="180" name="Google Shape;180;p15"/>
            <p:cNvSpPr txBox="1"/>
            <p:nvPr/>
          </p:nvSpPr>
          <p:spPr>
            <a:xfrm>
              <a:off x="3547475" y="4048150"/>
              <a:ext cx="1666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500">
                  <a:solidFill>
                    <a:srgbClr val="3C78D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1. Update Graph</a:t>
              </a:r>
              <a:endParaRPr b="1" sz="15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1" name="Google Shape;181;p15"/>
            <p:cNvCxnSpPr/>
            <p:nvPr/>
          </p:nvCxnSpPr>
          <p:spPr>
            <a:xfrm rot="10800000">
              <a:off x="3129800" y="2996625"/>
              <a:ext cx="623400" cy="103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2" name="Google Shape;182;p15"/>
          <p:cNvGrpSpPr/>
          <p:nvPr/>
        </p:nvGrpSpPr>
        <p:grpSpPr>
          <a:xfrm>
            <a:off x="3337550" y="2830575"/>
            <a:ext cx="1748275" cy="436700"/>
            <a:chOff x="3337550" y="2830575"/>
            <a:chExt cx="1748275" cy="436700"/>
          </a:xfrm>
        </p:grpSpPr>
        <p:sp>
          <p:nvSpPr>
            <p:cNvPr id="183" name="Google Shape;183;p15"/>
            <p:cNvSpPr txBox="1"/>
            <p:nvPr/>
          </p:nvSpPr>
          <p:spPr>
            <a:xfrm>
              <a:off x="3419025" y="2851775"/>
              <a:ext cx="1666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500">
                  <a:solidFill>
                    <a:srgbClr val="3C78D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2. Update Cache</a:t>
              </a:r>
              <a:endParaRPr b="1" sz="15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4" name="Google Shape;184;p15"/>
            <p:cNvCxnSpPr/>
            <p:nvPr/>
          </p:nvCxnSpPr>
          <p:spPr>
            <a:xfrm flipH="1" rot="10800000">
              <a:off x="3337550" y="2830575"/>
              <a:ext cx="571800" cy="207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5" name="Google Shape;185;p15"/>
          <p:cNvGrpSpPr/>
          <p:nvPr/>
        </p:nvGrpSpPr>
        <p:grpSpPr>
          <a:xfrm>
            <a:off x="4503953" y="2830575"/>
            <a:ext cx="2869522" cy="1043850"/>
            <a:chOff x="4503953" y="2830575"/>
            <a:chExt cx="2869522" cy="1043850"/>
          </a:xfrm>
        </p:grpSpPr>
        <p:cxnSp>
          <p:nvCxnSpPr>
            <p:cNvPr id="186" name="Google Shape;186;p15"/>
            <p:cNvCxnSpPr/>
            <p:nvPr/>
          </p:nvCxnSpPr>
          <p:spPr>
            <a:xfrm>
              <a:off x="5706675" y="3692925"/>
              <a:ext cx="1666800" cy="181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7" name="Google Shape;187;p15"/>
            <p:cNvSpPr txBox="1"/>
            <p:nvPr/>
          </p:nvSpPr>
          <p:spPr>
            <a:xfrm>
              <a:off x="4503953" y="3354950"/>
              <a:ext cx="1569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 sz="1500">
                  <a:solidFill>
                    <a:srgbClr val="3C78D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3. Respond</a:t>
              </a:r>
              <a:endParaRPr b="1" sz="15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188" name="Google Shape;188;p15"/>
            <p:cNvCxnSpPr/>
            <p:nvPr/>
          </p:nvCxnSpPr>
          <p:spPr>
            <a:xfrm>
              <a:off x="5252903" y="2830575"/>
              <a:ext cx="71100" cy="6513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89" name="Google Shape;189;p15"/>
          <p:cNvGrpSpPr/>
          <p:nvPr/>
        </p:nvGrpSpPr>
        <p:grpSpPr>
          <a:xfrm>
            <a:off x="254963" y="2894275"/>
            <a:ext cx="2592275" cy="1374900"/>
            <a:chOff x="254963" y="2894275"/>
            <a:chExt cx="2592275" cy="1374900"/>
          </a:xfrm>
        </p:grpSpPr>
        <p:cxnSp>
          <p:nvCxnSpPr>
            <p:cNvPr id="190" name="Google Shape;190;p15"/>
            <p:cNvCxnSpPr/>
            <p:nvPr/>
          </p:nvCxnSpPr>
          <p:spPr>
            <a:xfrm flipH="1" rot="10800000">
              <a:off x="1905138" y="2894275"/>
              <a:ext cx="3600" cy="1058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15"/>
            <p:cNvSpPr txBox="1"/>
            <p:nvPr/>
          </p:nvSpPr>
          <p:spPr>
            <a:xfrm>
              <a:off x="254963" y="3145375"/>
              <a:ext cx="1652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Preprocessing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with Python</a:t>
              </a:r>
              <a:endPara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92" name="Google Shape;19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36537" y="3095525"/>
              <a:ext cx="548700" cy="54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5"/>
            <p:cNvSpPr txBox="1"/>
            <p:nvPr/>
          </p:nvSpPr>
          <p:spPr>
            <a:xfrm>
              <a:off x="1974538" y="3644225"/>
              <a:ext cx="872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5-10min</a:t>
              </a:r>
              <a:endPara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pic>
          <p:nvPicPr>
            <p:cNvPr id="194" name="Google Shape;19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2175" y="3832475"/>
              <a:ext cx="397682" cy="436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