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Fredoka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9CCDE7-94B3-42A5-8F88-FB1D2230EE49}">
  <a:tblStyle styleId="{419CCDE7-94B3-42A5-8F88-FB1D2230EE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FredokaOn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8c835154f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8c835154f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1a9f95a5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1a9f95a5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11a9f95a51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11a9f95a5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11a9f95a5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11a9f95a5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11a9f95a51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11a9f95a51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8ceba8478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8ceba8478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8c835154f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8c835154f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11a9f95a51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1" name="Google Shape;1851;g11a9f95a51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9653453a3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9653453a3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1208727a940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1208727a940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8ceba84788_0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8ceba84788_0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1208727a9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1208727a9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9653453a3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9653453a3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1208727a9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1208727a9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9653453a3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9653453a3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1208727a9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1208727a9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1208727a94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1208727a9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9653453a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9653453a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8ceba8478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8ceba8478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8ecf1f1e9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8ecf1f1e9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8ceba8478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8ceba8478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1a9f95a51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11a9f95a51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1a9f95a5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11a9f95a5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11a9f95a5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11a9f95a5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77"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80"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86" name="Shape 86"/>
        <p:cNvGrpSpPr/>
        <p:nvPr/>
      </p:nvGrpSpPr>
      <p:grpSpPr>
        <a:xfrm>
          <a:off x="0" y="0"/>
          <a:ext cx="0" cy="0"/>
          <a:chOff x="0" y="0"/>
          <a:chExt cx="0" cy="0"/>
        </a:xfrm>
      </p:grpSpPr>
      <p:grpSp>
        <p:nvGrpSpPr>
          <p:cNvPr id="87" name="Google Shape;87;p15"/>
          <p:cNvGrpSpPr/>
          <p:nvPr/>
        </p:nvGrpSpPr>
        <p:grpSpPr>
          <a:xfrm flipH="1" rot="-2808582">
            <a:off x="-769895" y="-1911250"/>
            <a:ext cx="9580815" cy="9304939"/>
            <a:chOff x="1786775" y="1002200"/>
            <a:chExt cx="3861800" cy="3712875"/>
          </a:xfrm>
        </p:grpSpPr>
        <p:sp>
          <p:nvSpPr>
            <p:cNvPr id="88" name="Google Shape;88;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92" name="Google Shape;92;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98"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p:txBody>
      </p:sp>
      <p:sp>
        <p:nvSpPr>
          <p:cNvPr id="137" name="Google Shape;137;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43"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46" name="Google Shape;146;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 name="Google Shape;147;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1" name="Google Shape;21;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54"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70" name="Google Shape;170;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2" name="Google Shape;172;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3" name="Google Shape;173;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4" name="Google Shape;174;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79"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185"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p:txBody>
      </p:sp>
      <p:sp>
        <p:nvSpPr>
          <p:cNvPr id="191" name="Google Shape;191;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99"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05" name="Google Shape;205;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09"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23" name="Shape 223"/>
        <p:cNvGrpSpPr/>
        <p:nvPr/>
      </p:nvGrpSpPr>
      <p:grpSpPr>
        <a:xfrm>
          <a:off x="0" y="0"/>
          <a:ext cx="0" cy="0"/>
          <a:chOff x="0" y="0"/>
          <a:chExt cx="0" cy="0"/>
        </a:xfrm>
      </p:grpSpPr>
      <p:sp>
        <p:nvSpPr>
          <p:cNvPr id="224" name="Google Shape;224;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5" name="Google Shape;225;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6" name="Google Shape;226;p28"/>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61" name="Shape 461"/>
        <p:cNvGrpSpPr/>
        <p:nvPr/>
      </p:nvGrpSpPr>
      <p:grpSpPr>
        <a:xfrm>
          <a:off x="0" y="0"/>
          <a:ext cx="0" cy="0"/>
          <a:chOff x="0" y="0"/>
          <a:chExt cx="0" cy="0"/>
        </a:xfrm>
      </p:grpSpPr>
      <p:sp>
        <p:nvSpPr>
          <p:cNvPr id="462" name="Google Shape;462;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63" name="Google Shape;463;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64" name="Google Shape;464;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70"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6" name="Google Shape;476;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1" name="Google Shape;31;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2" name="Google Shape;32;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3" name="Google Shape;33;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477"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480" name="Google Shape;480;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481" name="Google Shape;481;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483" name="Shape 483"/>
        <p:cNvGrpSpPr/>
        <p:nvPr/>
      </p:nvGrpSpPr>
      <p:grpSpPr>
        <a:xfrm>
          <a:off x="0" y="0"/>
          <a:ext cx="0" cy="0"/>
          <a:chOff x="0" y="0"/>
          <a:chExt cx="0" cy="0"/>
        </a:xfrm>
      </p:grpSpPr>
      <p:sp>
        <p:nvSpPr>
          <p:cNvPr id="484" name="Google Shape;484;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5" name="Google Shape;485;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486" name="Shape 486"/>
        <p:cNvGrpSpPr/>
        <p:nvPr/>
      </p:nvGrpSpPr>
      <p:grpSpPr>
        <a:xfrm>
          <a:off x="0" y="0"/>
          <a:ext cx="0" cy="0"/>
          <a:chOff x="0" y="0"/>
          <a:chExt cx="0" cy="0"/>
        </a:xfrm>
      </p:grpSpPr>
      <p:sp>
        <p:nvSpPr>
          <p:cNvPr id="487" name="Google Shape;487;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8" name="Google Shape;488;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9" name="Google Shape;489;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0" name="Google Shape;490;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1" name="Google Shape;491;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2" name="Google Shape;492;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3" name="Google Shape;493;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4" name="Google Shape;494;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5" name="Google Shape;495;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7" name="Google Shape;497;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9" name="Google Shape;499;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500"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06"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9" name="Google Shape;50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10" name="Google Shape;510;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3" name="Google Shape;513;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14" name="Google Shape;514;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5" name="Google Shape;515;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16"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9" name="Google Shape;519;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20" name="Shape 520"/>
        <p:cNvGrpSpPr/>
        <p:nvPr/>
      </p:nvGrpSpPr>
      <p:grpSpPr>
        <a:xfrm>
          <a:off x="0" y="0"/>
          <a:ext cx="0" cy="0"/>
          <a:chOff x="0" y="0"/>
          <a:chExt cx="0" cy="0"/>
        </a:xfrm>
      </p:grpSpPr>
      <p:sp>
        <p:nvSpPr>
          <p:cNvPr id="521" name="Google Shape;521;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3" name="Google Shape;523;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24" name="Shape 52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28" name="Shape 528"/>
        <p:cNvGrpSpPr/>
        <p:nvPr/>
      </p:nvGrpSpPr>
      <p:grpSpPr>
        <a:xfrm>
          <a:off x="0" y="0"/>
          <a:ext cx="0" cy="0"/>
          <a:chOff x="0" y="0"/>
          <a:chExt cx="0" cy="0"/>
        </a:xfrm>
      </p:grpSpPr>
      <p:sp>
        <p:nvSpPr>
          <p:cNvPr id="529" name="Google Shape;529;p40"/>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solidFill>
                  <a:srgbClr val="FFFFFF"/>
                </a:solidFill>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0" name="Google Shape;530;p40"/>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31" name="Google Shape;531;p40"/>
          <p:cNvGrpSpPr/>
          <p:nvPr/>
        </p:nvGrpSpPr>
        <p:grpSpPr>
          <a:xfrm rot="12770">
            <a:off x="3143723" y="-723971"/>
            <a:ext cx="8629335" cy="7691461"/>
            <a:chOff x="1543903" y="1051131"/>
            <a:chExt cx="4579322" cy="4218197"/>
          </a:xfrm>
        </p:grpSpPr>
        <p:sp>
          <p:nvSpPr>
            <p:cNvPr id="532" name="Google Shape;532;p40"/>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35" name="Shape 535"/>
        <p:cNvGrpSpPr/>
        <p:nvPr/>
      </p:nvGrpSpPr>
      <p:grpSpPr>
        <a:xfrm>
          <a:off x="0" y="0"/>
          <a:ext cx="0" cy="0"/>
          <a:chOff x="0" y="0"/>
          <a:chExt cx="0" cy="0"/>
        </a:xfrm>
      </p:grpSpPr>
      <p:grpSp>
        <p:nvGrpSpPr>
          <p:cNvPr id="536" name="Google Shape;536;p41"/>
          <p:cNvGrpSpPr/>
          <p:nvPr/>
        </p:nvGrpSpPr>
        <p:grpSpPr>
          <a:xfrm rot="2506023">
            <a:off x="1274638" y="-703256"/>
            <a:ext cx="6812756" cy="6550031"/>
            <a:chOff x="1786775" y="1002200"/>
            <a:chExt cx="3861800" cy="3712875"/>
          </a:xfrm>
        </p:grpSpPr>
        <p:sp>
          <p:nvSpPr>
            <p:cNvPr id="537" name="Google Shape;537;p4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41"/>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41" name="Google Shape;541;p41"/>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42" name="Google Shape;542;p41"/>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3" name="Shape 543"/>
        <p:cNvGrpSpPr/>
        <p:nvPr/>
      </p:nvGrpSpPr>
      <p:grpSpPr>
        <a:xfrm>
          <a:off x="0" y="0"/>
          <a:ext cx="0" cy="0"/>
          <a:chOff x="0" y="0"/>
          <a:chExt cx="0" cy="0"/>
        </a:xfrm>
      </p:grpSpPr>
      <p:sp>
        <p:nvSpPr>
          <p:cNvPr id="544" name="Google Shape;544;p42"/>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42"/>
          <p:cNvGrpSpPr/>
          <p:nvPr/>
        </p:nvGrpSpPr>
        <p:grpSpPr>
          <a:xfrm rot="1379863">
            <a:off x="70508" y="-2722483"/>
            <a:ext cx="9675891" cy="9454917"/>
            <a:chOff x="1786775" y="1002200"/>
            <a:chExt cx="3861800" cy="3712875"/>
          </a:xfrm>
        </p:grpSpPr>
        <p:sp>
          <p:nvSpPr>
            <p:cNvPr id="546" name="Google Shape;546;p4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42"/>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0" name="Google Shape;550;p42"/>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1" name="Google Shape;551;p42"/>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2" name="Google Shape;552;p42"/>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3" name="Google Shape;553;p42"/>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54" name="Shape 554"/>
        <p:cNvGrpSpPr/>
        <p:nvPr/>
      </p:nvGrpSpPr>
      <p:grpSpPr>
        <a:xfrm>
          <a:off x="0" y="0"/>
          <a:ext cx="0" cy="0"/>
          <a:chOff x="0" y="0"/>
          <a:chExt cx="0" cy="0"/>
        </a:xfrm>
      </p:grpSpPr>
      <p:sp>
        <p:nvSpPr>
          <p:cNvPr id="555" name="Google Shape;5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43"/>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7" name="Google Shape;557;p43"/>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8" name="Google Shape;558;p43"/>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9" name="Google Shape;559;p43"/>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560" name="Shape 560"/>
        <p:cNvGrpSpPr/>
        <p:nvPr/>
      </p:nvGrpSpPr>
      <p:grpSpPr>
        <a:xfrm>
          <a:off x="0" y="0"/>
          <a:ext cx="0" cy="0"/>
          <a:chOff x="0" y="0"/>
          <a:chExt cx="0" cy="0"/>
        </a:xfrm>
      </p:grpSpPr>
      <p:sp>
        <p:nvSpPr>
          <p:cNvPr id="561" name="Google Shape;561;p44"/>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4"/>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4" name="Shape 564"/>
        <p:cNvGrpSpPr/>
        <p:nvPr/>
      </p:nvGrpSpPr>
      <p:grpSpPr>
        <a:xfrm>
          <a:off x="0" y="0"/>
          <a:ext cx="0" cy="0"/>
          <a:chOff x="0" y="0"/>
          <a:chExt cx="0" cy="0"/>
        </a:xfrm>
      </p:grpSpPr>
      <p:sp>
        <p:nvSpPr>
          <p:cNvPr id="565" name="Google Shape;565;p45"/>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6" name="Google Shape;566;p45"/>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7" name="Shape 567"/>
        <p:cNvGrpSpPr/>
        <p:nvPr/>
      </p:nvGrpSpPr>
      <p:grpSpPr>
        <a:xfrm>
          <a:off x="0" y="0"/>
          <a:ext cx="0" cy="0"/>
          <a:chOff x="0" y="0"/>
          <a:chExt cx="0" cy="0"/>
        </a:xfrm>
      </p:grpSpPr>
      <p:grpSp>
        <p:nvGrpSpPr>
          <p:cNvPr id="568" name="Google Shape;568;p46"/>
          <p:cNvGrpSpPr/>
          <p:nvPr/>
        </p:nvGrpSpPr>
        <p:grpSpPr>
          <a:xfrm rot="-6901726">
            <a:off x="-2319547" y="-2509460"/>
            <a:ext cx="10526452" cy="10365738"/>
            <a:chOff x="1132290" y="467842"/>
            <a:chExt cx="5085019" cy="4954098"/>
          </a:xfrm>
        </p:grpSpPr>
        <p:sp>
          <p:nvSpPr>
            <p:cNvPr id="569" name="Google Shape;569;p46"/>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46"/>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3" name="Google Shape;573;p46"/>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74" name="Shape 574"/>
        <p:cNvGrpSpPr/>
        <p:nvPr/>
      </p:nvGrpSpPr>
      <p:grpSpPr>
        <a:xfrm>
          <a:off x="0" y="0"/>
          <a:ext cx="0" cy="0"/>
          <a:chOff x="0" y="0"/>
          <a:chExt cx="0" cy="0"/>
        </a:xfrm>
      </p:grpSpPr>
      <p:grpSp>
        <p:nvGrpSpPr>
          <p:cNvPr id="575" name="Google Shape;575;p47"/>
          <p:cNvGrpSpPr/>
          <p:nvPr/>
        </p:nvGrpSpPr>
        <p:grpSpPr>
          <a:xfrm rot="1352959">
            <a:off x="-638950" y="-2952197"/>
            <a:ext cx="10421907" cy="10114552"/>
            <a:chOff x="1786775" y="1002200"/>
            <a:chExt cx="3861800" cy="3712875"/>
          </a:xfrm>
        </p:grpSpPr>
        <p:sp>
          <p:nvSpPr>
            <p:cNvPr id="576" name="Google Shape;576;p4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7"/>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4200"/>
              <a:buNone/>
              <a:defRPr>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580" name="Google Shape;580;p47"/>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1" name="Shape 581"/>
        <p:cNvGrpSpPr/>
        <p:nvPr/>
      </p:nvGrpSpPr>
      <p:grpSpPr>
        <a:xfrm>
          <a:off x="0" y="0"/>
          <a:ext cx="0" cy="0"/>
          <a:chOff x="0" y="0"/>
          <a:chExt cx="0" cy="0"/>
        </a:xfrm>
      </p:grpSpPr>
      <p:sp>
        <p:nvSpPr>
          <p:cNvPr id="582" name="Google Shape;582;p48"/>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583" name="Google Shape;583;p48"/>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4" name="Google Shape;584;p48"/>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9" name="Shape 589"/>
        <p:cNvGrpSpPr/>
        <p:nvPr/>
      </p:nvGrpSpPr>
      <p:grpSpPr>
        <a:xfrm>
          <a:off x="0" y="0"/>
          <a:ext cx="0" cy="0"/>
          <a:chOff x="0" y="0"/>
          <a:chExt cx="0" cy="0"/>
        </a:xfrm>
      </p:grpSpPr>
      <p:grpSp>
        <p:nvGrpSpPr>
          <p:cNvPr id="590" name="Google Shape;590;p49"/>
          <p:cNvGrpSpPr/>
          <p:nvPr/>
        </p:nvGrpSpPr>
        <p:grpSpPr>
          <a:xfrm rot="2506023">
            <a:off x="1274638" y="-703256"/>
            <a:ext cx="6812756" cy="6550031"/>
            <a:chOff x="1786775" y="1002200"/>
            <a:chExt cx="3861800" cy="3712875"/>
          </a:xfrm>
        </p:grpSpPr>
        <p:sp>
          <p:nvSpPr>
            <p:cNvPr id="591" name="Google Shape;591;p4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49"/>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5" name="Google Shape;595;p49"/>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6" name="Shape 59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597" name="Shape 597"/>
        <p:cNvGrpSpPr/>
        <p:nvPr/>
      </p:nvGrpSpPr>
      <p:grpSpPr>
        <a:xfrm>
          <a:off x="0" y="0"/>
          <a:ext cx="0" cy="0"/>
          <a:chOff x="0" y="0"/>
          <a:chExt cx="0" cy="0"/>
        </a:xfrm>
      </p:grpSpPr>
      <p:sp>
        <p:nvSpPr>
          <p:cNvPr id="598" name="Google Shape;598;p51"/>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0"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600" name="Shape 600"/>
        <p:cNvGrpSpPr/>
        <p:nvPr/>
      </p:nvGrpSpPr>
      <p:grpSpPr>
        <a:xfrm>
          <a:off x="0" y="0"/>
          <a:ext cx="0" cy="0"/>
          <a:chOff x="0" y="0"/>
          <a:chExt cx="0" cy="0"/>
        </a:xfrm>
      </p:grpSpPr>
      <p:grpSp>
        <p:nvGrpSpPr>
          <p:cNvPr id="601" name="Google Shape;601;p52"/>
          <p:cNvGrpSpPr/>
          <p:nvPr/>
        </p:nvGrpSpPr>
        <p:grpSpPr>
          <a:xfrm rot="1351513">
            <a:off x="-417957" y="-2365234"/>
            <a:ext cx="9979855" cy="9594854"/>
            <a:chOff x="1786775" y="1002200"/>
            <a:chExt cx="3861800" cy="3712875"/>
          </a:xfrm>
        </p:grpSpPr>
        <p:sp>
          <p:nvSpPr>
            <p:cNvPr id="602" name="Google Shape;602;p5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606" name="Shape 606"/>
        <p:cNvGrpSpPr/>
        <p:nvPr/>
      </p:nvGrpSpPr>
      <p:grpSpPr>
        <a:xfrm>
          <a:off x="0" y="0"/>
          <a:ext cx="0" cy="0"/>
          <a:chOff x="0" y="0"/>
          <a:chExt cx="0" cy="0"/>
        </a:xfrm>
      </p:grpSpPr>
      <p:grpSp>
        <p:nvGrpSpPr>
          <p:cNvPr id="607" name="Google Shape;607;p53"/>
          <p:cNvGrpSpPr/>
          <p:nvPr/>
        </p:nvGrpSpPr>
        <p:grpSpPr>
          <a:xfrm flipH="1" rot="-2808582">
            <a:off x="-769895" y="-1911250"/>
            <a:ext cx="9580815" cy="9304939"/>
            <a:chOff x="1786775" y="1002200"/>
            <a:chExt cx="3861800" cy="3712875"/>
          </a:xfrm>
        </p:grpSpPr>
        <p:sp>
          <p:nvSpPr>
            <p:cNvPr id="608" name="Google Shape;608;p5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12" name="Google Shape;612;p53"/>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3" name="Google Shape;613;p53"/>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4" name="Google Shape;614;p53"/>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5" name="Google Shape;615;p53"/>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6" name="Google Shape;616;p53"/>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7" name="Google Shape;617;p53"/>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618" name="Shape 618"/>
        <p:cNvGrpSpPr/>
        <p:nvPr/>
      </p:nvGrpSpPr>
      <p:grpSpPr>
        <a:xfrm>
          <a:off x="0" y="0"/>
          <a:ext cx="0" cy="0"/>
          <a:chOff x="0" y="0"/>
          <a:chExt cx="0" cy="0"/>
        </a:xfrm>
      </p:grpSpPr>
      <p:grpSp>
        <p:nvGrpSpPr>
          <p:cNvPr id="619" name="Google Shape;619;p54"/>
          <p:cNvGrpSpPr/>
          <p:nvPr/>
        </p:nvGrpSpPr>
        <p:grpSpPr>
          <a:xfrm rot="1351459">
            <a:off x="211922" y="-2403121"/>
            <a:ext cx="9565900" cy="9196519"/>
            <a:chOff x="1786775" y="1002200"/>
            <a:chExt cx="3861800" cy="3712875"/>
          </a:xfrm>
        </p:grpSpPr>
        <p:sp>
          <p:nvSpPr>
            <p:cNvPr id="620" name="Google Shape;620;p5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4" name="Google Shape;624;p54"/>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54"/>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54"/>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7" name="Google Shape;627;p54"/>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8" name="Google Shape;628;p54"/>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9" name="Google Shape;629;p54"/>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0" name="Google Shape;630;p54"/>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1" name="Google Shape;631;p54"/>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632" name="Shape 632"/>
        <p:cNvGrpSpPr/>
        <p:nvPr/>
      </p:nvGrpSpPr>
      <p:grpSpPr>
        <a:xfrm>
          <a:off x="0" y="0"/>
          <a:ext cx="0" cy="0"/>
          <a:chOff x="0" y="0"/>
          <a:chExt cx="0" cy="0"/>
        </a:xfrm>
      </p:grpSpPr>
      <p:sp>
        <p:nvSpPr>
          <p:cNvPr id="633" name="Google Shape;63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4" name="Google Shape;634;p55"/>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5" name="Google Shape;635;p55"/>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6" name="Google Shape;636;p55"/>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7" name="Google Shape;637;p55"/>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8" name="Google Shape;638;p55"/>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9" name="Google Shape;639;p55"/>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0" name="Google Shape;640;p55"/>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1" name="Google Shape;641;p55"/>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2" name="Google Shape;642;p55"/>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3" name="Google Shape;643;p55"/>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55"/>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5" name="Google Shape;645;p55"/>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6" name="Google Shape;646;p55"/>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7" name="Google Shape;647;p55"/>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8" name="Google Shape;648;p55"/>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9" name="Google Shape;649;p55"/>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0" name="Google Shape;650;p55"/>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1" name="Google Shape;651;p55"/>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652" name="Shape 652"/>
        <p:cNvGrpSpPr/>
        <p:nvPr/>
      </p:nvGrpSpPr>
      <p:grpSpPr>
        <a:xfrm>
          <a:off x="0" y="0"/>
          <a:ext cx="0" cy="0"/>
          <a:chOff x="0" y="0"/>
          <a:chExt cx="0" cy="0"/>
        </a:xfrm>
      </p:grpSpPr>
      <p:sp>
        <p:nvSpPr>
          <p:cNvPr id="653" name="Google Shape;653;p56"/>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54" name="Shape 654"/>
        <p:cNvGrpSpPr/>
        <p:nvPr/>
      </p:nvGrpSpPr>
      <p:grpSpPr>
        <a:xfrm>
          <a:off x="0" y="0"/>
          <a:ext cx="0" cy="0"/>
          <a:chOff x="0" y="0"/>
          <a:chExt cx="0" cy="0"/>
        </a:xfrm>
      </p:grpSpPr>
      <p:sp>
        <p:nvSpPr>
          <p:cNvPr id="655" name="Google Shape;655;p57"/>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657" name="Google Shape;657;p57"/>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8" name="Google Shape;658;p57"/>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9" name="Google Shape;659;p57"/>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0" name="Google Shape;660;p57"/>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1" name="Google Shape;661;p57"/>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2" name="Google Shape;662;p57"/>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663" name="Shape 663"/>
        <p:cNvGrpSpPr/>
        <p:nvPr/>
      </p:nvGrpSpPr>
      <p:grpSpPr>
        <a:xfrm>
          <a:off x="0" y="0"/>
          <a:ext cx="0" cy="0"/>
          <a:chOff x="0" y="0"/>
          <a:chExt cx="0" cy="0"/>
        </a:xfrm>
      </p:grpSpPr>
      <p:sp>
        <p:nvSpPr>
          <p:cNvPr id="664" name="Google Shape;664;p58"/>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8"/>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66" name="Google Shape;666;p58"/>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7" name="Google Shape;667;p58"/>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8" name="Google Shape;668;p58"/>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9" name="Google Shape;669;p58"/>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0" name="Google Shape;670;p58"/>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1" name="Google Shape;671;p58"/>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2" name="Google Shape;672;p58"/>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3" name="Google Shape;673;p58"/>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674" name="Shape 674"/>
        <p:cNvGrpSpPr/>
        <p:nvPr/>
      </p:nvGrpSpPr>
      <p:grpSpPr>
        <a:xfrm>
          <a:off x="0" y="0"/>
          <a:ext cx="0" cy="0"/>
          <a:chOff x="0" y="0"/>
          <a:chExt cx="0" cy="0"/>
        </a:xfrm>
      </p:grpSpPr>
      <p:grpSp>
        <p:nvGrpSpPr>
          <p:cNvPr id="675" name="Google Shape;675;p59"/>
          <p:cNvGrpSpPr/>
          <p:nvPr/>
        </p:nvGrpSpPr>
        <p:grpSpPr>
          <a:xfrm rot="1351476">
            <a:off x="-930621" y="-2956783"/>
            <a:ext cx="11005343" cy="10580795"/>
            <a:chOff x="1786775" y="1002200"/>
            <a:chExt cx="3861800" cy="3712875"/>
          </a:xfrm>
        </p:grpSpPr>
        <p:sp>
          <p:nvSpPr>
            <p:cNvPr id="676" name="Google Shape;676;p5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680" name="Shape 680"/>
        <p:cNvGrpSpPr/>
        <p:nvPr/>
      </p:nvGrpSpPr>
      <p:grpSpPr>
        <a:xfrm>
          <a:off x="0" y="0"/>
          <a:ext cx="0" cy="0"/>
          <a:chOff x="0" y="0"/>
          <a:chExt cx="0" cy="0"/>
        </a:xfrm>
      </p:grpSpPr>
      <p:sp>
        <p:nvSpPr>
          <p:cNvPr id="681" name="Google Shape;68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2" name="Google Shape;682;p60"/>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3" name="Google Shape;683;p60"/>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4" name="Google Shape;684;p60"/>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5" name="Google Shape;685;p60"/>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6" name="Google Shape;686;p60"/>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7" name="Google Shape;687;p60"/>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688" name="Shape 688"/>
        <p:cNvGrpSpPr/>
        <p:nvPr/>
      </p:nvGrpSpPr>
      <p:grpSpPr>
        <a:xfrm>
          <a:off x="0" y="0"/>
          <a:ext cx="0" cy="0"/>
          <a:chOff x="0" y="0"/>
          <a:chExt cx="0" cy="0"/>
        </a:xfrm>
      </p:grpSpPr>
      <p:sp>
        <p:nvSpPr>
          <p:cNvPr id="689" name="Google Shape;68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90" name="Google Shape;690;p61"/>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1" name="Google Shape;691;p61"/>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2" name="Google Shape;692;p61"/>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3" name="Google Shape;693;p61"/>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4" name="Google Shape;694;p61"/>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5" name="Google Shape;695;p61"/>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6" name="Google Shape;696;p61"/>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7" name="Google Shape;697;p61"/>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8" name="Google Shape;698;p61"/>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699" name="Shape 699"/>
        <p:cNvGrpSpPr/>
        <p:nvPr/>
      </p:nvGrpSpPr>
      <p:grpSpPr>
        <a:xfrm>
          <a:off x="0" y="0"/>
          <a:ext cx="0" cy="0"/>
          <a:chOff x="0" y="0"/>
          <a:chExt cx="0" cy="0"/>
        </a:xfrm>
      </p:grpSpPr>
      <p:grpSp>
        <p:nvGrpSpPr>
          <p:cNvPr id="700" name="Google Shape;700;p62"/>
          <p:cNvGrpSpPr/>
          <p:nvPr/>
        </p:nvGrpSpPr>
        <p:grpSpPr>
          <a:xfrm rot="1351459">
            <a:off x="211922" y="-2403121"/>
            <a:ext cx="9565900" cy="9196519"/>
            <a:chOff x="1786775" y="1002200"/>
            <a:chExt cx="3861800" cy="3712875"/>
          </a:xfrm>
        </p:grpSpPr>
        <p:sp>
          <p:nvSpPr>
            <p:cNvPr id="701" name="Google Shape;701;p6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3"/>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705" name="Shape 705"/>
        <p:cNvGrpSpPr/>
        <p:nvPr/>
      </p:nvGrpSpPr>
      <p:grpSpPr>
        <a:xfrm>
          <a:off x="0" y="0"/>
          <a:ext cx="0" cy="0"/>
          <a:chOff x="0" y="0"/>
          <a:chExt cx="0" cy="0"/>
        </a:xfrm>
      </p:grpSpPr>
      <p:grpSp>
        <p:nvGrpSpPr>
          <p:cNvPr id="706" name="Google Shape;706;p63"/>
          <p:cNvGrpSpPr/>
          <p:nvPr/>
        </p:nvGrpSpPr>
        <p:grpSpPr>
          <a:xfrm rot="1351459">
            <a:off x="-548941" y="-2589869"/>
            <a:ext cx="10242340" cy="9846873"/>
            <a:chOff x="1786775" y="1002200"/>
            <a:chExt cx="3861800" cy="3712875"/>
          </a:xfrm>
        </p:grpSpPr>
        <p:sp>
          <p:nvSpPr>
            <p:cNvPr id="707" name="Google Shape;707;p6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6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lgn="ctr">
              <a:spcBef>
                <a:spcPts val="0"/>
              </a:spcBef>
              <a:spcAft>
                <a:spcPts val="0"/>
              </a:spcAft>
              <a:buClr>
                <a:schemeClr val="accent3"/>
              </a:buClr>
              <a:buSzPts val="2800"/>
              <a:buNone/>
              <a:defRPr>
                <a:solidFill>
                  <a:schemeClr val="accent3"/>
                </a:solidFill>
              </a:defRPr>
            </a:lvl2pPr>
            <a:lvl3pPr lvl="2" rtl="0" algn="ctr">
              <a:spcBef>
                <a:spcPts val="0"/>
              </a:spcBef>
              <a:spcAft>
                <a:spcPts val="0"/>
              </a:spcAft>
              <a:buClr>
                <a:schemeClr val="accent3"/>
              </a:buClr>
              <a:buSzPts val="2800"/>
              <a:buNone/>
              <a:defRPr>
                <a:solidFill>
                  <a:schemeClr val="accent3"/>
                </a:solidFill>
              </a:defRPr>
            </a:lvl3pPr>
            <a:lvl4pPr lvl="3" rtl="0" algn="ctr">
              <a:spcBef>
                <a:spcPts val="0"/>
              </a:spcBef>
              <a:spcAft>
                <a:spcPts val="0"/>
              </a:spcAft>
              <a:buClr>
                <a:schemeClr val="accent3"/>
              </a:buClr>
              <a:buSzPts val="2800"/>
              <a:buNone/>
              <a:defRPr>
                <a:solidFill>
                  <a:schemeClr val="accent3"/>
                </a:solidFill>
              </a:defRPr>
            </a:lvl4pPr>
            <a:lvl5pPr lvl="4" rtl="0" algn="ctr">
              <a:spcBef>
                <a:spcPts val="0"/>
              </a:spcBef>
              <a:spcAft>
                <a:spcPts val="0"/>
              </a:spcAft>
              <a:buClr>
                <a:schemeClr val="accent3"/>
              </a:buClr>
              <a:buSzPts val="2800"/>
              <a:buNone/>
              <a:defRPr>
                <a:solidFill>
                  <a:schemeClr val="accent3"/>
                </a:solidFill>
              </a:defRPr>
            </a:lvl5pPr>
            <a:lvl6pPr lvl="5" rtl="0" algn="ctr">
              <a:spcBef>
                <a:spcPts val="0"/>
              </a:spcBef>
              <a:spcAft>
                <a:spcPts val="0"/>
              </a:spcAft>
              <a:buClr>
                <a:schemeClr val="accent3"/>
              </a:buClr>
              <a:buSzPts val="2800"/>
              <a:buNone/>
              <a:defRPr>
                <a:solidFill>
                  <a:schemeClr val="accent3"/>
                </a:solidFill>
              </a:defRPr>
            </a:lvl6pPr>
            <a:lvl7pPr lvl="6" rtl="0" algn="ctr">
              <a:spcBef>
                <a:spcPts val="0"/>
              </a:spcBef>
              <a:spcAft>
                <a:spcPts val="0"/>
              </a:spcAft>
              <a:buClr>
                <a:schemeClr val="accent3"/>
              </a:buClr>
              <a:buSzPts val="2800"/>
              <a:buNone/>
              <a:defRPr>
                <a:solidFill>
                  <a:schemeClr val="accent3"/>
                </a:solidFill>
              </a:defRPr>
            </a:lvl7pPr>
            <a:lvl8pPr lvl="7" rtl="0" algn="ctr">
              <a:spcBef>
                <a:spcPts val="0"/>
              </a:spcBef>
              <a:spcAft>
                <a:spcPts val="0"/>
              </a:spcAft>
              <a:buClr>
                <a:schemeClr val="accent3"/>
              </a:buClr>
              <a:buSzPts val="2800"/>
              <a:buNone/>
              <a:defRPr>
                <a:solidFill>
                  <a:schemeClr val="accent3"/>
                </a:solidFill>
              </a:defRPr>
            </a:lvl8pPr>
            <a:lvl9pPr lvl="8" rtl="0" algn="ctr">
              <a:spcBef>
                <a:spcPts val="0"/>
              </a:spcBef>
              <a:spcAft>
                <a:spcPts val="0"/>
              </a:spcAft>
              <a:buClr>
                <a:schemeClr val="accent3"/>
              </a:buClr>
              <a:buSzPts val="2800"/>
              <a:buNone/>
              <a:defRPr>
                <a:solidFill>
                  <a:schemeClr val="accent3"/>
                </a:solidFill>
              </a:defRPr>
            </a:lvl9pPr>
          </a:lstStyle>
          <a:p/>
        </p:txBody>
      </p:sp>
      <p:sp>
        <p:nvSpPr>
          <p:cNvPr id="711" name="Google Shape;711;p63"/>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2" name="Google Shape;712;p63"/>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3" name="Google Shape;713;p63"/>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4" name="Google Shape;714;p63"/>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5" name="Google Shape;715;p63"/>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6" name="Google Shape;716;p63"/>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7" name="Google Shape;717;p63"/>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8" name="Google Shape;718;p63"/>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719" name="Shape 719"/>
        <p:cNvGrpSpPr/>
        <p:nvPr/>
      </p:nvGrpSpPr>
      <p:grpSpPr>
        <a:xfrm>
          <a:off x="0" y="0"/>
          <a:ext cx="0" cy="0"/>
          <a:chOff x="0" y="0"/>
          <a:chExt cx="0" cy="0"/>
        </a:xfrm>
      </p:grpSpPr>
      <p:grpSp>
        <p:nvGrpSpPr>
          <p:cNvPr id="720" name="Google Shape;720;p64"/>
          <p:cNvGrpSpPr/>
          <p:nvPr/>
        </p:nvGrpSpPr>
        <p:grpSpPr>
          <a:xfrm rot="1351516">
            <a:off x="-465843" y="-2509666"/>
            <a:ext cx="10075598" cy="9686905"/>
            <a:chOff x="1786775" y="1002200"/>
            <a:chExt cx="3861800" cy="3712875"/>
          </a:xfrm>
        </p:grpSpPr>
        <p:sp>
          <p:nvSpPr>
            <p:cNvPr id="721" name="Google Shape;721;p6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25" name="Google Shape;725;p64"/>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6" name="Google Shape;726;p64"/>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7" name="Google Shape;727;p64"/>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8" name="Google Shape;728;p64"/>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729" name="Shape 729"/>
        <p:cNvGrpSpPr/>
        <p:nvPr/>
      </p:nvGrpSpPr>
      <p:grpSpPr>
        <a:xfrm>
          <a:off x="0" y="0"/>
          <a:ext cx="0" cy="0"/>
          <a:chOff x="0" y="0"/>
          <a:chExt cx="0" cy="0"/>
        </a:xfrm>
      </p:grpSpPr>
      <p:grpSp>
        <p:nvGrpSpPr>
          <p:cNvPr id="730" name="Google Shape;730;p65"/>
          <p:cNvGrpSpPr/>
          <p:nvPr/>
        </p:nvGrpSpPr>
        <p:grpSpPr>
          <a:xfrm rot="1351476">
            <a:off x="-930621" y="-2956783"/>
            <a:ext cx="11005343" cy="10580795"/>
            <a:chOff x="1786775" y="1002200"/>
            <a:chExt cx="3861800" cy="3712875"/>
          </a:xfrm>
        </p:grpSpPr>
        <p:sp>
          <p:nvSpPr>
            <p:cNvPr id="731" name="Google Shape;731;p6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65"/>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5" name="Google Shape;735;p65"/>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6" name="Google Shape;736;p65"/>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7" name="Google Shape;737;p65"/>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8" name="Google Shape;738;p65"/>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9" name="Google Shape;739;p65"/>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0" name="Google Shape;740;p65"/>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1" name="Google Shape;741;p65"/>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2" name="Google Shape;74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chemeClr val="lt1"/>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743" name="Shape 743"/>
        <p:cNvGrpSpPr/>
        <p:nvPr/>
      </p:nvGrpSpPr>
      <p:grpSpPr>
        <a:xfrm>
          <a:off x="0" y="0"/>
          <a:ext cx="0" cy="0"/>
          <a:chOff x="0" y="0"/>
          <a:chExt cx="0" cy="0"/>
        </a:xfrm>
      </p:grpSpPr>
      <p:sp>
        <p:nvSpPr>
          <p:cNvPr id="744" name="Google Shape;744;p66"/>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5" name="Google Shape;745;p66"/>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746" name="Google Shape;746;p66"/>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747" name="Google Shape;747;p66"/>
          <p:cNvGrpSpPr/>
          <p:nvPr/>
        </p:nvGrpSpPr>
        <p:grpSpPr>
          <a:xfrm>
            <a:off x="3593993" y="923925"/>
            <a:ext cx="5102063" cy="2701287"/>
            <a:chOff x="847550" y="1140325"/>
            <a:chExt cx="6229625" cy="3298275"/>
          </a:xfrm>
        </p:grpSpPr>
        <p:sp>
          <p:nvSpPr>
            <p:cNvPr id="748" name="Google Shape;748;p66"/>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6"/>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6"/>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6"/>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6"/>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6"/>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6"/>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6"/>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6"/>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6"/>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6"/>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6"/>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6"/>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6"/>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6"/>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6"/>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6"/>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6"/>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6"/>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6"/>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6"/>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6"/>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6"/>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6"/>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6"/>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6"/>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6"/>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6"/>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6"/>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6"/>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6"/>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6"/>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6"/>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6"/>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6"/>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6"/>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6"/>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6"/>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6"/>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6"/>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6"/>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6"/>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6"/>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6"/>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6"/>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6"/>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6"/>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6"/>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6"/>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6"/>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6"/>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6"/>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6"/>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6"/>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6"/>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6"/>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6"/>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6"/>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6"/>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6"/>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6"/>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6"/>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6"/>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6"/>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6"/>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6"/>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6"/>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6"/>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6"/>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6"/>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6"/>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6"/>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6"/>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6"/>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6"/>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6"/>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6"/>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6"/>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6"/>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6"/>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6"/>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6"/>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6"/>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6"/>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6"/>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6"/>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6"/>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6"/>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6"/>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6"/>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6"/>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6"/>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6"/>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6"/>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6"/>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6"/>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6"/>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6"/>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6"/>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6"/>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6"/>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6"/>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6"/>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6"/>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6"/>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6"/>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6"/>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6"/>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6"/>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6"/>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6"/>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6"/>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6"/>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6"/>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6"/>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6"/>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6"/>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6"/>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6"/>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6"/>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6"/>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6"/>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6"/>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6"/>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6"/>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6"/>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6"/>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6"/>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6"/>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6"/>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6"/>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6"/>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6"/>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6"/>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6"/>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6"/>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6"/>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6"/>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6"/>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6"/>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6"/>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6"/>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6"/>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6"/>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6"/>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6"/>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6"/>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6"/>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6"/>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6"/>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6"/>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6"/>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6"/>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6"/>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6"/>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6"/>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6"/>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6"/>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6"/>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6"/>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6"/>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6"/>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6"/>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6"/>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6"/>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6"/>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6"/>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6"/>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6"/>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6"/>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6"/>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6"/>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6"/>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6"/>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6"/>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6"/>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6"/>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6"/>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981" name="Shape 981"/>
        <p:cNvGrpSpPr/>
        <p:nvPr/>
      </p:nvGrpSpPr>
      <p:grpSpPr>
        <a:xfrm>
          <a:off x="0" y="0"/>
          <a:ext cx="0" cy="0"/>
          <a:chOff x="0" y="0"/>
          <a:chExt cx="0" cy="0"/>
        </a:xfrm>
      </p:grpSpPr>
      <p:sp>
        <p:nvSpPr>
          <p:cNvPr id="982" name="Google Shape;982;p6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83" name="Google Shape;983;p67"/>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984" name="Google Shape;984;p67"/>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7"/>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7"/>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7"/>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7"/>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7"/>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990" name="Shape 990"/>
        <p:cNvGrpSpPr/>
        <p:nvPr/>
      </p:nvGrpSpPr>
      <p:grpSpPr>
        <a:xfrm>
          <a:off x="0" y="0"/>
          <a:ext cx="0" cy="0"/>
          <a:chOff x="0" y="0"/>
          <a:chExt cx="0" cy="0"/>
        </a:xfrm>
      </p:grpSpPr>
      <p:grpSp>
        <p:nvGrpSpPr>
          <p:cNvPr id="991" name="Google Shape;991;p68"/>
          <p:cNvGrpSpPr/>
          <p:nvPr/>
        </p:nvGrpSpPr>
        <p:grpSpPr>
          <a:xfrm rot="2506023">
            <a:off x="1274638" y="-703256"/>
            <a:ext cx="6812756" cy="6550031"/>
            <a:chOff x="1786775" y="1002200"/>
            <a:chExt cx="3861800" cy="3712875"/>
          </a:xfrm>
        </p:grpSpPr>
        <p:sp>
          <p:nvSpPr>
            <p:cNvPr id="992" name="Google Shape;992;p68"/>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68"/>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6" name="Google Shape;996;p68"/>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997" name="Shape 997"/>
        <p:cNvGrpSpPr/>
        <p:nvPr/>
      </p:nvGrpSpPr>
      <p:grpSpPr>
        <a:xfrm>
          <a:off x="0" y="0"/>
          <a:ext cx="0" cy="0"/>
          <a:chOff x="0" y="0"/>
          <a:chExt cx="0" cy="0"/>
        </a:xfrm>
      </p:grpSpPr>
      <p:sp>
        <p:nvSpPr>
          <p:cNvPr id="998" name="Google Shape;998;p69"/>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9"/>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1000" name="Google Shape;1000;p69"/>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1001" name="Google Shape;1001;p6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9"/>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1003" name="Shape 1003"/>
        <p:cNvGrpSpPr/>
        <p:nvPr/>
      </p:nvGrpSpPr>
      <p:grpSpPr>
        <a:xfrm>
          <a:off x="0" y="0"/>
          <a:ext cx="0" cy="0"/>
          <a:chOff x="0" y="0"/>
          <a:chExt cx="0" cy="0"/>
        </a:xfrm>
      </p:grpSpPr>
      <p:sp>
        <p:nvSpPr>
          <p:cNvPr id="1004" name="Google Shape;1004;p70"/>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5" name="Google Shape;1005;p70"/>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1006" name="Shape 1006"/>
        <p:cNvGrpSpPr/>
        <p:nvPr/>
      </p:nvGrpSpPr>
      <p:grpSpPr>
        <a:xfrm>
          <a:off x="0" y="0"/>
          <a:ext cx="0" cy="0"/>
          <a:chOff x="0" y="0"/>
          <a:chExt cx="0" cy="0"/>
        </a:xfrm>
      </p:grpSpPr>
      <p:sp>
        <p:nvSpPr>
          <p:cNvPr id="1007" name="Google Shape;1007;p71"/>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08" name="Google Shape;1008;p71"/>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09" name="Google Shape;1009;p71"/>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0" name="Google Shape;1010;p71"/>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1" name="Google Shape;1011;p71"/>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2" name="Google Shape;1012;p71"/>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3" name="Google Shape;1013;p71"/>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4" name="Google Shape;1014;p71"/>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5" name="Google Shape;1015;p71"/>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6" name="Google Shape;1016;p71"/>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7" name="Google Shape;1017;p71"/>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8" name="Google Shape;1018;p71"/>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9" name="Google Shape;1019;p71"/>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1020" name="Shape 1020"/>
        <p:cNvGrpSpPr/>
        <p:nvPr/>
      </p:nvGrpSpPr>
      <p:grpSpPr>
        <a:xfrm>
          <a:off x="0" y="0"/>
          <a:ext cx="0" cy="0"/>
          <a:chOff x="0" y="0"/>
          <a:chExt cx="0" cy="0"/>
        </a:xfrm>
      </p:grpSpPr>
      <p:grpSp>
        <p:nvGrpSpPr>
          <p:cNvPr id="1021" name="Google Shape;1021;p72"/>
          <p:cNvGrpSpPr/>
          <p:nvPr/>
        </p:nvGrpSpPr>
        <p:grpSpPr>
          <a:xfrm rot="1351459">
            <a:off x="211922" y="-2403121"/>
            <a:ext cx="9565900" cy="9196519"/>
            <a:chOff x="1786775" y="1002200"/>
            <a:chExt cx="3861800" cy="3712875"/>
          </a:xfrm>
        </p:grpSpPr>
        <p:sp>
          <p:nvSpPr>
            <p:cNvPr id="1022" name="Google Shape;1022;p7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72"/>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1026" name="Shape 1026"/>
        <p:cNvGrpSpPr/>
        <p:nvPr/>
      </p:nvGrpSpPr>
      <p:grpSpPr>
        <a:xfrm>
          <a:off x="0" y="0"/>
          <a:ext cx="0" cy="0"/>
          <a:chOff x="0" y="0"/>
          <a:chExt cx="0" cy="0"/>
        </a:xfrm>
      </p:grpSpPr>
      <p:sp>
        <p:nvSpPr>
          <p:cNvPr id="1027" name="Google Shape;1027;p73"/>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3"/>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29" name="Google Shape;102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30" name="Google Shape;1030;p73"/>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1" name="Google Shape;1031;p73"/>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2" name="Google Shape;1032;p73"/>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3" name="Google Shape;1033;p73"/>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34" name="Google Shape;1034;p73"/>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5" name="Google Shape;1035;p73"/>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1036" name="Shape 1036"/>
        <p:cNvGrpSpPr/>
        <p:nvPr/>
      </p:nvGrpSpPr>
      <p:grpSpPr>
        <a:xfrm>
          <a:off x="0" y="0"/>
          <a:ext cx="0" cy="0"/>
          <a:chOff x="0" y="0"/>
          <a:chExt cx="0" cy="0"/>
        </a:xfrm>
      </p:grpSpPr>
      <p:sp>
        <p:nvSpPr>
          <p:cNvPr id="1037" name="Google Shape;1037;p74"/>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9" name="Google Shape;1039;p74"/>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1040" name="Shape 1040"/>
        <p:cNvGrpSpPr/>
        <p:nvPr/>
      </p:nvGrpSpPr>
      <p:grpSpPr>
        <a:xfrm>
          <a:off x="0" y="0"/>
          <a:ext cx="0" cy="0"/>
          <a:chOff x="0" y="0"/>
          <a:chExt cx="0" cy="0"/>
        </a:xfrm>
      </p:grpSpPr>
      <p:sp>
        <p:nvSpPr>
          <p:cNvPr id="1041" name="Google Shape;1041;p75"/>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5"/>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3" name="Google Shape;1043;p75"/>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1044" name="Shape 10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60" name="Google Shape;60;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3" name="Google Shape;63;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1.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5" name="Shape 525"/>
        <p:cNvGrpSpPr/>
        <p:nvPr/>
      </p:nvGrpSpPr>
      <p:grpSpPr>
        <a:xfrm>
          <a:off x="0" y="0"/>
          <a:ext cx="0" cy="0"/>
          <a:chOff x="0" y="0"/>
          <a:chExt cx="0" cy="0"/>
        </a:xfrm>
      </p:grpSpPr>
      <p:sp>
        <p:nvSpPr>
          <p:cNvPr id="526" name="Google Shape;5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527" name="Google Shape;52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hyperlink" Target="https://app-ems-system.herokuapp.com/health"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docs.google.com/document/u/0/d/1oPTr_9GAL9X5YWQCtV0Ufx0DSegUQOuVBLvK_l44QDI/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google.com/document/d/1oPTr_9GAL9X5YWQCtV0Ufx0DSegUQOuVBLvK_l44QDI/edit?usp=sharing" TargetMode="External"/><Relationship Id="rId4" Type="http://schemas.openxmlformats.org/officeDocument/2006/relationships/hyperlink" Target="https://docs.google.com/document/d/1oPTr_9GAL9X5YWQCtV0Ufx0DSegUQOuVBLvK_l44QDI/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hyperlink" Target="https://reactjs.org/docs/getting-started.html" TargetMode="External"/><Relationship Id="rId4" Type="http://schemas.openxmlformats.org/officeDocument/2006/relationships/hyperlink" Target="https://nodejs.org/en/docs/" TargetMode="External"/><Relationship Id="rId5" Type="http://schemas.openxmlformats.org/officeDocument/2006/relationships/hyperlink" Target="https://mongoosejs.com/docs/api.html" TargetMode="External"/><Relationship Id="rId6" Type="http://schemas.openxmlformats.org/officeDocument/2006/relationships/hyperlink" Target="https://mui.com/" TargetMode="External"/><Relationship Id="rId7" Type="http://schemas.openxmlformats.org/officeDocument/2006/relationships/hyperlink" Target="https://getbootstrap.com/docs/5.0/getting-started/introduction/" TargetMode="External"/><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77"/>
          <p:cNvSpPr txBox="1"/>
          <p:nvPr>
            <p:ph type="ctrTitle"/>
          </p:nvPr>
        </p:nvSpPr>
        <p:spPr>
          <a:xfrm>
            <a:off x="304800" y="763563"/>
            <a:ext cx="4410300" cy="17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Employee Management System (EMS)</a:t>
            </a:r>
            <a:endParaRPr sz="4000"/>
          </a:p>
        </p:txBody>
      </p:sp>
      <p:sp>
        <p:nvSpPr>
          <p:cNvPr id="1050" name="Google Shape;1050;p77"/>
          <p:cNvSpPr txBox="1"/>
          <p:nvPr>
            <p:ph idx="1" type="subTitle"/>
          </p:nvPr>
        </p:nvSpPr>
        <p:spPr>
          <a:xfrm>
            <a:off x="228600" y="2583171"/>
            <a:ext cx="4410300" cy="21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Prepared By:</a:t>
            </a:r>
            <a:endParaRPr b="1" sz="1700"/>
          </a:p>
          <a:p>
            <a:pPr indent="0" lvl="0" marL="0" rtl="0" algn="l">
              <a:spcBef>
                <a:spcPts val="0"/>
              </a:spcBef>
              <a:spcAft>
                <a:spcPts val="0"/>
              </a:spcAft>
              <a:buNone/>
            </a:pPr>
            <a:r>
              <a:rPr lang="en"/>
              <a:t> </a:t>
            </a:r>
            <a:r>
              <a:rPr lang="en" sz="1500"/>
              <a:t>   Exam No        Name</a:t>
            </a:r>
            <a:endParaRPr sz="1500"/>
          </a:p>
          <a:p>
            <a:pPr indent="0" lvl="0" marL="0" rtl="0" algn="l">
              <a:spcBef>
                <a:spcPts val="0"/>
              </a:spcBef>
              <a:spcAft>
                <a:spcPts val="0"/>
              </a:spcAft>
              <a:buNone/>
            </a:pPr>
            <a:r>
              <a:rPr lang="en" sz="1500"/>
              <a:t>    </a:t>
            </a:r>
            <a:r>
              <a:rPr lang="en" sz="1500"/>
              <a:t>2019066062 </a:t>
            </a:r>
            <a:r>
              <a:rPr lang="en" sz="1500"/>
              <a:t> Suvagiya Parin </a:t>
            </a:r>
            <a:endParaRPr sz="1500"/>
          </a:p>
          <a:p>
            <a:pPr indent="0" lvl="0" marL="0" rtl="0" algn="l">
              <a:spcBef>
                <a:spcPts val="0"/>
              </a:spcBef>
              <a:spcAft>
                <a:spcPts val="0"/>
              </a:spcAft>
              <a:buNone/>
            </a:pPr>
            <a:r>
              <a:rPr lang="en" sz="1500"/>
              <a:t>    </a:t>
            </a:r>
            <a:r>
              <a:rPr lang="en" sz="1500">
                <a:solidFill>
                  <a:schemeClr val="lt1"/>
                </a:solidFill>
              </a:rPr>
              <a:t>2019066021  Mangukiya Gaurav  </a:t>
            </a:r>
            <a:endParaRPr sz="1500">
              <a:solidFill>
                <a:schemeClr val="lt1"/>
              </a:solidFill>
            </a:endParaRPr>
          </a:p>
          <a:p>
            <a:pPr indent="0" lvl="0" marL="0" rtl="0" algn="l">
              <a:spcBef>
                <a:spcPts val="0"/>
              </a:spcBef>
              <a:spcAft>
                <a:spcPts val="0"/>
              </a:spcAft>
              <a:buNone/>
            </a:pPr>
            <a:r>
              <a:rPr lang="en" sz="1500">
                <a:solidFill>
                  <a:schemeClr val="lt1"/>
                </a:solidFill>
              </a:rPr>
              <a:t>    2019065920  Lukhi Rushabh</a:t>
            </a:r>
            <a:endParaRPr sz="1500">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700"/>
              <a:t>TYBCA SEM-6 Project Report</a:t>
            </a:r>
            <a:endParaRPr sz="1700"/>
          </a:p>
          <a:p>
            <a:pPr indent="0" lvl="0" marL="0" rtl="0" algn="l">
              <a:spcBef>
                <a:spcPts val="0"/>
              </a:spcBef>
              <a:spcAft>
                <a:spcPts val="0"/>
              </a:spcAft>
              <a:buNone/>
            </a:pPr>
            <a:r>
              <a:t/>
            </a:r>
            <a:endParaRPr/>
          </a:p>
          <a:p>
            <a:pPr indent="0" lvl="0" marL="0" rtl="0" algn="l">
              <a:spcBef>
                <a:spcPts val="0"/>
              </a:spcBef>
              <a:spcAft>
                <a:spcPts val="0"/>
              </a:spcAft>
              <a:buNone/>
            </a:pPr>
            <a:r>
              <a:rPr b="1" lang="en" sz="1700"/>
              <a:t>Guided By:</a:t>
            </a:r>
            <a:r>
              <a:rPr lang="en" sz="1700"/>
              <a:t> Prof.Nidhi Desai</a:t>
            </a:r>
            <a:endParaRPr sz="1700"/>
          </a:p>
          <a:p>
            <a:pPr indent="0" lvl="0" marL="0" rtl="0" algn="l">
              <a:spcBef>
                <a:spcPts val="0"/>
              </a:spcBef>
              <a:spcAft>
                <a:spcPts val="0"/>
              </a:spcAft>
              <a:buNone/>
            </a:pPr>
            <a:r>
              <a:t/>
            </a:r>
            <a:endParaRPr/>
          </a:p>
        </p:txBody>
      </p:sp>
      <p:sp>
        <p:nvSpPr>
          <p:cNvPr id="1051" name="Google Shape;1051;p77"/>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77"/>
          <p:cNvGrpSpPr/>
          <p:nvPr/>
        </p:nvGrpSpPr>
        <p:grpSpPr>
          <a:xfrm>
            <a:off x="3985938" y="1810951"/>
            <a:ext cx="4984663" cy="2847244"/>
            <a:chOff x="911375" y="1466875"/>
            <a:chExt cx="5837525" cy="3334400"/>
          </a:xfrm>
        </p:grpSpPr>
        <p:sp>
          <p:nvSpPr>
            <p:cNvPr id="1053" name="Google Shape;1053;p77"/>
            <p:cNvSpPr/>
            <p:nvPr/>
          </p:nvSpPr>
          <p:spPr>
            <a:xfrm>
              <a:off x="2808825" y="1520075"/>
              <a:ext cx="3212100" cy="2152025"/>
            </a:xfrm>
            <a:custGeom>
              <a:rect b="b" l="l" r="r" t="t"/>
              <a:pathLst>
                <a:path extrusionOk="0" h="86081" w="128484">
                  <a:moveTo>
                    <a:pt x="1" y="0"/>
                  </a:moveTo>
                  <a:lnTo>
                    <a:pt x="1" y="86081"/>
                  </a:lnTo>
                  <a:lnTo>
                    <a:pt x="128483" y="86081"/>
                  </a:lnTo>
                  <a:lnTo>
                    <a:pt x="12848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7"/>
            <p:cNvSpPr/>
            <p:nvPr/>
          </p:nvSpPr>
          <p:spPr>
            <a:xfrm>
              <a:off x="2808825" y="1520075"/>
              <a:ext cx="3212100" cy="215075"/>
            </a:xfrm>
            <a:custGeom>
              <a:rect b="b" l="l" r="r" t="t"/>
              <a:pathLst>
                <a:path extrusionOk="0" h="8603" w="128484">
                  <a:moveTo>
                    <a:pt x="1" y="0"/>
                  </a:moveTo>
                  <a:lnTo>
                    <a:pt x="1" y="8602"/>
                  </a:lnTo>
                  <a:lnTo>
                    <a:pt x="128483" y="8602"/>
                  </a:lnTo>
                  <a:lnTo>
                    <a:pt x="128483"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7"/>
            <p:cNvSpPr/>
            <p:nvPr/>
          </p:nvSpPr>
          <p:spPr>
            <a:xfrm>
              <a:off x="2886350" y="1603625"/>
              <a:ext cx="62625" cy="51950"/>
            </a:xfrm>
            <a:custGeom>
              <a:rect b="b" l="l" r="r" t="t"/>
              <a:pathLst>
                <a:path extrusionOk="0" h="2078" w="2505">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7"/>
            <p:cNvSpPr/>
            <p:nvPr/>
          </p:nvSpPr>
          <p:spPr>
            <a:xfrm>
              <a:off x="2970675" y="1603625"/>
              <a:ext cx="61875" cy="51950"/>
            </a:xfrm>
            <a:custGeom>
              <a:rect b="b" l="l" r="r" t="t"/>
              <a:pathLst>
                <a:path extrusionOk="0" h="2078" w="2475">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7"/>
            <p:cNvSpPr/>
            <p:nvPr/>
          </p:nvSpPr>
          <p:spPr>
            <a:xfrm>
              <a:off x="3054275" y="1603625"/>
              <a:ext cx="61875" cy="51950"/>
            </a:xfrm>
            <a:custGeom>
              <a:rect b="b" l="l" r="r" t="t"/>
              <a:pathLst>
                <a:path extrusionOk="0" h="2078" w="2475">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7"/>
            <p:cNvSpPr/>
            <p:nvPr/>
          </p:nvSpPr>
          <p:spPr>
            <a:xfrm>
              <a:off x="6158425" y="1466875"/>
              <a:ext cx="351875" cy="369325"/>
            </a:xfrm>
            <a:custGeom>
              <a:rect b="b" l="l" r="r" t="t"/>
              <a:pathLst>
                <a:path extrusionOk="0" h="14773" w="14075">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7"/>
            <p:cNvSpPr/>
            <p:nvPr/>
          </p:nvSpPr>
          <p:spPr>
            <a:xfrm>
              <a:off x="911375" y="4541400"/>
              <a:ext cx="5837525" cy="5325"/>
            </a:xfrm>
            <a:custGeom>
              <a:rect b="b" l="l" r="r" t="t"/>
              <a:pathLst>
                <a:path extrusionOk="0" h="213" w="233501">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7"/>
            <p:cNvSpPr/>
            <p:nvPr/>
          </p:nvSpPr>
          <p:spPr>
            <a:xfrm>
              <a:off x="2101375" y="1686475"/>
              <a:ext cx="3435500" cy="2856450"/>
            </a:xfrm>
            <a:custGeom>
              <a:rect b="b" l="l" r="r" t="t"/>
              <a:pathLst>
                <a:path extrusionOk="0" h="114258" w="13742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7"/>
            <p:cNvSpPr/>
            <p:nvPr/>
          </p:nvSpPr>
          <p:spPr>
            <a:xfrm>
              <a:off x="3734975" y="3912725"/>
              <a:ext cx="161625" cy="121325"/>
            </a:xfrm>
            <a:custGeom>
              <a:rect b="b" l="l" r="r" t="t"/>
              <a:pathLst>
                <a:path extrusionOk="0" h="4853" w="6465">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7"/>
            <p:cNvSpPr/>
            <p:nvPr/>
          </p:nvSpPr>
          <p:spPr>
            <a:xfrm>
              <a:off x="2174325" y="1823275"/>
              <a:ext cx="3282750" cy="1947600"/>
            </a:xfrm>
            <a:custGeom>
              <a:rect b="b" l="l" r="r" t="t"/>
              <a:pathLst>
                <a:path extrusionOk="0" h="77904" w="13131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7"/>
            <p:cNvSpPr/>
            <p:nvPr/>
          </p:nvSpPr>
          <p:spPr>
            <a:xfrm>
              <a:off x="2172057" y="1966892"/>
              <a:ext cx="3282868" cy="1804775"/>
            </a:xfrm>
            <a:custGeom>
              <a:rect b="b" l="l" r="r" t="t"/>
              <a:pathLst>
                <a:path extrusionOk="0" h="72191" w="131341">
                  <a:moveTo>
                    <a:pt x="1" y="1"/>
                  </a:moveTo>
                  <a:lnTo>
                    <a:pt x="1" y="72190"/>
                  </a:lnTo>
                  <a:lnTo>
                    <a:pt x="131341" y="72190"/>
                  </a:lnTo>
                  <a:lnTo>
                    <a:pt x="1313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7"/>
            <p:cNvSpPr/>
            <p:nvPr/>
          </p:nvSpPr>
          <p:spPr>
            <a:xfrm>
              <a:off x="2382525" y="1872650"/>
              <a:ext cx="61575" cy="52275"/>
            </a:xfrm>
            <a:custGeom>
              <a:rect b="b" l="l" r="r" t="t"/>
              <a:pathLst>
                <a:path extrusionOk="0" h="2091" w="2463">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7"/>
            <p:cNvSpPr/>
            <p:nvPr/>
          </p:nvSpPr>
          <p:spPr>
            <a:xfrm>
              <a:off x="2223700" y="1872650"/>
              <a:ext cx="60825" cy="52275"/>
            </a:xfrm>
            <a:custGeom>
              <a:rect b="b" l="l" r="r" t="t"/>
              <a:pathLst>
                <a:path extrusionOk="0" h="2091" w="2433">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7"/>
            <p:cNvSpPr/>
            <p:nvPr/>
          </p:nvSpPr>
          <p:spPr>
            <a:xfrm>
              <a:off x="2299700" y="1872650"/>
              <a:ext cx="61575" cy="52275"/>
            </a:xfrm>
            <a:custGeom>
              <a:rect b="b" l="l" r="r" t="t"/>
              <a:pathLst>
                <a:path extrusionOk="0" h="2091" w="2463">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7"/>
            <p:cNvSpPr/>
            <p:nvPr/>
          </p:nvSpPr>
          <p:spPr>
            <a:xfrm>
              <a:off x="3431175" y="2621900"/>
              <a:ext cx="255350" cy="32700"/>
            </a:xfrm>
            <a:custGeom>
              <a:rect b="b" l="l" r="r" t="t"/>
              <a:pathLst>
                <a:path extrusionOk="0" h="1308" w="10214">
                  <a:moveTo>
                    <a:pt x="1" y="1"/>
                  </a:moveTo>
                  <a:lnTo>
                    <a:pt x="1" y="1308"/>
                  </a:lnTo>
                  <a:lnTo>
                    <a:pt x="10214" y="1308"/>
                  </a:lnTo>
                  <a:lnTo>
                    <a:pt x="102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7"/>
            <p:cNvSpPr/>
            <p:nvPr/>
          </p:nvSpPr>
          <p:spPr>
            <a:xfrm>
              <a:off x="3431175" y="2726025"/>
              <a:ext cx="1205975" cy="543325"/>
            </a:xfrm>
            <a:custGeom>
              <a:rect b="b" l="l" r="r" t="t"/>
              <a:pathLst>
                <a:path extrusionOk="0" h="21733" w="48239">
                  <a:moveTo>
                    <a:pt x="1" y="0"/>
                  </a:moveTo>
                  <a:lnTo>
                    <a:pt x="1" y="21733"/>
                  </a:lnTo>
                  <a:lnTo>
                    <a:pt x="48239" y="21733"/>
                  </a:lnTo>
                  <a:lnTo>
                    <a:pt x="482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7"/>
            <p:cNvSpPr/>
            <p:nvPr/>
          </p:nvSpPr>
          <p:spPr>
            <a:xfrm>
              <a:off x="3474500" y="2879500"/>
              <a:ext cx="1104900" cy="343500"/>
            </a:xfrm>
            <a:custGeom>
              <a:rect b="b" l="l" r="r" t="t"/>
              <a:pathLst>
                <a:path extrusionOk="0" h="13740" w="44196">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7"/>
            <p:cNvSpPr/>
            <p:nvPr/>
          </p:nvSpPr>
          <p:spPr>
            <a:xfrm>
              <a:off x="4034525" y="2889400"/>
              <a:ext cx="94250" cy="80550"/>
            </a:xfrm>
            <a:custGeom>
              <a:rect b="b" l="l" r="r" t="t"/>
              <a:pathLst>
                <a:path extrusionOk="0" h="3222" w="377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7"/>
            <p:cNvSpPr/>
            <p:nvPr/>
          </p:nvSpPr>
          <p:spPr>
            <a:xfrm>
              <a:off x="3473725" y="2767050"/>
              <a:ext cx="1109475" cy="458225"/>
            </a:xfrm>
            <a:custGeom>
              <a:rect b="b" l="l" r="r" t="t"/>
              <a:pathLst>
                <a:path extrusionOk="0" h="18329" w="44379">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7"/>
            <p:cNvSpPr/>
            <p:nvPr/>
          </p:nvSpPr>
          <p:spPr>
            <a:xfrm>
              <a:off x="3438775" y="3386350"/>
              <a:ext cx="110975" cy="95075"/>
            </a:xfrm>
            <a:custGeom>
              <a:rect b="b" l="l" r="r" t="t"/>
              <a:pathLst>
                <a:path extrusionOk="0" h="3803" w="4439">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7"/>
            <p:cNvSpPr/>
            <p:nvPr/>
          </p:nvSpPr>
          <p:spPr>
            <a:xfrm>
              <a:off x="3588475" y="3406125"/>
              <a:ext cx="749275" cy="4575"/>
            </a:xfrm>
            <a:custGeom>
              <a:rect b="b" l="l" r="r" t="t"/>
              <a:pathLst>
                <a:path extrusionOk="0" h="183" w="29971">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7"/>
            <p:cNvSpPr/>
            <p:nvPr/>
          </p:nvSpPr>
          <p:spPr>
            <a:xfrm>
              <a:off x="3588475" y="3440300"/>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
            <p:cNvSpPr/>
            <p:nvPr/>
          </p:nvSpPr>
          <p:spPr>
            <a:xfrm>
              <a:off x="3588475" y="3479825"/>
              <a:ext cx="400500" cy="4575"/>
            </a:xfrm>
            <a:custGeom>
              <a:rect b="b" l="l" r="r" t="t"/>
              <a:pathLst>
                <a:path extrusionOk="0" h="183" w="1602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7"/>
            <p:cNvSpPr/>
            <p:nvPr/>
          </p:nvSpPr>
          <p:spPr>
            <a:xfrm>
              <a:off x="3453975" y="3567975"/>
              <a:ext cx="95775" cy="95775"/>
            </a:xfrm>
            <a:custGeom>
              <a:rect b="b" l="l" r="r" t="t"/>
              <a:pathLst>
                <a:path extrusionOk="0" h="3831" w="3831">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7"/>
            <p:cNvSpPr/>
            <p:nvPr/>
          </p:nvSpPr>
          <p:spPr>
            <a:xfrm>
              <a:off x="3588475" y="3587725"/>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7"/>
            <p:cNvSpPr/>
            <p:nvPr/>
          </p:nvSpPr>
          <p:spPr>
            <a:xfrm>
              <a:off x="3588475" y="3621925"/>
              <a:ext cx="749275" cy="4575"/>
            </a:xfrm>
            <a:custGeom>
              <a:rect b="b" l="l" r="r" t="t"/>
              <a:pathLst>
                <a:path extrusionOk="0" h="183" w="29971">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7"/>
            <p:cNvSpPr/>
            <p:nvPr/>
          </p:nvSpPr>
          <p:spPr>
            <a:xfrm>
              <a:off x="3588475" y="3661450"/>
              <a:ext cx="400500" cy="4575"/>
            </a:xfrm>
            <a:custGeom>
              <a:rect b="b" l="l" r="r" t="t"/>
              <a:pathLst>
                <a:path extrusionOk="0" h="183" w="1602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7"/>
            <p:cNvSpPr/>
            <p:nvPr/>
          </p:nvSpPr>
          <p:spPr>
            <a:xfrm>
              <a:off x="2174325" y="1964600"/>
              <a:ext cx="3282750" cy="538800"/>
            </a:xfrm>
            <a:custGeom>
              <a:rect b="b" l="l" r="r" t="t"/>
              <a:pathLst>
                <a:path extrusionOk="0" h="21552" w="131310">
                  <a:moveTo>
                    <a:pt x="0" y="1"/>
                  </a:moveTo>
                  <a:lnTo>
                    <a:pt x="0" y="21551"/>
                  </a:lnTo>
                  <a:lnTo>
                    <a:pt x="131310" y="21551"/>
                  </a:lnTo>
                  <a:lnTo>
                    <a:pt x="131310" y="1"/>
                  </a:lnTo>
                  <a:close/>
                </a:path>
              </a:pathLst>
            </a:custGeom>
            <a:solidFill>
              <a:srgbClr val="455A6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7"/>
            <p:cNvSpPr/>
            <p:nvPr/>
          </p:nvSpPr>
          <p:spPr>
            <a:xfrm>
              <a:off x="3628750" y="2150775"/>
              <a:ext cx="763725" cy="55500"/>
            </a:xfrm>
            <a:custGeom>
              <a:rect b="b" l="l" r="r" t="t"/>
              <a:pathLst>
                <a:path extrusionOk="0" h="2220" w="30549">
                  <a:moveTo>
                    <a:pt x="1" y="1"/>
                  </a:moveTo>
                  <a:lnTo>
                    <a:pt x="1" y="2219"/>
                  </a:lnTo>
                  <a:lnTo>
                    <a:pt x="30548" y="2219"/>
                  </a:lnTo>
                  <a:lnTo>
                    <a:pt x="3054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7"/>
            <p:cNvSpPr/>
            <p:nvPr/>
          </p:nvSpPr>
          <p:spPr>
            <a:xfrm>
              <a:off x="3256400" y="2305025"/>
              <a:ext cx="1464350" cy="4600"/>
            </a:xfrm>
            <a:custGeom>
              <a:rect b="b" l="l" r="r" t="t"/>
              <a:pathLst>
                <a:path extrusionOk="0" h="184" w="58574">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3607475" y="2364300"/>
              <a:ext cx="807025" cy="3825"/>
            </a:xfrm>
            <a:custGeom>
              <a:rect b="b" l="l" r="r" t="t"/>
              <a:pathLst>
                <a:path extrusionOk="0" h="153" w="32281">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2319450" y="2228275"/>
              <a:ext cx="643650" cy="550600"/>
            </a:xfrm>
            <a:custGeom>
              <a:rect b="b" l="l" r="r" t="t"/>
              <a:pathLst>
                <a:path extrusionOk="0" h="22024" w="25746">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2386325" y="3100650"/>
              <a:ext cx="631500" cy="5325"/>
            </a:xfrm>
            <a:custGeom>
              <a:rect b="b" l="l" r="r" t="t"/>
              <a:pathLst>
                <a:path extrusionOk="0" h="213" w="2526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a:off x="2386325" y="3170550"/>
              <a:ext cx="631500" cy="5350"/>
            </a:xfrm>
            <a:custGeom>
              <a:rect b="b" l="l" r="r" t="t"/>
              <a:pathLst>
                <a:path extrusionOk="0" h="214" w="2526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p:nvPr/>
          </p:nvSpPr>
          <p:spPr>
            <a:xfrm>
              <a:off x="2386325" y="3240450"/>
              <a:ext cx="631500" cy="5350"/>
            </a:xfrm>
            <a:custGeom>
              <a:rect b="b" l="l" r="r" t="t"/>
              <a:pathLst>
                <a:path extrusionOk="0" h="214" w="2526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7"/>
            <p:cNvSpPr/>
            <p:nvPr/>
          </p:nvSpPr>
          <p:spPr>
            <a:xfrm>
              <a:off x="2382525" y="3311900"/>
              <a:ext cx="366300" cy="5325"/>
            </a:xfrm>
            <a:custGeom>
              <a:rect b="b" l="l" r="r" t="t"/>
              <a:pathLst>
                <a:path extrusionOk="0" h="213" w="14652">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7"/>
            <p:cNvSpPr/>
            <p:nvPr/>
          </p:nvSpPr>
          <p:spPr>
            <a:xfrm>
              <a:off x="2385575" y="2960825"/>
              <a:ext cx="435425" cy="31925"/>
            </a:xfrm>
            <a:custGeom>
              <a:rect b="b" l="l" r="r" t="t"/>
              <a:pathLst>
                <a:path extrusionOk="0" h="1277" w="17417">
                  <a:moveTo>
                    <a:pt x="0" y="0"/>
                  </a:moveTo>
                  <a:lnTo>
                    <a:pt x="0" y="1277"/>
                  </a:lnTo>
                  <a:lnTo>
                    <a:pt x="17417" y="1277"/>
                  </a:lnTo>
                  <a:lnTo>
                    <a:pt x="1741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2515500" y="2383300"/>
              <a:ext cx="348825" cy="395550"/>
            </a:xfrm>
            <a:custGeom>
              <a:rect b="b" l="l" r="r" t="t"/>
              <a:pathLst>
                <a:path extrusionOk="0" h="15822" w="13953">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2386325" y="3423600"/>
              <a:ext cx="243950" cy="29650"/>
            </a:xfrm>
            <a:custGeom>
              <a:rect b="b" l="l" r="r" t="t"/>
              <a:pathLst>
                <a:path extrusionOk="0" h="1186" w="9758">
                  <a:moveTo>
                    <a:pt x="1" y="0"/>
                  </a:moveTo>
                  <a:lnTo>
                    <a:pt x="1" y="1186"/>
                  </a:lnTo>
                  <a:lnTo>
                    <a:pt x="9758" y="1186"/>
                  </a:lnTo>
                  <a:lnTo>
                    <a:pt x="975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5598400" y="1941800"/>
              <a:ext cx="679375" cy="767525"/>
            </a:xfrm>
            <a:custGeom>
              <a:rect b="b" l="l" r="r" t="t"/>
              <a:pathLst>
                <a:path extrusionOk="0" h="30701" w="27175">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7"/>
            <p:cNvSpPr/>
            <p:nvPr/>
          </p:nvSpPr>
          <p:spPr>
            <a:xfrm>
              <a:off x="5863600" y="2125700"/>
              <a:ext cx="205200" cy="290300"/>
            </a:xfrm>
            <a:custGeom>
              <a:rect b="b" l="l" r="r" t="t"/>
              <a:pathLst>
                <a:path extrusionOk="0" h="11612" w="8208">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7"/>
            <p:cNvSpPr/>
            <p:nvPr/>
          </p:nvSpPr>
          <p:spPr>
            <a:xfrm>
              <a:off x="5795200" y="2234375"/>
              <a:ext cx="55500" cy="165675"/>
            </a:xfrm>
            <a:custGeom>
              <a:rect b="b" l="l" r="r" t="t"/>
              <a:pathLst>
                <a:path extrusionOk="0" h="6627" w="2220">
                  <a:moveTo>
                    <a:pt x="1" y="0"/>
                  </a:moveTo>
                  <a:lnTo>
                    <a:pt x="578" y="6626"/>
                  </a:lnTo>
                  <a:lnTo>
                    <a:pt x="2220" y="6626"/>
                  </a:lnTo>
                  <a:lnTo>
                    <a:pt x="2220" y="122"/>
                  </a:lnTo>
                  <a:lnTo>
                    <a:pt x="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7"/>
            <p:cNvSpPr/>
            <p:nvPr/>
          </p:nvSpPr>
          <p:spPr>
            <a:xfrm>
              <a:off x="4748825" y="2849875"/>
              <a:ext cx="1576800" cy="746225"/>
            </a:xfrm>
            <a:custGeom>
              <a:rect b="b" l="l" r="r" t="t"/>
              <a:pathLst>
                <a:path extrusionOk="0" h="29849" w="63072">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7"/>
            <p:cNvSpPr/>
            <p:nvPr/>
          </p:nvSpPr>
          <p:spPr>
            <a:xfrm>
              <a:off x="5713150" y="2897025"/>
              <a:ext cx="595550" cy="449075"/>
            </a:xfrm>
            <a:custGeom>
              <a:rect b="b" l="l" r="r" t="t"/>
              <a:pathLst>
                <a:path extrusionOk="0" h="17963" w="23822">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7"/>
            <p:cNvSpPr/>
            <p:nvPr/>
          </p:nvSpPr>
          <p:spPr>
            <a:xfrm>
              <a:off x="5877275" y="3219175"/>
              <a:ext cx="65375" cy="149725"/>
            </a:xfrm>
            <a:custGeom>
              <a:rect b="b" l="l" r="r" t="t"/>
              <a:pathLst>
                <a:path extrusionOk="0" h="5989" w="2615">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7"/>
            <p:cNvSpPr/>
            <p:nvPr/>
          </p:nvSpPr>
          <p:spPr>
            <a:xfrm>
              <a:off x="5881075" y="3029200"/>
              <a:ext cx="202925" cy="351100"/>
            </a:xfrm>
            <a:custGeom>
              <a:rect b="b" l="l" r="r" t="t"/>
              <a:pathLst>
                <a:path extrusionOk="0" h="14044" w="8117">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7"/>
            <p:cNvSpPr/>
            <p:nvPr/>
          </p:nvSpPr>
          <p:spPr>
            <a:xfrm>
              <a:off x="5891900" y="3127950"/>
              <a:ext cx="16550" cy="14400"/>
            </a:xfrm>
            <a:custGeom>
              <a:rect b="b" l="l" r="r" t="t"/>
              <a:pathLst>
                <a:path extrusionOk="0" h="576" w="662">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7"/>
            <p:cNvSpPr/>
            <p:nvPr/>
          </p:nvSpPr>
          <p:spPr>
            <a:xfrm>
              <a:off x="5887150" y="3118675"/>
              <a:ext cx="28900" cy="8575"/>
            </a:xfrm>
            <a:custGeom>
              <a:rect b="b" l="l" r="r" t="t"/>
              <a:pathLst>
                <a:path extrusionOk="0" h="343" w="1156">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7"/>
            <p:cNvSpPr/>
            <p:nvPr/>
          </p:nvSpPr>
          <p:spPr>
            <a:xfrm>
              <a:off x="5972250" y="3129525"/>
              <a:ext cx="16000" cy="13700"/>
            </a:xfrm>
            <a:custGeom>
              <a:rect b="b" l="l" r="r" t="t"/>
              <a:pathLst>
                <a:path extrusionOk="0" h="548" w="64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7"/>
            <p:cNvSpPr/>
            <p:nvPr/>
          </p:nvSpPr>
          <p:spPr>
            <a:xfrm>
              <a:off x="5969975" y="3119625"/>
              <a:ext cx="28900" cy="8500"/>
            </a:xfrm>
            <a:custGeom>
              <a:rect b="b" l="l" r="r" t="t"/>
              <a:pathLst>
                <a:path extrusionOk="0" h="340" w="1156">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7"/>
            <p:cNvSpPr/>
            <p:nvPr/>
          </p:nvSpPr>
          <p:spPr>
            <a:xfrm>
              <a:off x="5922875" y="3125725"/>
              <a:ext cx="22050" cy="67450"/>
            </a:xfrm>
            <a:custGeom>
              <a:rect b="b" l="l" r="r" t="t"/>
              <a:pathLst>
                <a:path extrusionOk="0" h="2698" w="882">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7"/>
            <p:cNvSpPr/>
            <p:nvPr/>
          </p:nvSpPr>
          <p:spPr>
            <a:xfrm>
              <a:off x="5930475" y="3199175"/>
              <a:ext cx="38775" cy="22400"/>
            </a:xfrm>
            <a:custGeom>
              <a:rect b="b" l="l" r="r" t="t"/>
              <a:pathLst>
                <a:path extrusionOk="0" h="896" w="1551">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7"/>
            <p:cNvSpPr/>
            <p:nvPr/>
          </p:nvSpPr>
          <p:spPr>
            <a:xfrm>
              <a:off x="5938825" y="3264025"/>
              <a:ext cx="72225" cy="37425"/>
            </a:xfrm>
            <a:custGeom>
              <a:rect b="b" l="l" r="r" t="t"/>
              <a:pathLst>
                <a:path extrusionOk="0" h="1497" w="2889">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7"/>
            <p:cNvSpPr/>
            <p:nvPr/>
          </p:nvSpPr>
          <p:spPr>
            <a:xfrm>
              <a:off x="5866625" y="2955750"/>
              <a:ext cx="368575" cy="416950"/>
            </a:xfrm>
            <a:custGeom>
              <a:rect b="b" l="l" r="r" t="t"/>
              <a:pathLst>
                <a:path extrusionOk="0" h="16678" w="14743">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7"/>
            <p:cNvSpPr/>
            <p:nvPr/>
          </p:nvSpPr>
          <p:spPr>
            <a:xfrm>
              <a:off x="4927400" y="3020100"/>
              <a:ext cx="758400" cy="41800"/>
            </a:xfrm>
            <a:custGeom>
              <a:rect b="b" l="l" r="r" t="t"/>
              <a:pathLst>
                <a:path extrusionOk="0" h="1672" w="30336">
                  <a:moveTo>
                    <a:pt x="1" y="0"/>
                  </a:moveTo>
                  <a:lnTo>
                    <a:pt x="1" y="1672"/>
                  </a:lnTo>
                  <a:lnTo>
                    <a:pt x="30336" y="1672"/>
                  </a:lnTo>
                  <a:lnTo>
                    <a:pt x="3033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7"/>
            <p:cNvSpPr/>
            <p:nvPr/>
          </p:nvSpPr>
          <p:spPr>
            <a:xfrm>
              <a:off x="4927400" y="3127225"/>
              <a:ext cx="758400" cy="41825"/>
            </a:xfrm>
            <a:custGeom>
              <a:rect b="b" l="l" r="r" t="t"/>
              <a:pathLst>
                <a:path extrusionOk="0" h="1673" w="30336">
                  <a:moveTo>
                    <a:pt x="1" y="1"/>
                  </a:moveTo>
                  <a:lnTo>
                    <a:pt x="1" y="1673"/>
                  </a:lnTo>
                  <a:lnTo>
                    <a:pt x="30336" y="1673"/>
                  </a:lnTo>
                  <a:lnTo>
                    <a:pt x="303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7"/>
            <p:cNvSpPr/>
            <p:nvPr/>
          </p:nvSpPr>
          <p:spPr>
            <a:xfrm>
              <a:off x="4927400" y="3232100"/>
              <a:ext cx="375425" cy="41825"/>
            </a:xfrm>
            <a:custGeom>
              <a:rect b="b" l="l" r="r" t="t"/>
              <a:pathLst>
                <a:path extrusionOk="0" h="1673" w="15017">
                  <a:moveTo>
                    <a:pt x="1" y="1"/>
                  </a:moveTo>
                  <a:lnTo>
                    <a:pt x="1" y="1672"/>
                  </a:lnTo>
                  <a:lnTo>
                    <a:pt x="15016" y="1672"/>
                  </a:lnTo>
                  <a:lnTo>
                    <a:pt x="1501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7"/>
            <p:cNvSpPr/>
            <p:nvPr/>
          </p:nvSpPr>
          <p:spPr>
            <a:xfrm>
              <a:off x="6011025" y="4375725"/>
              <a:ext cx="335900" cy="164175"/>
            </a:xfrm>
            <a:custGeom>
              <a:rect b="b" l="l" r="r" t="t"/>
              <a:pathLst>
                <a:path extrusionOk="0" h="6567" w="13436">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7"/>
            <p:cNvSpPr/>
            <p:nvPr/>
          </p:nvSpPr>
          <p:spPr>
            <a:xfrm>
              <a:off x="6026225" y="4487875"/>
              <a:ext cx="69925" cy="49750"/>
            </a:xfrm>
            <a:custGeom>
              <a:rect b="b" l="l" r="r" t="t"/>
              <a:pathLst>
                <a:path extrusionOk="0" h="1990" w="2797">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7"/>
            <p:cNvSpPr/>
            <p:nvPr/>
          </p:nvSpPr>
          <p:spPr>
            <a:xfrm>
              <a:off x="6035325" y="4470725"/>
              <a:ext cx="288800" cy="69175"/>
            </a:xfrm>
            <a:custGeom>
              <a:rect b="b" l="l" r="r" t="t"/>
              <a:pathLst>
                <a:path extrusionOk="0" h="2767" w="11552">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7"/>
            <p:cNvSpPr/>
            <p:nvPr/>
          </p:nvSpPr>
          <p:spPr>
            <a:xfrm>
              <a:off x="6035325" y="4482875"/>
              <a:ext cx="280425" cy="53225"/>
            </a:xfrm>
            <a:custGeom>
              <a:rect b="b" l="l" r="r" t="t"/>
              <a:pathLst>
                <a:path extrusionOk="0" h="2129" w="11217">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7"/>
            <p:cNvSpPr/>
            <p:nvPr/>
          </p:nvSpPr>
          <p:spPr>
            <a:xfrm>
              <a:off x="6258750" y="4468450"/>
              <a:ext cx="12925" cy="29650"/>
            </a:xfrm>
            <a:custGeom>
              <a:rect b="b" l="l" r="r" t="t"/>
              <a:pathLst>
                <a:path extrusionOk="0" h="1186" w="517">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7"/>
            <p:cNvSpPr/>
            <p:nvPr/>
          </p:nvSpPr>
          <p:spPr>
            <a:xfrm>
              <a:off x="6206300" y="4466150"/>
              <a:ext cx="6875" cy="16000"/>
            </a:xfrm>
            <a:custGeom>
              <a:rect b="b" l="l" r="r" t="t"/>
              <a:pathLst>
                <a:path extrusionOk="0" h="640" w="275">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7"/>
            <p:cNvSpPr/>
            <p:nvPr/>
          </p:nvSpPr>
          <p:spPr>
            <a:xfrm>
              <a:off x="6190350" y="4466025"/>
              <a:ext cx="9900" cy="11550"/>
            </a:xfrm>
            <a:custGeom>
              <a:rect b="b" l="l" r="r" t="t"/>
              <a:pathLst>
                <a:path extrusionOk="0" h="462" w="396">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7"/>
            <p:cNvSpPr/>
            <p:nvPr/>
          </p:nvSpPr>
          <p:spPr>
            <a:xfrm>
              <a:off x="6179725" y="4459575"/>
              <a:ext cx="17500" cy="3875"/>
            </a:xfrm>
            <a:custGeom>
              <a:rect b="b" l="l" r="r" t="t"/>
              <a:pathLst>
                <a:path extrusionOk="0" h="155" w="70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7"/>
            <p:cNvSpPr/>
            <p:nvPr/>
          </p:nvSpPr>
          <p:spPr>
            <a:xfrm>
              <a:off x="6174400" y="4450200"/>
              <a:ext cx="19775" cy="3600"/>
            </a:xfrm>
            <a:custGeom>
              <a:rect b="b" l="l" r="r" t="t"/>
              <a:pathLst>
                <a:path extrusionOk="0" h="144" w="791">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7"/>
            <p:cNvSpPr/>
            <p:nvPr/>
          </p:nvSpPr>
          <p:spPr>
            <a:xfrm>
              <a:off x="6208600" y="4446575"/>
              <a:ext cx="30400" cy="21900"/>
            </a:xfrm>
            <a:custGeom>
              <a:rect b="b" l="l" r="r" t="t"/>
              <a:pathLst>
                <a:path extrusionOk="0" h="876" w="1216">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6194150" y="4446975"/>
              <a:ext cx="18275" cy="19200"/>
            </a:xfrm>
            <a:custGeom>
              <a:rect b="b" l="l" r="r" t="t"/>
              <a:pathLst>
                <a:path extrusionOk="0" h="768" w="731">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6026975" y="4485625"/>
              <a:ext cx="69175" cy="39900"/>
            </a:xfrm>
            <a:custGeom>
              <a:rect b="b" l="l" r="r" t="t"/>
              <a:pathLst>
                <a:path extrusionOk="0" h="1596" w="2767">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6031525" y="4416000"/>
              <a:ext cx="12200" cy="69175"/>
            </a:xfrm>
            <a:custGeom>
              <a:rect b="b" l="l" r="r" t="t"/>
              <a:pathLst>
                <a:path extrusionOk="0" h="2767" w="488">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7"/>
            <p:cNvSpPr/>
            <p:nvPr/>
          </p:nvSpPr>
          <p:spPr>
            <a:xfrm>
              <a:off x="6114350" y="4497200"/>
              <a:ext cx="49425" cy="9250"/>
            </a:xfrm>
            <a:custGeom>
              <a:rect b="b" l="l" r="r" t="t"/>
              <a:pathLst>
                <a:path extrusionOk="0" h="370" w="1977">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p:nvPr/>
          </p:nvSpPr>
          <p:spPr>
            <a:xfrm>
              <a:off x="6081675" y="4512325"/>
              <a:ext cx="6875" cy="9325"/>
            </a:xfrm>
            <a:custGeom>
              <a:rect b="b" l="l" r="r" t="t"/>
              <a:pathLst>
                <a:path extrusionOk="0" h="373" w="275">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7"/>
            <p:cNvSpPr/>
            <p:nvPr/>
          </p:nvSpPr>
          <p:spPr>
            <a:xfrm>
              <a:off x="6065725" y="4499300"/>
              <a:ext cx="8375" cy="5650"/>
            </a:xfrm>
            <a:custGeom>
              <a:rect b="b" l="l" r="r" t="t"/>
              <a:pathLst>
                <a:path extrusionOk="0" h="226" w="335">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6046725" y="4494075"/>
              <a:ext cx="10675" cy="3275"/>
            </a:xfrm>
            <a:custGeom>
              <a:rect b="b" l="l" r="r" t="t"/>
              <a:pathLst>
                <a:path extrusionOk="0" h="131" w="427">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6033825" y="4493950"/>
              <a:ext cx="5325" cy="2625"/>
            </a:xfrm>
            <a:custGeom>
              <a:rect b="b" l="l" r="r" t="t"/>
              <a:pathLst>
                <a:path extrusionOk="0" h="105" w="213">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7"/>
            <p:cNvSpPr/>
            <p:nvPr/>
          </p:nvSpPr>
          <p:spPr>
            <a:xfrm>
              <a:off x="5467700" y="3769200"/>
              <a:ext cx="737125" cy="709150"/>
            </a:xfrm>
            <a:custGeom>
              <a:rect b="b" l="l" r="r" t="t"/>
              <a:pathLst>
                <a:path extrusionOk="0" h="28366" w="29485">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
            <p:cNvSpPr/>
            <p:nvPr/>
          </p:nvSpPr>
          <p:spPr>
            <a:xfrm>
              <a:off x="5967700" y="4412200"/>
              <a:ext cx="247750" cy="75250"/>
            </a:xfrm>
            <a:custGeom>
              <a:rect b="b" l="l" r="r" t="t"/>
              <a:pathLst>
                <a:path extrusionOk="0" h="3010" w="9910">
                  <a:moveTo>
                    <a:pt x="9697" y="1"/>
                  </a:moveTo>
                  <a:lnTo>
                    <a:pt x="1" y="1885"/>
                  </a:lnTo>
                  <a:lnTo>
                    <a:pt x="274" y="3010"/>
                  </a:lnTo>
                  <a:lnTo>
                    <a:pt x="9910" y="1186"/>
                  </a:lnTo>
                  <a:lnTo>
                    <a:pt x="96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7"/>
            <p:cNvSpPr/>
            <p:nvPr/>
          </p:nvSpPr>
          <p:spPr>
            <a:xfrm>
              <a:off x="5802325" y="3982800"/>
              <a:ext cx="17975" cy="7000"/>
            </a:xfrm>
            <a:custGeom>
              <a:rect b="b" l="l" r="r" t="t"/>
              <a:pathLst>
                <a:path extrusionOk="0" h="280" w="719">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7"/>
            <p:cNvSpPr/>
            <p:nvPr/>
          </p:nvSpPr>
          <p:spPr>
            <a:xfrm>
              <a:off x="5856750" y="3967925"/>
              <a:ext cx="38025" cy="6675"/>
            </a:xfrm>
            <a:custGeom>
              <a:rect b="b" l="l" r="r" t="t"/>
              <a:pathLst>
                <a:path extrusionOk="0" h="267" w="1521">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5922875" y="3991175"/>
              <a:ext cx="14450" cy="35800"/>
            </a:xfrm>
            <a:custGeom>
              <a:rect b="b" l="l" r="r" t="t"/>
              <a:pathLst>
                <a:path extrusionOk="0" h="1432" w="578">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5944900" y="4063425"/>
              <a:ext cx="12200" cy="36500"/>
            </a:xfrm>
            <a:custGeom>
              <a:rect b="b" l="l" r="r" t="t"/>
              <a:pathLst>
                <a:path extrusionOk="0" h="1460" w="488">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5963900" y="4137125"/>
              <a:ext cx="11425" cy="36500"/>
            </a:xfrm>
            <a:custGeom>
              <a:rect b="b" l="l" r="r" t="t"/>
              <a:pathLst>
                <a:path extrusionOk="0" h="1460" w="457">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5982150" y="4210075"/>
              <a:ext cx="11425" cy="37250"/>
            </a:xfrm>
            <a:custGeom>
              <a:rect b="b" l="l" r="r" t="t"/>
              <a:pathLst>
                <a:path extrusionOk="0" h="1490" w="457">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5999625" y="4283800"/>
              <a:ext cx="11425" cy="37250"/>
            </a:xfrm>
            <a:custGeom>
              <a:rect b="b" l="l" r="r" t="t"/>
              <a:pathLst>
                <a:path extrusionOk="0" h="1490" w="457">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6016325" y="4358250"/>
              <a:ext cx="11425" cy="36500"/>
            </a:xfrm>
            <a:custGeom>
              <a:rect b="b" l="l" r="r" t="t"/>
              <a:pathLst>
                <a:path extrusionOk="0" h="1460" w="457">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6033050" y="4432725"/>
              <a:ext cx="6875" cy="18275"/>
            </a:xfrm>
            <a:custGeom>
              <a:rect b="b" l="l" r="r" t="t"/>
              <a:pathLst>
                <a:path extrusionOk="0" h="731" w="275">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4980600" y="3576325"/>
              <a:ext cx="654300" cy="693800"/>
            </a:xfrm>
            <a:custGeom>
              <a:rect b="b" l="l" r="r" t="t"/>
              <a:pathLst>
                <a:path extrusionOk="0" h="27752" w="26172">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5146250" y="3179675"/>
              <a:ext cx="220400" cy="396675"/>
            </a:xfrm>
            <a:custGeom>
              <a:rect b="b" l="l" r="r" t="t"/>
              <a:pathLst>
                <a:path extrusionOk="0" h="15867" w="8816">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5327875" y="3327850"/>
              <a:ext cx="18250" cy="15450"/>
            </a:xfrm>
            <a:custGeom>
              <a:rect b="b" l="l" r="r" t="t"/>
              <a:pathLst>
                <a:path extrusionOk="0" h="618" w="73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5325600" y="3320250"/>
              <a:ext cx="32700" cy="9975"/>
            </a:xfrm>
            <a:custGeom>
              <a:rect b="b" l="l" r="r" t="t"/>
              <a:pathLst>
                <a:path extrusionOk="0" h="399" w="1308">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5237450" y="3326325"/>
              <a:ext cx="18250" cy="15450"/>
            </a:xfrm>
            <a:custGeom>
              <a:rect b="b" l="l" r="r" t="t"/>
              <a:pathLst>
                <a:path extrusionOk="0" h="618" w="73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5235175" y="3319300"/>
              <a:ext cx="31925" cy="9425"/>
            </a:xfrm>
            <a:custGeom>
              <a:rect b="b" l="l" r="r" t="t"/>
              <a:pathLst>
                <a:path extrusionOk="0" h="377" w="1277">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a:off x="5294450" y="3325575"/>
              <a:ext cx="22800" cy="73525"/>
            </a:xfrm>
            <a:custGeom>
              <a:rect b="b" l="l" r="r" t="t"/>
              <a:pathLst>
                <a:path extrusionOk="0" h="2941" w="912">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a:off x="5263275" y="3406125"/>
              <a:ext cx="44875" cy="23250"/>
            </a:xfrm>
            <a:custGeom>
              <a:rect b="b" l="l" r="r" t="t"/>
              <a:pathLst>
                <a:path extrusionOk="0" h="930" w="1795">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a:off x="5217700" y="3474500"/>
              <a:ext cx="79800" cy="41975"/>
            </a:xfrm>
            <a:custGeom>
              <a:rect b="b" l="l" r="r" t="t"/>
              <a:pathLst>
                <a:path extrusionOk="0" h="1679" w="3192">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7"/>
            <p:cNvSpPr/>
            <p:nvPr/>
          </p:nvSpPr>
          <p:spPr>
            <a:xfrm>
              <a:off x="5046725" y="3136250"/>
              <a:ext cx="335875" cy="349675"/>
            </a:xfrm>
            <a:custGeom>
              <a:rect b="b" l="l" r="r" t="t"/>
              <a:pathLst>
                <a:path extrusionOk="0" h="13987" w="13435">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7"/>
            <p:cNvSpPr/>
            <p:nvPr/>
          </p:nvSpPr>
          <p:spPr>
            <a:xfrm>
              <a:off x="4928925" y="3266050"/>
              <a:ext cx="133775" cy="115025"/>
            </a:xfrm>
            <a:custGeom>
              <a:rect b="b" l="l" r="r" t="t"/>
              <a:pathLst>
                <a:path extrusionOk="0" h="4601" w="5351">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a:off x="4959325" y="3243300"/>
              <a:ext cx="90450" cy="48100"/>
            </a:xfrm>
            <a:custGeom>
              <a:rect b="b" l="l" r="r" t="t"/>
              <a:pathLst>
                <a:path extrusionOk="0" h="1924" w="3618">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a:off x="5043675" y="3287575"/>
              <a:ext cx="9150" cy="55500"/>
            </a:xfrm>
            <a:custGeom>
              <a:rect b="b" l="l" r="r" t="t"/>
              <a:pathLst>
                <a:path extrusionOk="0" h="2220" w="366">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a:off x="5112825" y="3326225"/>
              <a:ext cx="41050" cy="60050"/>
            </a:xfrm>
            <a:custGeom>
              <a:rect b="b" l="l" r="r" t="t"/>
              <a:pathLst>
                <a:path extrusionOk="0" h="2402" w="1642">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a:off x="5117375" y="3338600"/>
              <a:ext cx="26625" cy="35350"/>
            </a:xfrm>
            <a:custGeom>
              <a:rect b="b" l="l" r="r" t="t"/>
              <a:pathLst>
                <a:path extrusionOk="0" h="1414" w="1065">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a:off x="5100675" y="3373450"/>
              <a:ext cx="36500" cy="34350"/>
            </a:xfrm>
            <a:custGeom>
              <a:rect b="b" l="l" r="r" t="t"/>
              <a:pathLst>
                <a:path extrusionOk="0" h="1374" w="146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7"/>
            <p:cNvSpPr/>
            <p:nvPr/>
          </p:nvSpPr>
          <p:spPr>
            <a:xfrm>
              <a:off x="4922100" y="3577850"/>
              <a:ext cx="221150" cy="345025"/>
            </a:xfrm>
            <a:custGeom>
              <a:rect b="b" l="l" r="r" t="t"/>
              <a:pathLst>
                <a:path extrusionOk="0" h="13801" w="8846">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7"/>
            <p:cNvSpPr/>
            <p:nvPr/>
          </p:nvSpPr>
          <p:spPr>
            <a:xfrm>
              <a:off x="5408425" y="3752625"/>
              <a:ext cx="52450" cy="307025"/>
            </a:xfrm>
            <a:custGeom>
              <a:rect b="b" l="l" r="r" t="t"/>
              <a:pathLst>
                <a:path extrusionOk="0" h="12281" w="2098">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7"/>
            <p:cNvSpPr/>
            <p:nvPr/>
          </p:nvSpPr>
          <p:spPr>
            <a:xfrm>
              <a:off x="5143225" y="3541375"/>
              <a:ext cx="155025" cy="36500"/>
            </a:xfrm>
            <a:custGeom>
              <a:rect b="b" l="l" r="r" t="t"/>
              <a:pathLst>
                <a:path extrusionOk="0" h="1460" w="6201">
                  <a:moveTo>
                    <a:pt x="0" y="1"/>
                  </a:moveTo>
                  <a:lnTo>
                    <a:pt x="0" y="1460"/>
                  </a:lnTo>
                  <a:lnTo>
                    <a:pt x="6201" y="1460"/>
                  </a:lnTo>
                  <a:lnTo>
                    <a:pt x="620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7"/>
            <p:cNvSpPr/>
            <p:nvPr/>
          </p:nvSpPr>
          <p:spPr>
            <a:xfrm>
              <a:off x="5260250" y="3575575"/>
              <a:ext cx="69925" cy="683150"/>
            </a:xfrm>
            <a:custGeom>
              <a:rect b="b" l="l" r="r" t="t"/>
              <a:pathLst>
                <a:path extrusionOk="0" h="27326" w="2797">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7"/>
            <p:cNvSpPr/>
            <p:nvPr/>
          </p:nvSpPr>
          <p:spPr>
            <a:xfrm>
              <a:off x="5142450" y="3541375"/>
              <a:ext cx="117050" cy="63100"/>
            </a:xfrm>
            <a:custGeom>
              <a:rect b="b" l="l" r="r" t="t"/>
              <a:pathLst>
                <a:path extrusionOk="0" h="2524" w="4682">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7"/>
            <p:cNvSpPr/>
            <p:nvPr/>
          </p:nvSpPr>
          <p:spPr>
            <a:xfrm>
              <a:off x="5254175" y="3542125"/>
              <a:ext cx="46375" cy="53725"/>
            </a:xfrm>
            <a:custGeom>
              <a:rect b="b" l="l" r="r" t="t"/>
              <a:pathLst>
                <a:path extrusionOk="0" h="2149" w="1855">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p:nvPr/>
          </p:nvSpPr>
          <p:spPr>
            <a:xfrm>
              <a:off x="4987450" y="3641675"/>
              <a:ext cx="34200" cy="31950"/>
            </a:xfrm>
            <a:custGeom>
              <a:rect b="b" l="l" r="r" t="t"/>
              <a:pathLst>
                <a:path extrusionOk="0" h="1278" w="1368">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7"/>
            <p:cNvSpPr/>
            <p:nvPr/>
          </p:nvSpPr>
          <p:spPr>
            <a:xfrm>
              <a:off x="5007200" y="3631800"/>
              <a:ext cx="4575" cy="27375"/>
            </a:xfrm>
            <a:custGeom>
              <a:rect b="b" l="l" r="r" t="t"/>
              <a:pathLst>
                <a:path extrusionOk="0" h="1095" w="183">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7"/>
            <p:cNvSpPr/>
            <p:nvPr/>
          </p:nvSpPr>
          <p:spPr>
            <a:xfrm>
              <a:off x="4995050" y="3662950"/>
              <a:ext cx="19000" cy="4150"/>
            </a:xfrm>
            <a:custGeom>
              <a:rect b="b" l="l" r="r" t="t"/>
              <a:pathLst>
                <a:path extrusionOk="0" h="166" w="76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7"/>
            <p:cNvSpPr/>
            <p:nvPr/>
          </p:nvSpPr>
          <p:spPr>
            <a:xfrm>
              <a:off x="5363600" y="3870400"/>
              <a:ext cx="34975" cy="31200"/>
            </a:xfrm>
            <a:custGeom>
              <a:rect b="b" l="l" r="r" t="t"/>
              <a:pathLst>
                <a:path extrusionOk="0" h="1248" w="1399">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7"/>
            <p:cNvSpPr/>
            <p:nvPr/>
          </p:nvSpPr>
          <p:spPr>
            <a:xfrm>
              <a:off x="5384100" y="3860525"/>
              <a:ext cx="3825" cy="27375"/>
            </a:xfrm>
            <a:custGeom>
              <a:rect b="b" l="l" r="r" t="t"/>
              <a:pathLst>
                <a:path extrusionOk="0" h="1095" w="153">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7"/>
            <p:cNvSpPr/>
            <p:nvPr/>
          </p:nvSpPr>
          <p:spPr>
            <a:xfrm>
              <a:off x="5371950" y="3891375"/>
              <a:ext cx="19025" cy="4125"/>
            </a:xfrm>
            <a:custGeom>
              <a:rect b="b" l="l" r="r" t="t"/>
              <a:pathLst>
                <a:path extrusionOk="0" h="165" w="761">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7"/>
            <p:cNvSpPr/>
            <p:nvPr/>
          </p:nvSpPr>
          <p:spPr>
            <a:xfrm>
              <a:off x="5038350" y="4193350"/>
              <a:ext cx="34225" cy="31200"/>
            </a:xfrm>
            <a:custGeom>
              <a:rect b="b" l="l" r="r" t="t"/>
              <a:pathLst>
                <a:path extrusionOk="0" h="1248" w="1369">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7"/>
            <p:cNvSpPr/>
            <p:nvPr/>
          </p:nvSpPr>
          <p:spPr>
            <a:xfrm>
              <a:off x="5058100" y="4183475"/>
              <a:ext cx="3825" cy="27400"/>
            </a:xfrm>
            <a:custGeom>
              <a:rect b="b" l="l" r="r" t="t"/>
              <a:pathLst>
                <a:path extrusionOk="0" h="1096" w="153">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7"/>
            <p:cNvSpPr/>
            <p:nvPr/>
          </p:nvSpPr>
          <p:spPr>
            <a:xfrm>
              <a:off x="5045950" y="4214650"/>
              <a:ext cx="19025" cy="3800"/>
            </a:xfrm>
            <a:custGeom>
              <a:rect b="b" l="l" r="r" t="t"/>
              <a:pathLst>
                <a:path extrusionOk="0" h="152" w="761">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7"/>
            <p:cNvSpPr/>
            <p:nvPr/>
          </p:nvSpPr>
          <p:spPr>
            <a:xfrm>
              <a:off x="5195650" y="3783725"/>
              <a:ext cx="28150" cy="35800"/>
            </a:xfrm>
            <a:custGeom>
              <a:rect b="b" l="l" r="r" t="t"/>
              <a:pathLst>
                <a:path extrusionOk="0" h="1432" w="1126">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7"/>
            <p:cNvSpPr/>
            <p:nvPr/>
          </p:nvSpPr>
          <p:spPr>
            <a:xfrm>
              <a:off x="5208575" y="3802275"/>
              <a:ext cx="26625" cy="5300"/>
            </a:xfrm>
            <a:custGeom>
              <a:rect b="b" l="l" r="r" t="t"/>
              <a:pathLst>
                <a:path extrusionOk="0" h="212" w="1065">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7"/>
            <p:cNvSpPr/>
            <p:nvPr/>
          </p:nvSpPr>
          <p:spPr>
            <a:xfrm>
              <a:off x="5199450" y="3792900"/>
              <a:ext cx="5350" cy="18250"/>
            </a:xfrm>
            <a:custGeom>
              <a:rect b="b" l="l" r="r" t="t"/>
              <a:pathLst>
                <a:path extrusionOk="0" h="730" w="214">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7"/>
            <p:cNvSpPr/>
            <p:nvPr/>
          </p:nvSpPr>
          <p:spPr>
            <a:xfrm>
              <a:off x="5452500" y="3740925"/>
              <a:ext cx="44850" cy="10300"/>
            </a:xfrm>
            <a:custGeom>
              <a:rect b="b" l="l" r="r" t="t"/>
              <a:pathLst>
                <a:path extrusionOk="0" h="412" w="1794">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7"/>
            <p:cNvSpPr/>
            <p:nvPr/>
          </p:nvSpPr>
          <p:spPr>
            <a:xfrm>
              <a:off x="5465425" y="3723000"/>
              <a:ext cx="15975" cy="22050"/>
            </a:xfrm>
            <a:custGeom>
              <a:rect b="b" l="l" r="r" t="t"/>
              <a:pathLst>
                <a:path extrusionOk="0" h="882" w="639">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7"/>
            <p:cNvSpPr/>
            <p:nvPr/>
          </p:nvSpPr>
          <p:spPr>
            <a:xfrm>
              <a:off x="5471500" y="3746550"/>
              <a:ext cx="14450" cy="12950"/>
            </a:xfrm>
            <a:custGeom>
              <a:rect b="b" l="l" r="r" t="t"/>
              <a:pathLst>
                <a:path extrusionOk="0" h="518" w="578">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7"/>
            <p:cNvSpPr/>
            <p:nvPr/>
          </p:nvSpPr>
          <p:spPr>
            <a:xfrm>
              <a:off x="5159175" y="3645425"/>
              <a:ext cx="28150" cy="35800"/>
            </a:xfrm>
            <a:custGeom>
              <a:rect b="b" l="l" r="r" t="t"/>
              <a:pathLst>
                <a:path extrusionOk="0" h="1432" w="1126">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7"/>
            <p:cNvSpPr/>
            <p:nvPr/>
          </p:nvSpPr>
          <p:spPr>
            <a:xfrm>
              <a:off x="5172100" y="3664475"/>
              <a:ext cx="27375" cy="5350"/>
            </a:xfrm>
            <a:custGeom>
              <a:rect b="b" l="l" r="r" t="t"/>
              <a:pathLst>
                <a:path extrusionOk="0" h="214" w="1095">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7"/>
            <p:cNvSpPr/>
            <p:nvPr/>
          </p:nvSpPr>
          <p:spPr>
            <a:xfrm>
              <a:off x="5162975" y="3654600"/>
              <a:ext cx="5350" cy="19025"/>
            </a:xfrm>
            <a:custGeom>
              <a:rect b="b" l="l" r="r" t="t"/>
              <a:pathLst>
                <a:path extrusionOk="0" h="761" w="214">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7"/>
            <p:cNvSpPr/>
            <p:nvPr/>
          </p:nvSpPr>
          <p:spPr>
            <a:xfrm>
              <a:off x="5504925" y="3898525"/>
              <a:ext cx="28150" cy="36500"/>
            </a:xfrm>
            <a:custGeom>
              <a:rect b="b" l="l" r="r" t="t"/>
              <a:pathLst>
                <a:path extrusionOk="0" h="1460" w="1126">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7"/>
            <p:cNvSpPr/>
            <p:nvPr/>
          </p:nvSpPr>
          <p:spPr>
            <a:xfrm>
              <a:off x="5517075" y="3917775"/>
              <a:ext cx="27400" cy="5250"/>
            </a:xfrm>
            <a:custGeom>
              <a:rect b="b" l="l" r="r" t="t"/>
              <a:pathLst>
                <a:path extrusionOk="0" h="210" w="1096">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7"/>
            <p:cNvSpPr/>
            <p:nvPr/>
          </p:nvSpPr>
          <p:spPr>
            <a:xfrm>
              <a:off x="5508725" y="3908400"/>
              <a:ext cx="5350" cy="18275"/>
            </a:xfrm>
            <a:custGeom>
              <a:rect b="b" l="l" r="r" t="t"/>
              <a:pathLst>
                <a:path extrusionOk="0" h="731" w="214">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7"/>
            <p:cNvSpPr/>
            <p:nvPr/>
          </p:nvSpPr>
          <p:spPr>
            <a:xfrm>
              <a:off x="5343825" y="3643150"/>
              <a:ext cx="28150" cy="36550"/>
            </a:xfrm>
            <a:custGeom>
              <a:rect b="b" l="l" r="r" t="t"/>
              <a:pathLst>
                <a:path extrusionOk="0" h="1462" w="1126">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7"/>
            <p:cNvSpPr/>
            <p:nvPr/>
          </p:nvSpPr>
          <p:spPr>
            <a:xfrm>
              <a:off x="5356750" y="3662200"/>
              <a:ext cx="26625" cy="5500"/>
            </a:xfrm>
            <a:custGeom>
              <a:rect b="b" l="l" r="r" t="t"/>
              <a:pathLst>
                <a:path extrusionOk="0" h="220" w="1065">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7"/>
            <p:cNvSpPr/>
            <p:nvPr/>
          </p:nvSpPr>
          <p:spPr>
            <a:xfrm>
              <a:off x="5347625" y="3653075"/>
              <a:ext cx="5350" cy="18275"/>
            </a:xfrm>
            <a:custGeom>
              <a:rect b="b" l="l" r="r" t="t"/>
              <a:pathLst>
                <a:path extrusionOk="0" h="731" w="214">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7"/>
            <p:cNvSpPr/>
            <p:nvPr/>
          </p:nvSpPr>
          <p:spPr>
            <a:xfrm>
              <a:off x="5207050" y="3943925"/>
              <a:ext cx="46375" cy="4175"/>
            </a:xfrm>
            <a:custGeom>
              <a:rect b="b" l="l" r="r" t="t"/>
              <a:pathLst>
                <a:path extrusionOk="0" h="167" w="1855">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7"/>
            <p:cNvSpPr/>
            <p:nvPr/>
          </p:nvSpPr>
          <p:spPr>
            <a:xfrm>
              <a:off x="5214650" y="3927400"/>
              <a:ext cx="21300" cy="18250"/>
            </a:xfrm>
            <a:custGeom>
              <a:rect b="b" l="l" r="r" t="t"/>
              <a:pathLst>
                <a:path extrusionOk="0" h="730" w="852">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7"/>
            <p:cNvSpPr/>
            <p:nvPr/>
          </p:nvSpPr>
          <p:spPr>
            <a:xfrm>
              <a:off x="5229850" y="3945625"/>
              <a:ext cx="11425" cy="16000"/>
            </a:xfrm>
            <a:custGeom>
              <a:rect b="b" l="l" r="r" t="t"/>
              <a:pathLst>
                <a:path extrusionOk="0" h="640" w="457">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7"/>
            <p:cNvSpPr/>
            <p:nvPr/>
          </p:nvSpPr>
          <p:spPr>
            <a:xfrm>
              <a:off x="5307350" y="3787700"/>
              <a:ext cx="12200" cy="11450"/>
            </a:xfrm>
            <a:custGeom>
              <a:rect b="b" l="l" r="r" t="t"/>
              <a:pathLst>
                <a:path extrusionOk="0" h="458" w="488">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7"/>
            <p:cNvSpPr/>
            <p:nvPr/>
          </p:nvSpPr>
          <p:spPr>
            <a:xfrm>
              <a:off x="5316675" y="3915350"/>
              <a:ext cx="13500" cy="11375"/>
            </a:xfrm>
            <a:custGeom>
              <a:rect b="b" l="l" r="r" t="t"/>
              <a:pathLst>
                <a:path extrusionOk="0" h="455" w="54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7"/>
            <p:cNvSpPr/>
            <p:nvPr/>
          </p:nvSpPr>
          <p:spPr>
            <a:xfrm>
              <a:off x="5326350" y="4028575"/>
              <a:ext cx="12175" cy="10750"/>
            </a:xfrm>
            <a:custGeom>
              <a:rect b="b" l="l" r="r" t="t"/>
              <a:pathLst>
                <a:path extrusionOk="0" h="430" w="487">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7"/>
            <p:cNvSpPr/>
            <p:nvPr/>
          </p:nvSpPr>
          <p:spPr>
            <a:xfrm>
              <a:off x="5288350" y="3668375"/>
              <a:ext cx="12200" cy="11325"/>
            </a:xfrm>
            <a:custGeom>
              <a:rect b="b" l="l" r="r" t="t"/>
              <a:pathLst>
                <a:path extrusionOk="0" h="453" w="488">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7"/>
            <p:cNvSpPr/>
            <p:nvPr/>
          </p:nvSpPr>
          <p:spPr>
            <a:xfrm>
              <a:off x="4883325" y="4245950"/>
              <a:ext cx="1067675" cy="289550"/>
            </a:xfrm>
            <a:custGeom>
              <a:rect b="b" l="l" r="r" t="t"/>
              <a:pathLst>
                <a:path extrusionOk="0" h="11582" w="42707">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7"/>
            <p:cNvSpPr/>
            <p:nvPr/>
          </p:nvSpPr>
          <p:spPr>
            <a:xfrm>
              <a:off x="5020125" y="4249500"/>
              <a:ext cx="8375" cy="17700"/>
            </a:xfrm>
            <a:custGeom>
              <a:rect b="b" l="l" r="r" t="t"/>
              <a:pathLst>
                <a:path extrusionOk="0" h="708" w="335">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7"/>
            <p:cNvSpPr/>
            <p:nvPr/>
          </p:nvSpPr>
          <p:spPr>
            <a:xfrm>
              <a:off x="5005675" y="4304300"/>
              <a:ext cx="6875" cy="38025"/>
            </a:xfrm>
            <a:custGeom>
              <a:rect b="b" l="l" r="r" t="t"/>
              <a:pathLst>
                <a:path extrusionOk="0" h="1521" w="275">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7"/>
            <p:cNvSpPr/>
            <p:nvPr/>
          </p:nvSpPr>
          <p:spPr>
            <a:xfrm>
              <a:off x="5016325" y="4379525"/>
              <a:ext cx="25100" cy="31275"/>
            </a:xfrm>
            <a:custGeom>
              <a:rect b="b" l="l" r="r" t="t"/>
              <a:pathLst>
                <a:path extrusionOk="0" h="1251" w="1004">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7"/>
            <p:cNvSpPr/>
            <p:nvPr/>
          </p:nvSpPr>
          <p:spPr>
            <a:xfrm>
              <a:off x="5073300" y="4428725"/>
              <a:ext cx="38025" cy="10125"/>
            </a:xfrm>
            <a:custGeom>
              <a:rect b="b" l="l" r="r" t="t"/>
              <a:pathLst>
                <a:path extrusionOk="0" h="405" w="1521">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7"/>
            <p:cNvSpPr/>
            <p:nvPr/>
          </p:nvSpPr>
          <p:spPr>
            <a:xfrm>
              <a:off x="5149300" y="4440325"/>
              <a:ext cx="38025" cy="5350"/>
            </a:xfrm>
            <a:custGeom>
              <a:rect b="b" l="l" r="r" t="t"/>
              <a:pathLst>
                <a:path extrusionOk="0" h="214" w="1521">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7"/>
            <p:cNvSpPr/>
            <p:nvPr/>
          </p:nvSpPr>
          <p:spPr>
            <a:xfrm>
              <a:off x="5226050" y="4441275"/>
              <a:ext cx="38025" cy="5150"/>
            </a:xfrm>
            <a:custGeom>
              <a:rect b="b" l="l" r="r" t="t"/>
              <a:pathLst>
                <a:path extrusionOk="0" h="206" w="1521">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7"/>
            <p:cNvSpPr/>
            <p:nvPr/>
          </p:nvSpPr>
          <p:spPr>
            <a:xfrm>
              <a:off x="5303550" y="4441575"/>
              <a:ext cx="38025" cy="5900"/>
            </a:xfrm>
            <a:custGeom>
              <a:rect b="b" l="l" r="r" t="t"/>
              <a:pathLst>
                <a:path extrusionOk="0" h="236" w="1521">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7"/>
            <p:cNvSpPr/>
            <p:nvPr/>
          </p:nvSpPr>
          <p:spPr>
            <a:xfrm>
              <a:off x="5380300" y="4442000"/>
              <a:ext cx="38025" cy="5475"/>
            </a:xfrm>
            <a:custGeom>
              <a:rect b="b" l="l" r="r" t="t"/>
              <a:pathLst>
                <a:path extrusionOk="0" h="219" w="1521">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7"/>
            <p:cNvSpPr/>
            <p:nvPr/>
          </p:nvSpPr>
          <p:spPr>
            <a:xfrm>
              <a:off x="5457050" y="4441550"/>
              <a:ext cx="38025" cy="5900"/>
            </a:xfrm>
            <a:custGeom>
              <a:rect b="b" l="l" r="r" t="t"/>
              <a:pathLst>
                <a:path extrusionOk="0" h="236" w="1521">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7"/>
            <p:cNvSpPr/>
            <p:nvPr/>
          </p:nvSpPr>
          <p:spPr>
            <a:xfrm>
              <a:off x="5533800" y="4440875"/>
              <a:ext cx="38025" cy="5825"/>
            </a:xfrm>
            <a:custGeom>
              <a:rect b="b" l="l" r="r" t="t"/>
              <a:pathLst>
                <a:path extrusionOk="0" h="233" w="1521">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7"/>
            <p:cNvSpPr/>
            <p:nvPr/>
          </p:nvSpPr>
          <p:spPr>
            <a:xfrm>
              <a:off x="5610550" y="4440325"/>
              <a:ext cx="38025" cy="5625"/>
            </a:xfrm>
            <a:custGeom>
              <a:rect b="b" l="l" r="r" t="t"/>
              <a:pathLst>
                <a:path extrusionOk="0" h="225" w="1521">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7"/>
            <p:cNvSpPr/>
            <p:nvPr/>
          </p:nvSpPr>
          <p:spPr>
            <a:xfrm>
              <a:off x="5687300" y="4439275"/>
              <a:ext cx="38025" cy="5825"/>
            </a:xfrm>
            <a:custGeom>
              <a:rect b="b" l="l" r="r" t="t"/>
              <a:pathLst>
                <a:path extrusionOk="0" h="233" w="1521">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7"/>
            <p:cNvSpPr/>
            <p:nvPr/>
          </p:nvSpPr>
          <p:spPr>
            <a:xfrm>
              <a:off x="5764050" y="4439000"/>
              <a:ext cx="38025" cy="5425"/>
            </a:xfrm>
            <a:custGeom>
              <a:rect b="b" l="l" r="r" t="t"/>
              <a:pathLst>
                <a:path extrusionOk="0" h="217" w="1521">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7"/>
            <p:cNvSpPr/>
            <p:nvPr/>
          </p:nvSpPr>
          <p:spPr>
            <a:xfrm>
              <a:off x="5840800" y="4438525"/>
              <a:ext cx="38025" cy="5625"/>
            </a:xfrm>
            <a:custGeom>
              <a:rect b="b" l="l" r="r" t="t"/>
              <a:pathLst>
                <a:path extrusionOk="0" h="225" w="1521">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7"/>
            <p:cNvSpPr/>
            <p:nvPr/>
          </p:nvSpPr>
          <p:spPr>
            <a:xfrm>
              <a:off x="5916800" y="4438050"/>
              <a:ext cx="19000" cy="5350"/>
            </a:xfrm>
            <a:custGeom>
              <a:rect b="b" l="l" r="r" t="t"/>
              <a:pathLst>
                <a:path extrusionOk="0" h="214" w="76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7"/>
            <p:cNvSpPr/>
            <p:nvPr/>
          </p:nvSpPr>
          <p:spPr>
            <a:xfrm>
              <a:off x="4989725" y="4248075"/>
              <a:ext cx="933925" cy="215275"/>
            </a:xfrm>
            <a:custGeom>
              <a:rect b="b" l="l" r="r" t="t"/>
              <a:pathLst>
                <a:path extrusionOk="0" h="8611" w="37357">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7"/>
            <p:cNvSpPr/>
            <p:nvPr/>
          </p:nvSpPr>
          <p:spPr>
            <a:xfrm>
              <a:off x="4919050" y="3755675"/>
              <a:ext cx="543350" cy="448100"/>
            </a:xfrm>
            <a:custGeom>
              <a:rect b="b" l="l" r="r" t="t"/>
              <a:pathLst>
                <a:path extrusionOk="0" h="17924" w="21734">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7"/>
            <p:cNvSpPr/>
            <p:nvPr/>
          </p:nvSpPr>
          <p:spPr>
            <a:xfrm>
              <a:off x="5118150" y="3739700"/>
              <a:ext cx="344250" cy="460525"/>
            </a:xfrm>
            <a:custGeom>
              <a:rect b="b" l="l" r="r" t="t"/>
              <a:pathLst>
                <a:path extrusionOk="0" h="18421" w="1377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7"/>
            <p:cNvSpPr/>
            <p:nvPr/>
          </p:nvSpPr>
          <p:spPr>
            <a:xfrm>
              <a:off x="4941850" y="3978300"/>
              <a:ext cx="527400" cy="229725"/>
            </a:xfrm>
            <a:custGeom>
              <a:rect b="b" l="l" r="r" t="t"/>
              <a:pathLst>
                <a:path extrusionOk="0" h="9189" w="21096">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7"/>
            <p:cNvSpPr/>
            <p:nvPr/>
          </p:nvSpPr>
          <p:spPr>
            <a:xfrm>
              <a:off x="5049000" y="3765550"/>
              <a:ext cx="34200" cy="31175"/>
            </a:xfrm>
            <a:custGeom>
              <a:rect b="b" l="l" r="r" t="t"/>
              <a:pathLst>
                <a:path extrusionOk="0" h="1247" w="1368">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7"/>
            <p:cNvSpPr/>
            <p:nvPr/>
          </p:nvSpPr>
          <p:spPr>
            <a:xfrm>
              <a:off x="5068750" y="3755675"/>
              <a:ext cx="4575" cy="27375"/>
            </a:xfrm>
            <a:custGeom>
              <a:rect b="b" l="l" r="r" t="t"/>
              <a:pathLst>
                <a:path extrusionOk="0" h="1095" w="183">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7"/>
            <p:cNvSpPr/>
            <p:nvPr/>
          </p:nvSpPr>
          <p:spPr>
            <a:xfrm>
              <a:off x="5056600" y="3786825"/>
              <a:ext cx="19025" cy="3825"/>
            </a:xfrm>
            <a:custGeom>
              <a:rect b="b" l="l" r="r" t="t"/>
              <a:pathLst>
                <a:path extrusionOk="0" h="153" w="761">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7"/>
            <p:cNvSpPr/>
            <p:nvPr/>
          </p:nvSpPr>
          <p:spPr>
            <a:xfrm>
              <a:off x="5457050" y="4099125"/>
              <a:ext cx="117050" cy="98050"/>
            </a:xfrm>
            <a:custGeom>
              <a:rect b="b" l="l" r="r" t="t"/>
              <a:pathLst>
                <a:path extrusionOk="0" h="3922" w="4682">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7"/>
            <p:cNvSpPr/>
            <p:nvPr/>
          </p:nvSpPr>
          <p:spPr>
            <a:xfrm>
              <a:off x="5351425" y="4111250"/>
              <a:ext cx="28900" cy="36550"/>
            </a:xfrm>
            <a:custGeom>
              <a:rect b="b" l="l" r="r" t="t"/>
              <a:pathLst>
                <a:path extrusionOk="0" h="1462" w="1156">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7"/>
            <p:cNvSpPr/>
            <p:nvPr/>
          </p:nvSpPr>
          <p:spPr>
            <a:xfrm>
              <a:off x="5365100" y="4130300"/>
              <a:ext cx="26625" cy="5475"/>
            </a:xfrm>
            <a:custGeom>
              <a:rect b="b" l="l" r="r" t="t"/>
              <a:pathLst>
                <a:path extrusionOk="0" h="219" w="1065">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7"/>
            <p:cNvSpPr/>
            <p:nvPr/>
          </p:nvSpPr>
          <p:spPr>
            <a:xfrm>
              <a:off x="5356000" y="4120400"/>
              <a:ext cx="5325" cy="19025"/>
            </a:xfrm>
            <a:custGeom>
              <a:rect b="b" l="l" r="r" t="t"/>
              <a:pathLst>
                <a:path extrusionOk="0" h="761" w="213">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7"/>
            <p:cNvSpPr/>
            <p:nvPr/>
          </p:nvSpPr>
          <p:spPr>
            <a:xfrm>
              <a:off x="5028475" y="4050450"/>
              <a:ext cx="28150" cy="35800"/>
            </a:xfrm>
            <a:custGeom>
              <a:rect b="b" l="l" r="r" t="t"/>
              <a:pathLst>
                <a:path extrusionOk="0" h="1432" w="1126">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7"/>
            <p:cNvSpPr/>
            <p:nvPr/>
          </p:nvSpPr>
          <p:spPr>
            <a:xfrm>
              <a:off x="5041400" y="4069175"/>
              <a:ext cx="27375" cy="5675"/>
            </a:xfrm>
            <a:custGeom>
              <a:rect b="b" l="l" r="r" t="t"/>
              <a:pathLst>
                <a:path extrusionOk="0" h="227" w="1095">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7"/>
            <p:cNvSpPr/>
            <p:nvPr/>
          </p:nvSpPr>
          <p:spPr>
            <a:xfrm>
              <a:off x="5032275" y="4059625"/>
              <a:ext cx="6100" cy="18250"/>
            </a:xfrm>
            <a:custGeom>
              <a:rect b="b" l="l" r="r" t="t"/>
              <a:pathLst>
                <a:path extrusionOk="0" h="730" w="244">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7"/>
            <p:cNvSpPr/>
            <p:nvPr/>
          </p:nvSpPr>
          <p:spPr>
            <a:xfrm>
              <a:off x="5205525" y="4065700"/>
              <a:ext cx="31950" cy="33450"/>
            </a:xfrm>
            <a:custGeom>
              <a:rect b="b" l="l" r="r" t="t"/>
              <a:pathLst>
                <a:path extrusionOk="0" h="1338" w="1278">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7"/>
            <p:cNvSpPr/>
            <p:nvPr/>
          </p:nvSpPr>
          <p:spPr>
            <a:xfrm>
              <a:off x="5225300" y="4056575"/>
              <a:ext cx="3050" cy="27375"/>
            </a:xfrm>
            <a:custGeom>
              <a:rect b="b" l="l" r="r" t="t"/>
              <a:pathLst>
                <a:path extrusionOk="0" h="1095" w="122">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7"/>
            <p:cNvSpPr/>
            <p:nvPr/>
          </p:nvSpPr>
          <p:spPr>
            <a:xfrm>
              <a:off x="5211600" y="4087925"/>
              <a:ext cx="19025" cy="2875"/>
            </a:xfrm>
            <a:custGeom>
              <a:rect b="b" l="l" r="r" t="t"/>
              <a:pathLst>
                <a:path extrusionOk="0" h="115" w="761">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7"/>
            <p:cNvSpPr/>
            <p:nvPr/>
          </p:nvSpPr>
          <p:spPr>
            <a:xfrm>
              <a:off x="4983650" y="3892450"/>
              <a:ext cx="31175" cy="34225"/>
            </a:xfrm>
            <a:custGeom>
              <a:rect b="b" l="l" r="r" t="t"/>
              <a:pathLst>
                <a:path extrusionOk="0" h="1369" w="1247">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7"/>
            <p:cNvSpPr/>
            <p:nvPr/>
          </p:nvSpPr>
          <p:spPr>
            <a:xfrm>
              <a:off x="5002650" y="3884075"/>
              <a:ext cx="3050" cy="27400"/>
            </a:xfrm>
            <a:custGeom>
              <a:rect b="b" l="l" r="r" t="t"/>
              <a:pathLst>
                <a:path extrusionOk="0" h="1096" w="122">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7"/>
            <p:cNvSpPr/>
            <p:nvPr/>
          </p:nvSpPr>
          <p:spPr>
            <a:xfrm>
              <a:off x="4989725" y="3915250"/>
              <a:ext cx="19025" cy="2875"/>
            </a:xfrm>
            <a:custGeom>
              <a:rect b="b" l="l" r="r" t="t"/>
              <a:pathLst>
                <a:path extrusionOk="0" h="115" w="761">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7"/>
            <p:cNvSpPr/>
            <p:nvPr/>
          </p:nvSpPr>
          <p:spPr>
            <a:xfrm>
              <a:off x="4987450" y="3711600"/>
              <a:ext cx="15975" cy="23575"/>
            </a:xfrm>
            <a:custGeom>
              <a:rect b="b" l="l" r="r" t="t"/>
              <a:pathLst>
                <a:path extrusionOk="0" h="943" w="639">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7"/>
            <p:cNvSpPr/>
            <p:nvPr/>
          </p:nvSpPr>
          <p:spPr>
            <a:xfrm>
              <a:off x="5078625" y="3640150"/>
              <a:ext cx="14475" cy="27400"/>
            </a:xfrm>
            <a:custGeom>
              <a:rect b="b" l="l" r="r" t="t"/>
              <a:pathLst>
                <a:path extrusionOk="0" h="1096" w="579">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7"/>
            <p:cNvSpPr/>
            <p:nvPr/>
          </p:nvSpPr>
          <p:spPr>
            <a:xfrm>
              <a:off x="5196400" y="3724500"/>
              <a:ext cx="27400" cy="29675"/>
            </a:xfrm>
            <a:custGeom>
              <a:rect b="b" l="l" r="r" t="t"/>
              <a:pathLst>
                <a:path extrusionOk="0" h="1187" w="1096">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7"/>
            <p:cNvSpPr/>
            <p:nvPr/>
          </p:nvSpPr>
          <p:spPr>
            <a:xfrm>
              <a:off x="5189575" y="3862800"/>
              <a:ext cx="21300" cy="18275"/>
            </a:xfrm>
            <a:custGeom>
              <a:rect b="b" l="l" r="r" t="t"/>
              <a:pathLst>
                <a:path extrusionOk="0" h="731" w="852">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7"/>
            <p:cNvSpPr/>
            <p:nvPr/>
          </p:nvSpPr>
          <p:spPr>
            <a:xfrm>
              <a:off x="5264800" y="3864325"/>
              <a:ext cx="6100" cy="22825"/>
            </a:xfrm>
            <a:custGeom>
              <a:rect b="b" l="l" r="r" t="t"/>
              <a:pathLst>
                <a:path extrusionOk="0" h="913" w="244">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7"/>
            <p:cNvSpPr/>
            <p:nvPr/>
          </p:nvSpPr>
          <p:spPr>
            <a:xfrm>
              <a:off x="5176650" y="3978300"/>
              <a:ext cx="22075" cy="19025"/>
            </a:xfrm>
            <a:custGeom>
              <a:rect b="b" l="l" r="r" t="t"/>
              <a:pathLst>
                <a:path extrusionOk="0" h="761" w="883">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7"/>
            <p:cNvSpPr/>
            <p:nvPr/>
          </p:nvSpPr>
          <p:spPr>
            <a:xfrm>
              <a:off x="5271650" y="4004900"/>
              <a:ext cx="3050" cy="18275"/>
            </a:xfrm>
            <a:custGeom>
              <a:rect b="b" l="l" r="r" t="t"/>
              <a:pathLst>
                <a:path extrusionOk="0" h="731" w="122">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7"/>
            <p:cNvSpPr/>
            <p:nvPr/>
          </p:nvSpPr>
          <p:spPr>
            <a:xfrm>
              <a:off x="5364350" y="3979825"/>
              <a:ext cx="33450" cy="13700"/>
            </a:xfrm>
            <a:custGeom>
              <a:rect b="b" l="l" r="r" t="t"/>
              <a:pathLst>
                <a:path extrusionOk="0" h="548" w="1338">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7"/>
            <p:cNvSpPr/>
            <p:nvPr/>
          </p:nvSpPr>
          <p:spPr>
            <a:xfrm>
              <a:off x="5429700" y="3857500"/>
              <a:ext cx="3075" cy="26600"/>
            </a:xfrm>
            <a:custGeom>
              <a:rect b="b" l="l" r="r" t="t"/>
              <a:pathLst>
                <a:path extrusionOk="0" h="1064" w="123">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7"/>
            <p:cNvSpPr/>
            <p:nvPr/>
          </p:nvSpPr>
          <p:spPr>
            <a:xfrm>
              <a:off x="5350675" y="3793650"/>
              <a:ext cx="25850" cy="14475"/>
            </a:xfrm>
            <a:custGeom>
              <a:rect b="b" l="l" r="r" t="t"/>
              <a:pathLst>
                <a:path extrusionOk="0" h="579" w="1034">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7"/>
            <p:cNvSpPr/>
            <p:nvPr/>
          </p:nvSpPr>
          <p:spPr>
            <a:xfrm>
              <a:off x="5385625" y="3680425"/>
              <a:ext cx="23575" cy="22075"/>
            </a:xfrm>
            <a:custGeom>
              <a:rect b="b" l="l" r="r" t="t"/>
              <a:pathLst>
                <a:path extrusionOk="0" h="883" w="943">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7"/>
            <p:cNvSpPr/>
            <p:nvPr/>
          </p:nvSpPr>
          <p:spPr>
            <a:xfrm>
              <a:off x="5320275" y="3609000"/>
              <a:ext cx="22050" cy="6100"/>
            </a:xfrm>
            <a:custGeom>
              <a:rect b="b" l="l" r="r" t="t"/>
              <a:pathLst>
                <a:path extrusionOk="0" h="244" w="882">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7"/>
            <p:cNvSpPr/>
            <p:nvPr/>
          </p:nvSpPr>
          <p:spPr>
            <a:xfrm>
              <a:off x="5202500" y="3561125"/>
              <a:ext cx="12925" cy="17500"/>
            </a:xfrm>
            <a:custGeom>
              <a:rect b="b" l="l" r="r" t="t"/>
              <a:pathLst>
                <a:path extrusionOk="0" h="700" w="517">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7"/>
            <p:cNvSpPr/>
            <p:nvPr/>
          </p:nvSpPr>
          <p:spPr>
            <a:xfrm>
              <a:off x="5229850" y="3624975"/>
              <a:ext cx="14450" cy="23575"/>
            </a:xfrm>
            <a:custGeom>
              <a:rect b="b" l="l" r="r" t="t"/>
              <a:pathLst>
                <a:path extrusionOk="0" h="943" w="578">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7"/>
            <p:cNvSpPr/>
            <p:nvPr/>
          </p:nvSpPr>
          <p:spPr>
            <a:xfrm>
              <a:off x="5146250" y="3754150"/>
              <a:ext cx="3075" cy="31925"/>
            </a:xfrm>
            <a:custGeom>
              <a:rect b="b" l="l" r="r" t="t"/>
              <a:pathLst>
                <a:path extrusionOk="0" h="1277" w="123">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7"/>
            <p:cNvSpPr/>
            <p:nvPr/>
          </p:nvSpPr>
          <p:spPr>
            <a:xfrm>
              <a:off x="5495050" y="3830900"/>
              <a:ext cx="19775" cy="13700"/>
            </a:xfrm>
            <a:custGeom>
              <a:rect b="b" l="l" r="r" t="t"/>
              <a:pathLst>
                <a:path extrusionOk="0" h="548" w="791">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7"/>
            <p:cNvSpPr/>
            <p:nvPr/>
          </p:nvSpPr>
          <p:spPr>
            <a:xfrm>
              <a:off x="5467700" y="3957800"/>
              <a:ext cx="6850" cy="26625"/>
            </a:xfrm>
            <a:custGeom>
              <a:rect b="b" l="l" r="r" t="t"/>
              <a:pathLst>
                <a:path extrusionOk="0" h="1065" w="274">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7"/>
            <p:cNvSpPr/>
            <p:nvPr/>
          </p:nvSpPr>
          <p:spPr>
            <a:xfrm>
              <a:off x="5493525" y="4010225"/>
              <a:ext cx="26625" cy="15225"/>
            </a:xfrm>
            <a:custGeom>
              <a:rect b="b" l="l" r="r" t="t"/>
              <a:pathLst>
                <a:path extrusionOk="0" h="609" w="1065">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7"/>
            <p:cNvSpPr/>
            <p:nvPr/>
          </p:nvSpPr>
          <p:spPr>
            <a:xfrm>
              <a:off x="5109775" y="4204000"/>
              <a:ext cx="25100" cy="20550"/>
            </a:xfrm>
            <a:custGeom>
              <a:rect b="b" l="l" r="r" t="t"/>
              <a:pathLst>
                <a:path extrusionOk="0" h="822" w="1004">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7"/>
            <p:cNvSpPr/>
            <p:nvPr/>
          </p:nvSpPr>
          <p:spPr>
            <a:xfrm>
              <a:off x="5209325" y="4212350"/>
              <a:ext cx="17500" cy="18275"/>
            </a:xfrm>
            <a:custGeom>
              <a:rect b="b" l="l" r="r" t="t"/>
              <a:pathLst>
                <a:path extrusionOk="0" h="731" w="70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7"/>
            <p:cNvSpPr/>
            <p:nvPr/>
          </p:nvSpPr>
          <p:spPr>
            <a:xfrm>
              <a:off x="5005675" y="4161450"/>
              <a:ext cx="21300" cy="12175"/>
            </a:xfrm>
            <a:custGeom>
              <a:rect b="b" l="l" r="r" t="t"/>
              <a:pathLst>
                <a:path extrusionOk="0" h="487" w="852">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7"/>
            <p:cNvSpPr/>
            <p:nvPr/>
          </p:nvSpPr>
          <p:spPr>
            <a:xfrm>
              <a:off x="4979850" y="3798975"/>
              <a:ext cx="26625" cy="22075"/>
            </a:xfrm>
            <a:custGeom>
              <a:rect b="b" l="l" r="r" t="t"/>
              <a:pathLst>
                <a:path extrusionOk="0" h="883" w="1065">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7"/>
            <p:cNvSpPr/>
            <p:nvPr/>
          </p:nvSpPr>
          <p:spPr>
            <a:xfrm>
              <a:off x="5060400" y="3868900"/>
              <a:ext cx="28125" cy="25850"/>
            </a:xfrm>
            <a:custGeom>
              <a:rect b="b" l="l" r="r" t="t"/>
              <a:pathLst>
                <a:path extrusionOk="0" h="1034" w="1125">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7"/>
            <p:cNvSpPr/>
            <p:nvPr/>
          </p:nvSpPr>
          <p:spPr>
            <a:xfrm>
              <a:off x="4988950" y="3981350"/>
              <a:ext cx="31200" cy="22075"/>
            </a:xfrm>
            <a:custGeom>
              <a:rect b="b" l="l" r="r" t="t"/>
              <a:pathLst>
                <a:path extrusionOk="0" h="883" w="1248">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7"/>
            <p:cNvSpPr/>
            <p:nvPr/>
          </p:nvSpPr>
          <p:spPr>
            <a:xfrm>
              <a:off x="5112825" y="3995025"/>
              <a:ext cx="6100" cy="42575"/>
            </a:xfrm>
            <a:custGeom>
              <a:rect b="b" l="l" r="r" t="t"/>
              <a:pathLst>
                <a:path extrusionOk="0" h="1703" w="244">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7"/>
            <p:cNvSpPr/>
            <p:nvPr/>
          </p:nvSpPr>
          <p:spPr>
            <a:xfrm>
              <a:off x="5131050" y="4128000"/>
              <a:ext cx="35750" cy="8400"/>
            </a:xfrm>
            <a:custGeom>
              <a:rect b="b" l="l" r="r" t="t"/>
              <a:pathLst>
                <a:path extrusionOk="0" h="336" w="143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7"/>
            <p:cNvSpPr/>
            <p:nvPr/>
          </p:nvSpPr>
          <p:spPr>
            <a:xfrm>
              <a:off x="5282275" y="4102175"/>
              <a:ext cx="19775" cy="38775"/>
            </a:xfrm>
            <a:custGeom>
              <a:rect b="b" l="l" r="r" t="t"/>
              <a:pathLst>
                <a:path extrusionOk="0" h="1551" w="791">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7"/>
            <p:cNvSpPr/>
            <p:nvPr/>
          </p:nvSpPr>
          <p:spPr>
            <a:xfrm>
              <a:off x="5399300" y="4168275"/>
              <a:ext cx="26625" cy="16000"/>
            </a:xfrm>
            <a:custGeom>
              <a:rect b="b" l="l" r="r" t="t"/>
              <a:pathLst>
                <a:path extrusionOk="0" h="640" w="1065">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7"/>
            <p:cNvSpPr/>
            <p:nvPr/>
          </p:nvSpPr>
          <p:spPr>
            <a:xfrm>
              <a:off x="5349900" y="3774650"/>
              <a:ext cx="58550" cy="80575"/>
            </a:xfrm>
            <a:custGeom>
              <a:rect b="b" l="l" r="r" t="t"/>
              <a:pathLst>
                <a:path extrusionOk="0" h="3223" w="2342">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7"/>
            <p:cNvSpPr/>
            <p:nvPr/>
          </p:nvSpPr>
          <p:spPr>
            <a:xfrm>
              <a:off x="5352200" y="3799250"/>
              <a:ext cx="46375" cy="5450"/>
            </a:xfrm>
            <a:custGeom>
              <a:rect b="b" l="l" r="r" t="t"/>
              <a:pathLst>
                <a:path extrusionOk="0" h="218" w="1855">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7"/>
            <p:cNvSpPr/>
            <p:nvPr/>
          </p:nvSpPr>
          <p:spPr>
            <a:xfrm>
              <a:off x="5287600" y="3954000"/>
              <a:ext cx="667200" cy="290300"/>
            </a:xfrm>
            <a:custGeom>
              <a:rect b="b" l="l" r="r" t="t"/>
              <a:pathLst>
                <a:path extrusionOk="0" h="11612" w="26688">
                  <a:moveTo>
                    <a:pt x="11764" y="0"/>
                  </a:moveTo>
                  <a:lnTo>
                    <a:pt x="7873" y="9818"/>
                  </a:lnTo>
                  <a:lnTo>
                    <a:pt x="0" y="10943"/>
                  </a:lnTo>
                  <a:lnTo>
                    <a:pt x="0" y="11611"/>
                  </a:lnTo>
                  <a:lnTo>
                    <a:pt x="21369" y="11611"/>
                  </a:lnTo>
                  <a:lnTo>
                    <a:pt x="26688"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7"/>
            <p:cNvSpPr/>
            <p:nvPr/>
          </p:nvSpPr>
          <p:spPr>
            <a:xfrm>
              <a:off x="5701875" y="4073975"/>
              <a:ext cx="43200" cy="37925"/>
            </a:xfrm>
            <a:custGeom>
              <a:rect b="b" l="l" r="r" t="t"/>
              <a:pathLst>
                <a:path extrusionOk="0" h="1517" w="1728">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7"/>
            <p:cNvSpPr/>
            <p:nvPr/>
          </p:nvSpPr>
          <p:spPr>
            <a:xfrm>
              <a:off x="1127175" y="4507950"/>
              <a:ext cx="182450" cy="235375"/>
            </a:xfrm>
            <a:custGeom>
              <a:rect b="b" l="l" r="r" t="t"/>
              <a:pathLst>
                <a:path extrusionOk="0" h="9415" w="7298">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7"/>
            <p:cNvSpPr/>
            <p:nvPr/>
          </p:nvSpPr>
          <p:spPr>
            <a:xfrm>
              <a:off x="1128700" y="4556600"/>
              <a:ext cx="44100" cy="63075"/>
            </a:xfrm>
            <a:custGeom>
              <a:rect b="b" l="l" r="r" t="t"/>
              <a:pathLst>
                <a:path extrusionOk="0" h="2523" w="1764">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7"/>
            <p:cNvSpPr/>
            <p:nvPr/>
          </p:nvSpPr>
          <p:spPr>
            <a:xfrm>
              <a:off x="1127175" y="4583950"/>
              <a:ext cx="177100" cy="160375"/>
            </a:xfrm>
            <a:custGeom>
              <a:rect b="b" l="l" r="r" t="t"/>
              <a:pathLst>
                <a:path extrusionOk="0" h="6415" w="7084">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7"/>
            <p:cNvSpPr/>
            <p:nvPr/>
          </p:nvSpPr>
          <p:spPr>
            <a:xfrm>
              <a:off x="1127950" y="4582425"/>
              <a:ext cx="169475" cy="160350"/>
            </a:xfrm>
            <a:custGeom>
              <a:rect b="b" l="l" r="r" t="t"/>
              <a:pathLst>
                <a:path extrusionOk="0" h="6414" w="6779">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7"/>
            <p:cNvSpPr/>
            <p:nvPr/>
          </p:nvSpPr>
          <p:spPr>
            <a:xfrm>
              <a:off x="1260175" y="4704475"/>
              <a:ext cx="24325" cy="7925"/>
            </a:xfrm>
            <a:custGeom>
              <a:rect b="b" l="l" r="r" t="t"/>
              <a:pathLst>
                <a:path extrusionOk="0" h="317" w="973">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7"/>
            <p:cNvSpPr/>
            <p:nvPr/>
          </p:nvSpPr>
          <p:spPr>
            <a:xfrm>
              <a:off x="1244200" y="4666000"/>
              <a:ext cx="13725" cy="3825"/>
            </a:xfrm>
            <a:custGeom>
              <a:rect b="b" l="l" r="r" t="t"/>
              <a:pathLst>
                <a:path extrusionOk="0" h="153" w="549">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7"/>
            <p:cNvSpPr/>
            <p:nvPr/>
          </p:nvSpPr>
          <p:spPr>
            <a:xfrm>
              <a:off x="1240400" y="4656900"/>
              <a:ext cx="11425" cy="1875"/>
            </a:xfrm>
            <a:custGeom>
              <a:rect b="b" l="l" r="r" t="t"/>
              <a:pathLst>
                <a:path extrusionOk="0" h="75" w="457">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7"/>
            <p:cNvSpPr/>
            <p:nvPr/>
          </p:nvSpPr>
          <p:spPr>
            <a:xfrm>
              <a:off x="1244200" y="4643225"/>
              <a:ext cx="10675" cy="10050"/>
            </a:xfrm>
            <a:custGeom>
              <a:rect b="b" l="l" r="r" t="t"/>
              <a:pathLst>
                <a:path extrusionOk="0" h="402" w="427">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7"/>
            <p:cNvSpPr/>
            <p:nvPr/>
          </p:nvSpPr>
          <p:spPr>
            <a:xfrm>
              <a:off x="1248000" y="4634850"/>
              <a:ext cx="11425" cy="12200"/>
            </a:xfrm>
            <a:custGeom>
              <a:rect b="b" l="l" r="r" t="t"/>
              <a:pathLst>
                <a:path extrusionOk="0" h="488" w="457">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7"/>
            <p:cNvSpPr/>
            <p:nvPr/>
          </p:nvSpPr>
          <p:spPr>
            <a:xfrm>
              <a:off x="1255600" y="4662675"/>
              <a:ext cx="25875" cy="14750"/>
            </a:xfrm>
            <a:custGeom>
              <a:rect b="b" l="l" r="r" t="t"/>
              <a:pathLst>
                <a:path extrusionOk="0" h="590" w="1035">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7"/>
            <p:cNvSpPr/>
            <p:nvPr/>
          </p:nvSpPr>
          <p:spPr>
            <a:xfrm>
              <a:off x="1255600" y="4646950"/>
              <a:ext cx="9900" cy="19075"/>
            </a:xfrm>
            <a:custGeom>
              <a:rect b="b" l="l" r="r" t="t"/>
              <a:pathLst>
                <a:path extrusionOk="0" h="763" w="396">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7"/>
            <p:cNvSpPr/>
            <p:nvPr/>
          </p:nvSpPr>
          <p:spPr>
            <a:xfrm>
              <a:off x="1155300" y="4556600"/>
              <a:ext cx="22825" cy="62325"/>
            </a:xfrm>
            <a:custGeom>
              <a:rect b="b" l="l" r="r" t="t"/>
              <a:pathLst>
                <a:path extrusionOk="0" h="2493" w="913">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7"/>
            <p:cNvSpPr/>
            <p:nvPr/>
          </p:nvSpPr>
          <p:spPr>
            <a:xfrm>
              <a:off x="1165950" y="4525425"/>
              <a:ext cx="39525" cy="40300"/>
            </a:xfrm>
            <a:custGeom>
              <a:rect b="b" l="l" r="r" t="t"/>
              <a:pathLst>
                <a:path extrusionOk="0" h="1612" w="1581">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7"/>
            <p:cNvSpPr/>
            <p:nvPr/>
          </p:nvSpPr>
          <p:spPr>
            <a:xfrm>
              <a:off x="1185700" y="4621950"/>
              <a:ext cx="28900" cy="27375"/>
            </a:xfrm>
            <a:custGeom>
              <a:rect b="b" l="l" r="r" t="t"/>
              <a:pathLst>
                <a:path extrusionOk="0" h="1095" w="1156">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7"/>
            <p:cNvSpPr/>
            <p:nvPr/>
          </p:nvSpPr>
          <p:spPr>
            <a:xfrm>
              <a:off x="1162900" y="4602950"/>
              <a:ext cx="3825" cy="8375"/>
            </a:xfrm>
            <a:custGeom>
              <a:rect b="b" l="l" r="r" t="t"/>
              <a:pathLst>
                <a:path extrusionOk="0" h="335" w="153">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7"/>
            <p:cNvSpPr/>
            <p:nvPr/>
          </p:nvSpPr>
          <p:spPr>
            <a:xfrm>
              <a:off x="1166700" y="4586975"/>
              <a:ext cx="1550" cy="7625"/>
            </a:xfrm>
            <a:custGeom>
              <a:rect b="b" l="l" r="r" t="t"/>
              <a:pathLst>
                <a:path extrusionOk="0" h="305" w="62">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7"/>
            <p:cNvSpPr/>
            <p:nvPr/>
          </p:nvSpPr>
          <p:spPr>
            <a:xfrm>
              <a:off x="1160625" y="4572550"/>
              <a:ext cx="5350" cy="7625"/>
            </a:xfrm>
            <a:custGeom>
              <a:rect b="b" l="l" r="r" t="t"/>
              <a:pathLst>
                <a:path extrusionOk="0" h="305" w="214">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1155300" y="4563425"/>
              <a:ext cx="2300" cy="4125"/>
            </a:xfrm>
            <a:custGeom>
              <a:rect b="b" l="l" r="r" t="t"/>
              <a:pathLst>
                <a:path extrusionOk="0" h="165" w="92">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7"/>
            <p:cNvSpPr/>
            <p:nvPr/>
          </p:nvSpPr>
          <p:spPr>
            <a:xfrm>
              <a:off x="2036775" y="4688050"/>
              <a:ext cx="257625" cy="112350"/>
            </a:xfrm>
            <a:custGeom>
              <a:rect b="b" l="l" r="r" t="t"/>
              <a:pathLst>
                <a:path extrusionOk="0" h="4494" w="10305">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7"/>
            <p:cNvSpPr/>
            <p:nvPr/>
          </p:nvSpPr>
          <p:spPr>
            <a:xfrm>
              <a:off x="2038300" y="4759150"/>
              <a:ext cx="50925" cy="38350"/>
            </a:xfrm>
            <a:custGeom>
              <a:rect b="b" l="l" r="r" t="t"/>
              <a:pathLst>
                <a:path extrusionOk="0" h="1534" w="2037">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7"/>
            <p:cNvSpPr/>
            <p:nvPr/>
          </p:nvSpPr>
          <p:spPr>
            <a:xfrm>
              <a:off x="2039825" y="4774675"/>
              <a:ext cx="236350" cy="26600"/>
            </a:xfrm>
            <a:custGeom>
              <a:rect b="b" l="l" r="r" t="t"/>
              <a:pathLst>
                <a:path extrusionOk="0" h="1064" w="9454">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7"/>
            <p:cNvSpPr/>
            <p:nvPr/>
          </p:nvSpPr>
          <p:spPr>
            <a:xfrm>
              <a:off x="2036775" y="4789875"/>
              <a:ext cx="224950" cy="6850"/>
            </a:xfrm>
            <a:custGeom>
              <a:rect b="b" l="l" r="r" t="t"/>
              <a:pathLst>
                <a:path extrusionOk="0" h="274" w="8998">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2222950" y="4773925"/>
              <a:ext cx="12950" cy="21300"/>
            </a:xfrm>
            <a:custGeom>
              <a:rect b="b" l="l" r="r" t="t"/>
              <a:pathLst>
                <a:path extrusionOk="0" h="852" w="518">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2181150" y="4764050"/>
              <a:ext cx="7625" cy="11400"/>
            </a:xfrm>
            <a:custGeom>
              <a:rect b="b" l="l" r="r" t="t"/>
              <a:pathLst>
                <a:path extrusionOk="0" h="456" w="305">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2170525" y="4761750"/>
              <a:ext cx="8375" cy="8400"/>
            </a:xfrm>
            <a:custGeom>
              <a:rect b="b" l="l" r="r" t="t"/>
              <a:pathLst>
                <a:path extrusionOk="0" h="336" w="335">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7"/>
            <p:cNvSpPr/>
            <p:nvPr/>
          </p:nvSpPr>
          <p:spPr>
            <a:xfrm>
              <a:off x="2162925" y="4756125"/>
              <a:ext cx="14450" cy="1850"/>
            </a:xfrm>
            <a:custGeom>
              <a:rect b="b" l="l" r="r" t="t"/>
              <a:pathLst>
                <a:path extrusionOk="0" h="74" w="578">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7"/>
            <p:cNvSpPr/>
            <p:nvPr/>
          </p:nvSpPr>
          <p:spPr>
            <a:xfrm>
              <a:off x="2160650" y="4748075"/>
              <a:ext cx="15975" cy="2175"/>
            </a:xfrm>
            <a:custGeom>
              <a:rect b="b" l="l" r="r" t="t"/>
              <a:pathLst>
                <a:path extrusionOk="0" h="87" w="639">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7"/>
            <p:cNvSpPr/>
            <p:nvPr/>
          </p:nvSpPr>
          <p:spPr>
            <a:xfrm>
              <a:off x="2186125" y="4750800"/>
              <a:ext cx="26225" cy="15550"/>
            </a:xfrm>
            <a:custGeom>
              <a:rect b="b" l="l" r="r" t="t"/>
              <a:pathLst>
                <a:path extrusionOk="0" h="622" w="1049">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7"/>
            <p:cNvSpPr/>
            <p:nvPr/>
          </p:nvSpPr>
          <p:spPr>
            <a:xfrm>
              <a:off x="2175850" y="4747325"/>
              <a:ext cx="13700" cy="16725"/>
            </a:xfrm>
            <a:custGeom>
              <a:rect b="b" l="l" r="r" t="t"/>
              <a:pathLst>
                <a:path extrusionOk="0" h="669" w="548">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7"/>
            <p:cNvSpPr/>
            <p:nvPr/>
          </p:nvSpPr>
          <p:spPr>
            <a:xfrm>
              <a:off x="2039050" y="4757200"/>
              <a:ext cx="50175" cy="38775"/>
            </a:xfrm>
            <a:custGeom>
              <a:rect b="b" l="l" r="r" t="t"/>
              <a:pathLst>
                <a:path extrusionOk="0" h="1551" w="2007">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7"/>
            <p:cNvSpPr/>
            <p:nvPr/>
          </p:nvSpPr>
          <p:spPr>
            <a:xfrm>
              <a:off x="2051225" y="4700975"/>
              <a:ext cx="2300" cy="57000"/>
            </a:xfrm>
            <a:custGeom>
              <a:rect b="b" l="l" r="r" t="t"/>
              <a:pathLst>
                <a:path extrusionOk="0" h="2280" w="92">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7"/>
            <p:cNvSpPr/>
            <p:nvPr/>
          </p:nvSpPr>
          <p:spPr>
            <a:xfrm>
              <a:off x="2105925" y="4781950"/>
              <a:ext cx="40300" cy="2625"/>
            </a:xfrm>
            <a:custGeom>
              <a:rect b="b" l="l" r="r" t="t"/>
              <a:pathLst>
                <a:path extrusionOk="0" h="105" w="1612">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7"/>
            <p:cNvSpPr/>
            <p:nvPr/>
          </p:nvSpPr>
          <p:spPr>
            <a:xfrm>
              <a:off x="2079325" y="4783800"/>
              <a:ext cx="4600" cy="7625"/>
            </a:xfrm>
            <a:custGeom>
              <a:rect b="b" l="l" r="r" t="t"/>
              <a:pathLst>
                <a:path extrusionOk="0" h="305" w="184">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7"/>
            <p:cNvSpPr/>
            <p:nvPr/>
          </p:nvSpPr>
          <p:spPr>
            <a:xfrm>
              <a:off x="2068700" y="4771425"/>
              <a:ext cx="5350" cy="5550"/>
            </a:xfrm>
            <a:custGeom>
              <a:rect b="b" l="l" r="r" t="t"/>
              <a:pathLst>
                <a:path extrusionOk="0" h="222" w="214">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7"/>
            <p:cNvSpPr/>
            <p:nvPr/>
          </p:nvSpPr>
          <p:spPr>
            <a:xfrm>
              <a:off x="2054250" y="4765250"/>
              <a:ext cx="7625" cy="3375"/>
            </a:xfrm>
            <a:custGeom>
              <a:rect b="b" l="l" r="r" t="t"/>
              <a:pathLst>
                <a:path extrusionOk="0" h="135" w="305">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7"/>
            <p:cNvSpPr/>
            <p:nvPr/>
          </p:nvSpPr>
          <p:spPr>
            <a:xfrm>
              <a:off x="2043625" y="4763700"/>
              <a:ext cx="4575" cy="2225"/>
            </a:xfrm>
            <a:custGeom>
              <a:rect b="b" l="l" r="r" t="t"/>
              <a:pathLst>
                <a:path extrusionOk="0" h="89" w="183">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7"/>
            <p:cNvSpPr/>
            <p:nvPr/>
          </p:nvSpPr>
          <p:spPr>
            <a:xfrm>
              <a:off x="1131750" y="3450200"/>
              <a:ext cx="712800" cy="1243200"/>
            </a:xfrm>
            <a:custGeom>
              <a:rect b="b" l="l" r="r" t="t"/>
              <a:pathLst>
                <a:path extrusionOk="0" h="49728" w="28512">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7"/>
            <p:cNvSpPr/>
            <p:nvPr/>
          </p:nvSpPr>
          <p:spPr>
            <a:xfrm>
              <a:off x="1504850" y="3272375"/>
              <a:ext cx="750050" cy="1463575"/>
            </a:xfrm>
            <a:custGeom>
              <a:rect b="b" l="l" r="r" t="t"/>
              <a:pathLst>
                <a:path extrusionOk="0" h="58543" w="30002">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7"/>
            <p:cNvSpPr/>
            <p:nvPr/>
          </p:nvSpPr>
          <p:spPr>
            <a:xfrm>
              <a:off x="1662900" y="3548150"/>
              <a:ext cx="15225" cy="25250"/>
            </a:xfrm>
            <a:custGeom>
              <a:rect b="b" l="l" r="r" t="t"/>
              <a:pathLst>
                <a:path extrusionOk="0" h="1010" w="609">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7"/>
            <p:cNvSpPr/>
            <p:nvPr/>
          </p:nvSpPr>
          <p:spPr>
            <a:xfrm>
              <a:off x="1688750" y="3599050"/>
              <a:ext cx="15225" cy="25250"/>
            </a:xfrm>
            <a:custGeom>
              <a:rect b="b" l="l" r="r" t="t"/>
              <a:pathLst>
                <a:path extrusionOk="0" h="1010" w="609">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7"/>
            <p:cNvSpPr/>
            <p:nvPr/>
          </p:nvSpPr>
          <p:spPr>
            <a:xfrm>
              <a:off x="1714575" y="3649975"/>
              <a:ext cx="15225" cy="25250"/>
            </a:xfrm>
            <a:custGeom>
              <a:rect b="b" l="l" r="r" t="t"/>
              <a:pathLst>
                <a:path extrusionOk="0" h="1010" w="609">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7"/>
            <p:cNvSpPr/>
            <p:nvPr/>
          </p:nvSpPr>
          <p:spPr>
            <a:xfrm>
              <a:off x="1738900" y="3700875"/>
              <a:ext cx="14475" cy="26000"/>
            </a:xfrm>
            <a:custGeom>
              <a:rect b="b" l="l" r="r" t="t"/>
              <a:pathLst>
                <a:path extrusionOk="0" h="1040" w="579">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7"/>
            <p:cNvSpPr/>
            <p:nvPr/>
          </p:nvSpPr>
          <p:spPr>
            <a:xfrm>
              <a:off x="1763225" y="3752550"/>
              <a:ext cx="13700" cy="26000"/>
            </a:xfrm>
            <a:custGeom>
              <a:rect b="b" l="l" r="r" t="t"/>
              <a:pathLst>
                <a:path extrusionOk="0" h="1040" w="548">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7"/>
            <p:cNvSpPr/>
            <p:nvPr/>
          </p:nvSpPr>
          <p:spPr>
            <a:xfrm>
              <a:off x="1786775" y="3804975"/>
              <a:ext cx="13700" cy="26025"/>
            </a:xfrm>
            <a:custGeom>
              <a:rect b="b" l="l" r="r" t="t"/>
              <a:pathLst>
                <a:path extrusionOk="0" h="1041" w="548">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7"/>
            <p:cNvSpPr/>
            <p:nvPr/>
          </p:nvSpPr>
          <p:spPr>
            <a:xfrm>
              <a:off x="1808800" y="3857425"/>
              <a:ext cx="13725" cy="26000"/>
            </a:xfrm>
            <a:custGeom>
              <a:rect b="b" l="l" r="r" t="t"/>
              <a:pathLst>
                <a:path extrusionOk="0" h="1040" w="549">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7"/>
            <p:cNvSpPr/>
            <p:nvPr/>
          </p:nvSpPr>
          <p:spPr>
            <a:xfrm>
              <a:off x="1830850" y="3909850"/>
              <a:ext cx="12950" cy="26700"/>
            </a:xfrm>
            <a:custGeom>
              <a:rect b="b" l="l" r="r" t="t"/>
              <a:pathLst>
                <a:path extrusionOk="0" h="1068" w="518">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7"/>
            <p:cNvSpPr/>
            <p:nvPr/>
          </p:nvSpPr>
          <p:spPr>
            <a:xfrm>
              <a:off x="1852125" y="3962350"/>
              <a:ext cx="12175" cy="26700"/>
            </a:xfrm>
            <a:custGeom>
              <a:rect b="b" l="l" r="r" t="t"/>
              <a:pathLst>
                <a:path extrusionOk="0" h="1068" w="487">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7"/>
            <p:cNvSpPr/>
            <p:nvPr/>
          </p:nvSpPr>
          <p:spPr>
            <a:xfrm>
              <a:off x="1871875" y="4016225"/>
              <a:ext cx="12950" cy="26700"/>
            </a:xfrm>
            <a:custGeom>
              <a:rect b="b" l="l" r="r" t="t"/>
              <a:pathLst>
                <a:path extrusionOk="0" h="1068" w="518">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7"/>
            <p:cNvSpPr/>
            <p:nvPr/>
          </p:nvSpPr>
          <p:spPr>
            <a:xfrm>
              <a:off x="1891650" y="4069425"/>
              <a:ext cx="12175" cy="26775"/>
            </a:xfrm>
            <a:custGeom>
              <a:rect b="b" l="l" r="r" t="t"/>
              <a:pathLst>
                <a:path extrusionOk="0" h="1071" w="487">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7"/>
            <p:cNvSpPr/>
            <p:nvPr/>
          </p:nvSpPr>
          <p:spPr>
            <a:xfrm>
              <a:off x="1910625" y="4123375"/>
              <a:ext cx="11425" cy="26700"/>
            </a:xfrm>
            <a:custGeom>
              <a:rect b="b" l="l" r="r" t="t"/>
              <a:pathLst>
                <a:path extrusionOk="0" h="1068" w="457">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7"/>
            <p:cNvSpPr/>
            <p:nvPr/>
          </p:nvSpPr>
          <p:spPr>
            <a:xfrm>
              <a:off x="1928125" y="4177400"/>
              <a:ext cx="11400" cy="27375"/>
            </a:xfrm>
            <a:custGeom>
              <a:rect b="b" l="l" r="r" t="t"/>
              <a:pathLst>
                <a:path extrusionOk="0" h="1095" w="456">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7"/>
            <p:cNvSpPr/>
            <p:nvPr/>
          </p:nvSpPr>
          <p:spPr>
            <a:xfrm>
              <a:off x="1945600" y="4232050"/>
              <a:ext cx="10650" cy="26675"/>
            </a:xfrm>
            <a:custGeom>
              <a:rect b="b" l="l" r="r" t="t"/>
              <a:pathLst>
                <a:path extrusionOk="0" h="1067" w="426">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7"/>
            <p:cNvSpPr/>
            <p:nvPr/>
          </p:nvSpPr>
          <p:spPr>
            <a:xfrm>
              <a:off x="1961550" y="4286075"/>
              <a:ext cx="10650" cy="27375"/>
            </a:xfrm>
            <a:custGeom>
              <a:rect b="b" l="l" r="r" t="t"/>
              <a:pathLst>
                <a:path extrusionOk="0" h="1095" w="426">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7"/>
            <p:cNvSpPr/>
            <p:nvPr/>
          </p:nvSpPr>
          <p:spPr>
            <a:xfrm>
              <a:off x="1976750" y="4341475"/>
              <a:ext cx="10650" cy="27450"/>
            </a:xfrm>
            <a:custGeom>
              <a:rect b="b" l="l" r="r" t="t"/>
              <a:pathLst>
                <a:path extrusionOk="0" h="1098" w="426">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7"/>
            <p:cNvSpPr/>
            <p:nvPr/>
          </p:nvSpPr>
          <p:spPr>
            <a:xfrm>
              <a:off x="1991950" y="4396250"/>
              <a:ext cx="9900" cy="27375"/>
            </a:xfrm>
            <a:custGeom>
              <a:rect b="b" l="l" r="r" t="t"/>
              <a:pathLst>
                <a:path extrusionOk="0" h="1095" w="396">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7"/>
            <p:cNvSpPr/>
            <p:nvPr/>
          </p:nvSpPr>
          <p:spPr>
            <a:xfrm>
              <a:off x="2006375" y="4451650"/>
              <a:ext cx="9150" cy="27450"/>
            </a:xfrm>
            <a:custGeom>
              <a:rect b="b" l="l" r="r" t="t"/>
              <a:pathLst>
                <a:path extrusionOk="0" h="1098" w="366">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7"/>
            <p:cNvSpPr/>
            <p:nvPr/>
          </p:nvSpPr>
          <p:spPr>
            <a:xfrm>
              <a:off x="2019300" y="4507125"/>
              <a:ext cx="9150" cy="27450"/>
            </a:xfrm>
            <a:custGeom>
              <a:rect b="b" l="l" r="r" t="t"/>
              <a:pathLst>
                <a:path extrusionOk="0" h="1098" w="366">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7"/>
            <p:cNvSpPr/>
            <p:nvPr/>
          </p:nvSpPr>
          <p:spPr>
            <a:xfrm>
              <a:off x="2031450" y="4562600"/>
              <a:ext cx="8400" cy="28200"/>
            </a:xfrm>
            <a:custGeom>
              <a:rect b="b" l="l" r="r" t="t"/>
              <a:pathLst>
                <a:path extrusionOk="0" h="1128" w="336">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7"/>
            <p:cNvSpPr/>
            <p:nvPr/>
          </p:nvSpPr>
          <p:spPr>
            <a:xfrm>
              <a:off x="2042850" y="4618150"/>
              <a:ext cx="8400" cy="28125"/>
            </a:xfrm>
            <a:custGeom>
              <a:rect b="b" l="l" r="r" t="t"/>
              <a:pathLst>
                <a:path extrusionOk="0" h="1125" w="336">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7"/>
            <p:cNvSpPr/>
            <p:nvPr/>
          </p:nvSpPr>
          <p:spPr>
            <a:xfrm>
              <a:off x="2053500" y="4674250"/>
              <a:ext cx="6100" cy="13825"/>
            </a:xfrm>
            <a:custGeom>
              <a:rect b="b" l="l" r="r" t="t"/>
              <a:pathLst>
                <a:path extrusionOk="0" h="553" w="244">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a:off x="1978275" y="4688050"/>
              <a:ext cx="276625" cy="47900"/>
            </a:xfrm>
            <a:custGeom>
              <a:rect b="b" l="l" r="r" t="t"/>
              <a:pathLst>
                <a:path extrusionOk="0" h="1916" w="11065">
                  <a:moveTo>
                    <a:pt x="0" y="0"/>
                  </a:moveTo>
                  <a:lnTo>
                    <a:pt x="547" y="1794"/>
                  </a:lnTo>
                  <a:lnTo>
                    <a:pt x="11064" y="1915"/>
                  </a:lnTo>
                  <a:lnTo>
                    <a:pt x="10639" y="183"/>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p:nvPr/>
          </p:nvSpPr>
          <p:spPr>
            <a:xfrm>
              <a:off x="1635550" y="3542900"/>
              <a:ext cx="401250" cy="1148975"/>
            </a:xfrm>
            <a:custGeom>
              <a:rect b="b" l="l" r="r" t="t"/>
              <a:pathLst>
                <a:path extrusionOk="0" h="45959" w="1605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7"/>
            <p:cNvSpPr/>
            <p:nvPr/>
          </p:nvSpPr>
          <p:spPr>
            <a:xfrm>
              <a:off x="1197100" y="4474225"/>
              <a:ext cx="20550" cy="21700"/>
            </a:xfrm>
            <a:custGeom>
              <a:rect b="b" l="l" r="r" t="t"/>
              <a:pathLst>
                <a:path extrusionOk="0" h="868" w="822">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7"/>
            <p:cNvSpPr/>
            <p:nvPr/>
          </p:nvSpPr>
          <p:spPr>
            <a:xfrm>
              <a:off x="1233575" y="4430350"/>
              <a:ext cx="20550" cy="22250"/>
            </a:xfrm>
            <a:custGeom>
              <a:rect b="b" l="l" r="r" t="t"/>
              <a:pathLst>
                <a:path extrusionOk="0" h="890" w="822">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7"/>
            <p:cNvSpPr/>
            <p:nvPr/>
          </p:nvSpPr>
          <p:spPr>
            <a:xfrm>
              <a:off x="1270050" y="4386075"/>
              <a:ext cx="19775" cy="22450"/>
            </a:xfrm>
            <a:custGeom>
              <a:rect b="b" l="l" r="r" t="t"/>
              <a:pathLst>
                <a:path extrusionOk="0" h="898" w="791">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7"/>
            <p:cNvSpPr/>
            <p:nvPr/>
          </p:nvSpPr>
          <p:spPr>
            <a:xfrm>
              <a:off x="1305750" y="4341450"/>
              <a:ext cx="19800" cy="22250"/>
            </a:xfrm>
            <a:custGeom>
              <a:rect b="b" l="l" r="r" t="t"/>
              <a:pathLst>
                <a:path extrusionOk="0" h="890" w="792">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1340725" y="4296625"/>
              <a:ext cx="20525" cy="22425"/>
            </a:xfrm>
            <a:custGeom>
              <a:rect b="b" l="l" r="r" t="t"/>
              <a:pathLst>
                <a:path extrusionOk="0" h="897" w="821">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7"/>
            <p:cNvSpPr/>
            <p:nvPr/>
          </p:nvSpPr>
          <p:spPr>
            <a:xfrm>
              <a:off x="1376425" y="4251800"/>
              <a:ext cx="19800" cy="22975"/>
            </a:xfrm>
            <a:custGeom>
              <a:rect b="b" l="l" r="r" t="t"/>
              <a:pathLst>
                <a:path extrusionOk="0" h="919" w="792">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7"/>
            <p:cNvSpPr/>
            <p:nvPr/>
          </p:nvSpPr>
          <p:spPr>
            <a:xfrm>
              <a:off x="1411375" y="4207700"/>
              <a:ext cx="20550" cy="22250"/>
            </a:xfrm>
            <a:custGeom>
              <a:rect b="b" l="l" r="r" t="t"/>
              <a:pathLst>
                <a:path extrusionOk="0" h="890" w="822">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7"/>
            <p:cNvSpPr/>
            <p:nvPr/>
          </p:nvSpPr>
          <p:spPr>
            <a:xfrm>
              <a:off x="1447850" y="4163650"/>
              <a:ext cx="20550" cy="22225"/>
            </a:xfrm>
            <a:custGeom>
              <a:rect b="b" l="l" r="r" t="t"/>
              <a:pathLst>
                <a:path extrusionOk="0" h="889" w="822">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a:off x="1484325" y="4120325"/>
              <a:ext cx="21325" cy="22225"/>
            </a:xfrm>
            <a:custGeom>
              <a:rect b="b" l="l" r="r" t="t"/>
              <a:pathLst>
                <a:path extrusionOk="0" h="889" w="853">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p:nvPr/>
          </p:nvSpPr>
          <p:spPr>
            <a:xfrm>
              <a:off x="1521575" y="4077000"/>
              <a:ext cx="20550" cy="22250"/>
            </a:xfrm>
            <a:custGeom>
              <a:rect b="b" l="l" r="r" t="t"/>
              <a:pathLst>
                <a:path extrusionOk="0" h="890" w="822">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7"/>
            <p:cNvSpPr/>
            <p:nvPr/>
          </p:nvSpPr>
          <p:spPr>
            <a:xfrm>
              <a:off x="1558800" y="4032725"/>
              <a:ext cx="19800" cy="22450"/>
            </a:xfrm>
            <a:custGeom>
              <a:rect b="b" l="l" r="r" t="t"/>
              <a:pathLst>
                <a:path extrusionOk="0" h="898" w="792">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7"/>
            <p:cNvSpPr/>
            <p:nvPr/>
          </p:nvSpPr>
          <p:spPr>
            <a:xfrm>
              <a:off x="1592250" y="3982050"/>
              <a:ext cx="9900" cy="27450"/>
            </a:xfrm>
            <a:custGeom>
              <a:rect b="b" l="l" r="r" t="t"/>
              <a:pathLst>
                <a:path extrusionOk="0" h="1098" w="396">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7"/>
            <p:cNvSpPr/>
            <p:nvPr/>
          </p:nvSpPr>
          <p:spPr>
            <a:xfrm>
              <a:off x="1606675" y="3926575"/>
              <a:ext cx="9150" cy="27500"/>
            </a:xfrm>
            <a:custGeom>
              <a:rect b="b" l="l" r="r" t="t"/>
              <a:pathLst>
                <a:path extrusionOk="0" h="1100" w="366">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1619600" y="3870400"/>
              <a:ext cx="7625" cy="28150"/>
            </a:xfrm>
            <a:custGeom>
              <a:rect b="b" l="l" r="r" t="t"/>
              <a:pathLst>
                <a:path extrusionOk="0" h="1126" w="305">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a:off x="1630225" y="3814175"/>
              <a:ext cx="7625" cy="28150"/>
            </a:xfrm>
            <a:custGeom>
              <a:rect b="b" l="l" r="r" t="t"/>
              <a:pathLst>
                <a:path extrusionOk="0" h="1126" w="305">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p:nvPr/>
          </p:nvSpPr>
          <p:spPr>
            <a:xfrm>
              <a:off x="1639350" y="3758650"/>
              <a:ext cx="7625" cy="27500"/>
            </a:xfrm>
            <a:custGeom>
              <a:rect b="b" l="l" r="r" t="t"/>
              <a:pathLst>
                <a:path extrusionOk="0" h="1100" w="305">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7"/>
            <p:cNvSpPr/>
            <p:nvPr/>
          </p:nvSpPr>
          <p:spPr>
            <a:xfrm>
              <a:off x="1648475" y="3710825"/>
              <a:ext cx="6850" cy="19800"/>
            </a:xfrm>
            <a:custGeom>
              <a:rect b="b" l="l" r="r" t="t"/>
              <a:pathLst>
                <a:path extrusionOk="0" h="792" w="274">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7"/>
            <p:cNvSpPr/>
            <p:nvPr/>
          </p:nvSpPr>
          <p:spPr>
            <a:xfrm>
              <a:off x="1131750" y="4457800"/>
              <a:ext cx="217350" cy="235600"/>
            </a:xfrm>
            <a:custGeom>
              <a:rect b="b" l="l" r="r" t="t"/>
              <a:pathLst>
                <a:path extrusionOk="0" h="9424" w="8694">
                  <a:moveTo>
                    <a:pt x="1459" y="1"/>
                  </a:moveTo>
                  <a:lnTo>
                    <a:pt x="0" y="1916"/>
                  </a:lnTo>
                  <a:lnTo>
                    <a:pt x="7356" y="9423"/>
                  </a:lnTo>
                  <a:lnTo>
                    <a:pt x="8694" y="7843"/>
                  </a:lnTo>
                  <a:lnTo>
                    <a:pt x="14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7"/>
            <p:cNvSpPr/>
            <p:nvPr/>
          </p:nvSpPr>
          <p:spPr>
            <a:xfrm>
              <a:off x="1607450" y="3608250"/>
              <a:ext cx="183900" cy="522100"/>
            </a:xfrm>
            <a:custGeom>
              <a:rect b="b" l="l" r="r" t="t"/>
              <a:pathLst>
                <a:path extrusionOk="0" h="20884" w="7356">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7"/>
            <p:cNvSpPr/>
            <p:nvPr/>
          </p:nvSpPr>
          <p:spPr>
            <a:xfrm>
              <a:off x="1792100" y="2875700"/>
              <a:ext cx="736350" cy="311450"/>
            </a:xfrm>
            <a:custGeom>
              <a:rect b="b" l="l" r="r" t="t"/>
              <a:pathLst>
                <a:path extrusionOk="0" h="12458" w="29454">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7"/>
            <p:cNvSpPr/>
            <p:nvPr/>
          </p:nvSpPr>
          <p:spPr>
            <a:xfrm>
              <a:off x="1779175" y="2523050"/>
              <a:ext cx="157325" cy="137150"/>
            </a:xfrm>
            <a:custGeom>
              <a:rect b="b" l="l" r="r" t="t"/>
              <a:pathLst>
                <a:path extrusionOk="0" h="5486" w="6293">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7"/>
            <p:cNvSpPr/>
            <p:nvPr/>
          </p:nvSpPr>
          <p:spPr>
            <a:xfrm>
              <a:off x="1592250" y="2320225"/>
              <a:ext cx="269775" cy="619350"/>
            </a:xfrm>
            <a:custGeom>
              <a:rect b="b" l="l" r="r" t="t"/>
              <a:pathLst>
                <a:path extrusionOk="0" h="24774" w="10791">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7"/>
            <p:cNvSpPr/>
            <p:nvPr/>
          </p:nvSpPr>
          <p:spPr>
            <a:xfrm>
              <a:off x="1832375" y="2459950"/>
              <a:ext cx="14450" cy="14575"/>
            </a:xfrm>
            <a:custGeom>
              <a:rect b="b" l="l" r="r" t="t"/>
              <a:pathLst>
                <a:path extrusionOk="0" h="583" w="578">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p:nvPr/>
          </p:nvSpPr>
          <p:spPr>
            <a:xfrm>
              <a:off x="1824000" y="2450175"/>
              <a:ext cx="30425" cy="9225"/>
            </a:xfrm>
            <a:custGeom>
              <a:rect b="b" l="l" r="r" t="t"/>
              <a:pathLst>
                <a:path extrusionOk="0" h="369" w="1217">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7"/>
            <p:cNvSpPr/>
            <p:nvPr/>
          </p:nvSpPr>
          <p:spPr>
            <a:xfrm>
              <a:off x="1747250" y="2460625"/>
              <a:ext cx="16000" cy="14275"/>
            </a:xfrm>
            <a:custGeom>
              <a:rect b="b" l="l" r="r" t="t"/>
              <a:pathLst>
                <a:path extrusionOk="0" h="571" w="64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p:nvPr/>
          </p:nvSpPr>
          <p:spPr>
            <a:xfrm>
              <a:off x="1738150" y="2450175"/>
              <a:ext cx="29650" cy="9225"/>
            </a:xfrm>
            <a:custGeom>
              <a:rect b="b" l="l" r="r" t="t"/>
              <a:pathLst>
                <a:path extrusionOk="0" h="369" w="1186">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7"/>
            <p:cNvSpPr/>
            <p:nvPr/>
          </p:nvSpPr>
          <p:spPr>
            <a:xfrm>
              <a:off x="1767025" y="2532250"/>
              <a:ext cx="40300" cy="22175"/>
            </a:xfrm>
            <a:custGeom>
              <a:rect b="b" l="l" r="r" t="t"/>
              <a:pathLst>
                <a:path extrusionOk="0" h="887" w="1612">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7"/>
            <p:cNvSpPr/>
            <p:nvPr/>
          </p:nvSpPr>
          <p:spPr>
            <a:xfrm>
              <a:off x="1722175" y="2596825"/>
              <a:ext cx="75250" cy="39625"/>
            </a:xfrm>
            <a:custGeom>
              <a:rect b="b" l="l" r="r" t="t"/>
              <a:pathLst>
                <a:path extrusionOk="0" h="1585" w="301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7"/>
            <p:cNvSpPr/>
            <p:nvPr/>
          </p:nvSpPr>
          <p:spPr>
            <a:xfrm>
              <a:off x="1555000" y="2281950"/>
              <a:ext cx="329075" cy="330875"/>
            </a:xfrm>
            <a:custGeom>
              <a:rect b="b" l="l" r="r" t="t"/>
              <a:pathLst>
                <a:path extrusionOk="0" h="13235" w="13163">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7"/>
            <p:cNvSpPr/>
            <p:nvPr/>
          </p:nvSpPr>
          <p:spPr>
            <a:xfrm>
              <a:off x="1793625" y="2457025"/>
              <a:ext cx="21300" cy="68750"/>
            </a:xfrm>
            <a:custGeom>
              <a:rect b="b" l="l" r="r" t="t"/>
              <a:pathLst>
                <a:path extrusionOk="0" h="2750" w="852">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7"/>
            <p:cNvSpPr/>
            <p:nvPr/>
          </p:nvSpPr>
          <p:spPr>
            <a:xfrm>
              <a:off x="1623400" y="2417250"/>
              <a:ext cx="269775" cy="92725"/>
            </a:xfrm>
            <a:custGeom>
              <a:rect b="b" l="l" r="r" t="t"/>
              <a:pathLst>
                <a:path extrusionOk="0" h="3709" w="10791">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7"/>
            <p:cNvSpPr/>
            <p:nvPr/>
          </p:nvSpPr>
          <p:spPr>
            <a:xfrm>
              <a:off x="1461550" y="2544325"/>
              <a:ext cx="156550" cy="136875"/>
            </a:xfrm>
            <a:custGeom>
              <a:rect b="b" l="l" r="r" t="t"/>
              <a:pathLst>
                <a:path extrusionOk="0" h="5475" w="6262">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7"/>
            <p:cNvSpPr/>
            <p:nvPr/>
          </p:nvSpPr>
          <p:spPr>
            <a:xfrm>
              <a:off x="1571725" y="2549600"/>
              <a:ext cx="42575" cy="51050"/>
            </a:xfrm>
            <a:custGeom>
              <a:rect b="b" l="l" r="r" t="t"/>
              <a:pathLst>
                <a:path extrusionOk="0" h="2042" w="1703">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7"/>
            <p:cNvSpPr/>
            <p:nvPr/>
          </p:nvSpPr>
          <p:spPr>
            <a:xfrm>
              <a:off x="1873400" y="2553525"/>
              <a:ext cx="77525" cy="43575"/>
            </a:xfrm>
            <a:custGeom>
              <a:rect b="b" l="l" r="r" t="t"/>
              <a:pathLst>
                <a:path extrusionOk="0" h="1743" w="3101">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7"/>
            <p:cNvSpPr/>
            <p:nvPr/>
          </p:nvSpPr>
          <p:spPr>
            <a:xfrm>
              <a:off x="1457750" y="2565675"/>
              <a:ext cx="102600" cy="44375"/>
            </a:xfrm>
            <a:custGeom>
              <a:rect b="b" l="l" r="r" t="t"/>
              <a:pathLst>
                <a:path extrusionOk="0" h="1775" w="4104">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p:nvPr/>
          </p:nvSpPr>
          <p:spPr>
            <a:xfrm>
              <a:off x="1608200" y="2361275"/>
              <a:ext cx="148200" cy="88175"/>
            </a:xfrm>
            <a:custGeom>
              <a:rect b="b" l="l" r="r" t="t"/>
              <a:pathLst>
                <a:path extrusionOk="0" h="3527" w="5928">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7"/>
            <p:cNvSpPr/>
            <p:nvPr/>
          </p:nvSpPr>
          <p:spPr>
            <a:xfrm>
              <a:off x="1354400" y="2862025"/>
              <a:ext cx="618575" cy="83050"/>
            </a:xfrm>
            <a:custGeom>
              <a:rect b="b" l="l" r="r" t="t"/>
              <a:pathLst>
                <a:path extrusionOk="0" h="3322" w="24743">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7"/>
            <p:cNvSpPr/>
            <p:nvPr/>
          </p:nvSpPr>
          <p:spPr>
            <a:xfrm>
              <a:off x="1458500" y="2760750"/>
              <a:ext cx="449875" cy="89200"/>
            </a:xfrm>
            <a:custGeom>
              <a:rect b="b" l="l" r="r" t="t"/>
              <a:pathLst>
                <a:path extrusionOk="0" h="3568" w="17995">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7"/>
            <p:cNvSpPr/>
            <p:nvPr/>
          </p:nvSpPr>
          <p:spPr>
            <a:xfrm>
              <a:off x="1527650" y="2703750"/>
              <a:ext cx="119325" cy="21525"/>
            </a:xfrm>
            <a:custGeom>
              <a:rect b="b" l="l" r="r" t="t"/>
              <a:pathLst>
                <a:path extrusionOk="0" h="861" w="4773">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7"/>
            <p:cNvSpPr/>
            <p:nvPr/>
          </p:nvSpPr>
          <p:spPr>
            <a:xfrm>
              <a:off x="1801200" y="2712325"/>
              <a:ext cx="66900" cy="23600"/>
            </a:xfrm>
            <a:custGeom>
              <a:rect b="b" l="l" r="r" t="t"/>
              <a:pathLst>
                <a:path extrusionOk="0" h="944" w="2676">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7"/>
            <p:cNvSpPr/>
            <p:nvPr/>
          </p:nvSpPr>
          <p:spPr>
            <a:xfrm>
              <a:off x="1547400" y="2980575"/>
              <a:ext cx="462050" cy="52875"/>
            </a:xfrm>
            <a:custGeom>
              <a:rect b="b" l="l" r="r" t="t"/>
              <a:pathLst>
                <a:path extrusionOk="0" h="2115" w="18482">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7"/>
            <p:cNvSpPr/>
            <p:nvPr/>
          </p:nvSpPr>
          <p:spPr>
            <a:xfrm>
              <a:off x="1500300" y="2875700"/>
              <a:ext cx="129200" cy="158100"/>
            </a:xfrm>
            <a:custGeom>
              <a:rect b="b" l="l" r="r" t="t"/>
              <a:pathLst>
                <a:path extrusionOk="0" h="6324" w="5168">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7"/>
            <p:cNvSpPr/>
            <p:nvPr/>
          </p:nvSpPr>
          <p:spPr>
            <a:xfrm>
              <a:off x="1853650" y="2846825"/>
              <a:ext cx="65375" cy="209775"/>
            </a:xfrm>
            <a:custGeom>
              <a:rect b="b" l="l" r="r" t="t"/>
              <a:pathLst>
                <a:path extrusionOk="0" h="8391" w="2615">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7"/>
            <p:cNvSpPr/>
            <p:nvPr/>
          </p:nvSpPr>
          <p:spPr>
            <a:xfrm>
              <a:off x="1639350" y="2688625"/>
              <a:ext cx="166450" cy="141150"/>
            </a:xfrm>
            <a:custGeom>
              <a:rect b="b" l="l" r="r" t="t"/>
              <a:pathLst>
                <a:path extrusionOk="0" h="5646" w="6658">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7"/>
            <p:cNvSpPr/>
            <p:nvPr/>
          </p:nvSpPr>
          <p:spPr>
            <a:xfrm>
              <a:off x="952400" y="3006350"/>
              <a:ext cx="1268300" cy="658150"/>
            </a:xfrm>
            <a:custGeom>
              <a:rect b="b" l="l" r="r" t="t"/>
              <a:pathLst>
                <a:path extrusionOk="0" h="26326" w="50732">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7"/>
            <p:cNvSpPr/>
            <p:nvPr/>
          </p:nvSpPr>
          <p:spPr>
            <a:xfrm>
              <a:off x="1475975" y="3194875"/>
              <a:ext cx="601850" cy="63075"/>
            </a:xfrm>
            <a:custGeom>
              <a:rect b="b" l="l" r="r" t="t"/>
              <a:pathLst>
                <a:path extrusionOk="0" h="2523" w="24074">
                  <a:moveTo>
                    <a:pt x="61" y="0"/>
                  </a:moveTo>
                  <a:lnTo>
                    <a:pt x="1" y="1338"/>
                  </a:lnTo>
                  <a:lnTo>
                    <a:pt x="24013" y="2523"/>
                  </a:lnTo>
                  <a:lnTo>
                    <a:pt x="24074" y="1216"/>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7"/>
            <p:cNvSpPr/>
            <p:nvPr/>
          </p:nvSpPr>
          <p:spPr>
            <a:xfrm>
              <a:off x="1476725" y="3273900"/>
              <a:ext cx="601875" cy="61575"/>
            </a:xfrm>
            <a:custGeom>
              <a:rect b="b" l="l" r="r" t="t"/>
              <a:pathLst>
                <a:path extrusionOk="0" h="2463" w="24075">
                  <a:moveTo>
                    <a:pt x="62" y="0"/>
                  </a:moveTo>
                  <a:lnTo>
                    <a:pt x="1" y="1338"/>
                  </a:lnTo>
                  <a:lnTo>
                    <a:pt x="23983" y="2462"/>
                  </a:lnTo>
                  <a:lnTo>
                    <a:pt x="24074" y="1155"/>
                  </a:lnTo>
                  <a:lnTo>
                    <a:pt x="6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7"/>
            <p:cNvSpPr/>
            <p:nvPr/>
          </p:nvSpPr>
          <p:spPr>
            <a:xfrm>
              <a:off x="1472950" y="3356725"/>
              <a:ext cx="298650" cy="47125"/>
            </a:xfrm>
            <a:custGeom>
              <a:rect b="b" l="l" r="r" t="t"/>
              <a:pathLst>
                <a:path extrusionOk="0" h="1885" w="11946">
                  <a:moveTo>
                    <a:pt x="61" y="0"/>
                  </a:moveTo>
                  <a:lnTo>
                    <a:pt x="0" y="1338"/>
                  </a:lnTo>
                  <a:lnTo>
                    <a:pt x="11885" y="1885"/>
                  </a:lnTo>
                  <a:lnTo>
                    <a:pt x="11946" y="578"/>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7"/>
            <p:cNvSpPr/>
            <p:nvPr/>
          </p:nvSpPr>
          <p:spPr>
            <a:xfrm>
              <a:off x="989650" y="3069125"/>
              <a:ext cx="436950" cy="395900"/>
            </a:xfrm>
            <a:custGeom>
              <a:rect b="b" l="l" r="r" t="t"/>
              <a:pathLst>
                <a:path extrusionOk="0" h="15836" w="17478">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7"/>
            <p:cNvSpPr/>
            <p:nvPr/>
          </p:nvSpPr>
          <p:spPr>
            <a:xfrm>
              <a:off x="1081600" y="3196825"/>
              <a:ext cx="224950" cy="268575"/>
            </a:xfrm>
            <a:custGeom>
              <a:rect b="b" l="l" r="r" t="t"/>
              <a:pathLst>
                <a:path extrusionOk="0" h="10743" w="8998">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7"/>
            <p:cNvSpPr/>
            <p:nvPr/>
          </p:nvSpPr>
          <p:spPr>
            <a:xfrm>
              <a:off x="1283725" y="3271200"/>
              <a:ext cx="16750" cy="14600"/>
            </a:xfrm>
            <a:custGeom>
              <a:rect b="b" l="l" r="r" t="t"/>
              <a:pathLst>
                <a:path extrusionOk="0" h="584" w="67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7"/>
            <p:cNvSpPr/>
            <p:nvPr/>
          </p:nvSpPr>
          <p:spPr>
            <a:xfrm>
              <a:off x="1274600" y="3264675"/>
              <a:ext cx="26625" cy="8575"/>
            </a:xfrm>
            <a:custGeom>
              <a:rect b="b" l="l" r="r" t="t"/>
              <a:pathLst>
                <a:path extrusionOk="0" h="343" w="1065">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7"/>
            <p:cNvSpPr/>
            <p:nvPr/>
          </p:nvSpPr>
          <p:spPr>
            <a:xfrm>
              <a:off x="1206400" y="3269225"/>
              <a:ext cx="18850" cy="14625"/>
            </a:xfrm>
            <a:custGeom>
              <a:rect b="b" l="l" r="r" t="t"/>
              <a:pathLst>
                <a:path extrusionOk="0" h="585" w="754">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7"/>
            <p:cNvSpPr/>
            <p:nvPr/>
          </p:nvSpPr>
          <p:spPr>
            <a:xfrm>
              <a:off x="1199375" y="3262400"/>
              <a:ext cx="25100" cy="8800"/>
            </a:xfrm>
            <a:custGeom>
              <a:rect b="b" l="l" r="r" t="t"/>
              <a:pathLst>
                <a:path extrusionOk="0" h="352" w="1004">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7"/>
            <p:cNvSpPr/>
            <p:nvPr/>
          </p:nvSpPr>
          <p:spPr>
            <a:xfrm>
              <a:off x="1245725" y="3270850"/>
              <a:ext cx="19025" cy="61575"/>
            </a:xfrm>
            <a:custGeom>
              <a:rect b="b" l="l" r="r" t="t"/>
              <a:pathLst>
                <a:path extrusionOk="0" h="2463" w="761">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7"/>
            <p:cNvSpPr/>
            <p:nvPr/>
          </p:nvSpPr>
          <p:spPr>
            <a:xfrm>
              <a:off x="1218375" y="3335225"/>
              <a:ext cx="37250" cy="21825"/>
            </a:xfrm>
            <a:custGeom>
              <a:rect b="b" l="l" r="r" t="t"/>
              <a:pathLst>
                <a:path extrusionOk="0" h="873" w="149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7"/>
            <p:cNvSpPr/>
            <p:nvPr/>
          </p:nvSpPr>
          <p:spPr>
            <a:xfrm>
              <a:off x="1178850" y="3390150"/>
              <a:ext cx="62350" cy="38025"/>
            </a:xfrm>
            <a:custGeom>
              <a:rect b="b" l="l" r="r" t="t"/>
              <a:pathLst>
                <a:path extrusionOk="0" h="1521" w="2494">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7"/>
            <p:cNvSpPr/>
            <p:nvPr/>
          </p:nvSpPr>
          <p:spPr>
            <a:xfrm>
              <a:off x="1098300" y="3107175"/>
              <a:ext cx="224750" cy="191825"/>
            </a:xfrm>
            <a:custGeom>
              <a:rect b="b" l="l" r="r" t="t"/>
              <a:pathLst>
                <a:path extrusionOk="0" h="7673" w="899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7"/>
            <p:cNvSpPr/>
            <p:nvPr/>
          </p:nvSpPr>
          <p:spPr>
            <a:xfrm>
              <a:off x="1092225" y="3268250"/>
              <a:ext cx="19800" cy="37150"/>
            </a:xfrm>
            <a:custGeom>
              <a:rect b="b" l="l" r="r" t="t"/>
              <a:pathLst>
                <a:path extrusionOk="0" h="1486" w="792">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7"/>
            <p:cNvSpPr/>
            <p:nvPr/>
          </p:nvSpPr>
          <p:spPr>
            <a:xfrm>
              <a:off x="1248775" y="2934225"/>
              <a:ext cx="267500" cy="626975"/>
            </a:xfrm>
            <a:custGeom>
              <a:rect b="b" l="l" r="r" t="t"/>
              <a:pathLst>
                <a:path extrusionOk="0" h="25079" w="1070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4" name="Google Shape;1384;p77"/>
          <p:cNvPicPr preferRelativeResize="0"/>
          <p:nvPr/>
        </p:nvPicPr>
        <p:blipFill>
          <a:blip r:embed="rId3">
            <a:alphaModFix/>
          </a:blip>
          <a:stretch>
            <a:fillRect/>
          </a:stretch>
        </p:blipFill>
        <p:spPr>
          <a:xfrm>
            <a:off x="7612574" y="92725"/>
            <a:ext cx="1257800" cy="125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Development </a:t>
            </a:r>
            <a:endParaRPr/>
          </a:p>
        </p:txBody>
      </p:sp>
      <p:grpSp>
        <p:nvGrpSpPr>
          <p:cNvPr id="1494" name="Google Shape;1494;p86"/>
          <p:cNvGrpSpPr/>
          <p:nvPr/>
        </p:nvGrpSpPr>
        <p:grpSpPr>
          <a:xfrm>
            <a:off x="6193122" y="3140600"/>
            <a:ext cx="2032200" cy="141000"/>
            <a:chOff x="6193122" y="3140600"/>
            <a:chExt cx="2032200" cy="141000"/>
          </a:xfrm>
        </p:grpSpPr>
        <p:sp>
          <p:nvSpPr>
            <p:cNvPr id="1495" name="Google Shape;1495;p86"/>
            <p:cNvSpPr/>
            <p:nvPr/>
          </p:nvSpPr>
          <p:spPr>
            <a:xfrm flipH="1" rot="5400000">
              <a:off x="7138872" y="2194999"/>
              <a:ext cx="1407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6"/>
            <p:cNvSpPr/>
            <p:nvPr/>
          </p:nvSpPr>
          <p:spPr>
            <a:xfrm flipH="1" rot="5400000">
              <a:off x="6958338" y="2375600"/>
              <a:ext cx="141000" cy="16710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7" name="Google Shape;1497;p86"/>
          <p:cNvSpPr/>
          <p:nvPr/>
        </p:nvSpPr>
        <p:spPr>
          <a:xfrm>
            <a:off x="3132900" y="2774075"/>
            <a:ext cx="2878200" cy="2878200"/>
          </a:xfrm>
          <a:prstGeom prst="ellipse">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8" name="Google Shape;1498;p86"/>
          <p:cNvGrpSpPr/>
          <p:nvPr/>
        </p:nvGrpSpPr>
        <p:grpSpPr>
          <a:xfrm>
            <a:off x="3099255" y="2887620"/>
            <a:ext cx="2774298" cy="2291624"/>
            <a:chOff x="2014100" y="2454475"/>
            <a:chExt cx="3277375" cy="2707175"/>
          </a:xfrm>
        </p:grpSpPr>
        <p:sp>
          <p:nvSpPr>
            <p:cNvPr id="1499" name="Google Shape;1499;p86"/>
            <p:cNvSpPr/>
            <p:nvPr/>
          </p:nvSpPr>
          <p:spPr>
            <a:xfrm>
              <a:off x="2014100" y="3588400"/>
              <a:ext cx="1200900" cy="1556300"/>
            </a:xfrm>
            <a:custGeom>
              <a:rect b="b" l="l" r="r" t="t"/>
              <a:pathLst>
                <a:path extrusionOk="0" h="62252" w="48036">
                  <a:moveTo>
                    <a:pt x="5987" y="0"/>
                  </a:moveTo>
                  <a:cubicBezTo>
                    <a:pt x="3657" y="0"/>
                    <a:pt x="1295" y="1432"/>
                    <a:pt x="668" y="3688"/>
                  </a:cubicBezTo>
                  <a:cubicBezTo>
                    <a:pt x="1" y="6056"/>
                    <a:pt x="1369" y="8524"/>
                    <a:pt x="2903" y="10492"/>
                  </a:cubicBezTo>
                  <a:cubicBezTo>
                    <a:pt x="5138" y="13395"/>
                    <a:pt x="7806" y="15996"/>
                    <a:pt x="10775" y="18131"/>
                  </a:cubicBezTo>
                  <a:cubicBezTo>
                    <a:pt x="11309" y="18532"/>
                    <a:pt x="11909" y="18932"/>
                    <a:pt x="12110" y="19566"/>
                  </a:cubicBezTo>
                  <a:cubicBezTo>
                    <a:pt x="12476" y="20733"/>
                    <a:pt x="11342" y="21834"/>
                    <a:pt x="10208" y="22167"/>
                  </a:cubicBezTo>
                  <a:cubicBezTo>
                    <a:pt x="8941" y="22601"/>
                    <a:pt x="7540" y="22434"/>
                    <a:pt x="6172" y="22568"/>
                  </a:cubicBezTo>
                  <a:cubicBezTo>
                    <a:pt x="4838" y="22701"/>
                    <a:pt x="3370" y="23268"/>
                    <a:pt x="2836" y="24502"/>
                  </a:cubicBezTo>
                  <a:cubicBezTo>
                    <a:pt x="2102" y="26237"/>
                    <a:pt x="3570" y="28072"/>
                    <a:pt x="5004" y="29306"/>
                  </a:cubicBezTo>
                  <a:cubicBezTo>
                    <a:pt x="7873" y="31741"/>
                    <a:pt x="11142" y="33676"/>
                    <a:pt x="14678" y="35010"/>
                  </a:cubicBezTo>
                  <a:cubicBezTo>
                    <a:pt x="15912" y="35477"/>
                    <a:pt x="17247" y="35911"/>
                    <a:pt x="18247" y="36811"/>
                  </a:cubicBezTo>
                  <a:cubicBezTo>
                    <a:pt x="19281" y="37679"/>
                    <a:pt x="19848" y="39246"/>
                    <a:pt x="19215" y="40414"/>
                  </a:cubicBezTo>
                  <a:cubicBezTo>
                    <a:pt x="18710" y="41370"/>
                    <a:pt x="17614" y="41797"/>
                    <a:pt x="16514" y="41797"/>
                  </a:cubicBezTo>
                  <a:cubicBezTo>
                    <a:pt x="16233" y="41797"/>
                    <a:pt x="15951" y="41769"/>
                    <a:pt x="15679" y="41715"/>
                  </a:cubicBezTo>
                  <a:cubicBezTo>
                    <a:pt x="14344" y="41448"/>
                    <a:pt x="13177" y="40714"/>
                    <a:pt x="11909" y="40214"/>
                  </a:cubicBezTo>
                  <a:cubicBezTo>
                    <a:pt x="11013" y="39868"/>
                    <a:pt x="10009" y="39670"/>
                    <a:pt x="9025" y="39670"/>
                  </a:cubicBezTo>
                  <a:cubicBezTo>
                    <a:pt x="7445" y="39670"/>
                    <a:pt x="5917" y="40181"/>
                    <a:pt x="4971" y="41415"/>
                  </a:cubicBezTo>
                  <a:cubicBezTo>
                    <a:pt x="3937" y="42716"/>
                    <a:pt x="3837" y="44584"/>
                    <a:pt x="4304" y="46185"/>
                  </a:cubicBezTo>
                  <a:cubicBezTo>
                    <a:pt x="4771" y="47752"/>
                    <a:pt x="5772" y="49153"/>
                    <a:pt x="6839" y="50421"/>
                  </a:cubicBezTo>
                  <a:cubicBezTo>
                    <a:pt x="10575" y="54858"/>
                    <a:pt x="15379" y="58460"/>
                    <a:pt x="20849" y="60428"/>
                  </a:cubicBezTo>
                  <a:cubicBezTo>
                    <a:pt x="24022" y="61570"/>
                    <a:pt x="27061" y="62251"/>
                    <a:pt x="30127" y="62251"/>
                  </a:cubicBezTo>
                  <a:cubicBezTo>
                    <a:pt x="32347" y="62251"/>
                    <a:pt x="34582" y="61894"/>
                    <a:pt x="36894" y="61095"/>
                  </a:cubicBezTo>
                  <a:lnTo>
                    <a:pt x="36894" y="61095"/>
                  </a:lnTo>
                  <a:lnTo>
                    <a:pt x="36861" y="61129"/>
                  </a:lnTo>
                  <a:cubicBezTo>
                    <a:pt x="45867" y="55124"/>
                    <a:pt x="48035" y="43750"/>
                    <a:pt x="47868" y="33509"/>
                  </a:cubicBezTo>
                  <a:cubicBezTo>
                    <a:pt x="47835" y="31808"/>
                    <a:pt x="48035" y="30006"/>
                    <a:pt x="47235" y="28472"/>
                  </a:cubicBezTo>
                  <a:cubicBezTo>
                    <a:pt x="46607" y="27295"/>
                    <a:pt x="45302" y="26384"/>
                    <a:pt x="44011" y="26384"/>
                  </a:cubicBezTo>
                  <a:cubicBezTo>
                    <a:pt x="43657" y="26384"/>
                    <a:pt x="43303" y="26453"/>
                    <a:pt x="42965" y="26604"/>
                  </a:cubicBezTo>
                  <a:cubicBezTo>
                    <a:pt x="41697" y="27204"/>
                    <a:pt x="41097" y="28672"/>
                    <a:pt x="40363" y="29873"/>
                  </a:cubicBezTo>
                  <a:cubicBezTo>
                    <a:pt x="39362" y="31474"/>
                    <a:pt x="37928" y="32775"/>
                    <a:pt x="36227" y="33609"/>
                  </a:cubicBezTo>
                  <a:cubicBezTo>
                    <a:pt x="35550" y="33957"/>
                    <a:pt x="34761" y="34205"/>
                    <a:pt x="34005" y="34205"/>
                  </a:cubicBezTo>
                  <a:cubicBezTo>
                    <a:pt x="33530" y="34205"/>
                    <a:pt x="33069" y="34107"/>
                    <a:pt x="32658" y="33876"/>
                  </a:cubicBezTo>
                  <a:cubicBezTo>
                    <a:pt x="31190" y="33042"/>
                    <a:pt x="31056" y="31007"/>
                    <a:pt x="31090" y="29306"/>
                  </a:cubicBezTo>
                  <a:cubicBezTo>
                    <a:pt x="31156" y="26137"/>
                    <a:pt x="31223" y="22968"/>
                    <a:pt x="31290" y="19799"/>
                  </a:cubicBezTo>
                  <a:cubicBezTo>
                    <a:pt x="31323" y="18098"/>
                    <a:pt x="31357" y="16363"/>
                    <a:pt x="30856" y="14729"/>
                  </a:cubicBezTo>
                  <a:cubicBezTo>
                    <a:pt x="30389" y="13094"/>
                    <a:pt x="29188" y="11593"/>
                    <a:pt x="27554" y="11093"/>
                  </a:cubicBezTo>
                  <a:cubicBezTo>
                    <a:pt x="27263" y="11010"/>
                    <a:pt x="26960" y="10970"/>
                    <a:pt x="26656" y="10970"/>
                  </a:cubicBezTo>
                  <a:cubicBezTo>
                    <a:pt x="25249" y="10970"/>
                    <a:pt x="23819" y="11823"/>
                    <a:pt x="23518" y="13194"/>
                  </a:cubicBezTo>
                  <a:cubicBezTo>
                    <a:pt x="23351" y="13895"/>
                    <a:pt x="23484" y="14595"/>
                    <a:pt x="23451" y="15296"/>
                  </a:cubicBezTo>
                  <a:cubicBezTo>
                    <a:pt x="23384" y="15996"/>
                    <a:pt x="23017" y="16797"/>
                    <a:pt x="22350" y="16964"/>
                  </a:cubicBezTo>
                  <a:cubicBezTo>
                    <a:pt x="22247" y="16995"/>
                    <a:pt x="22143" y="17009"/>
                    <a:pt x="22039" y="17009"/>
                  </a:cubicBezTo>
                  <a:cubicBezTo>
                    <a:pt x="21471" y="17009"/>
                    <a:pt x="20905" y="16586"/>
                    <a:pt x="20482" y="16163"/>
                  </a:cubicBezTo>
                  <a:cubicBezTo>
                    <a:pt x="18714" y="14429"/>
                    <a:pt x="17547" y="12194"/>
                    <a:pt x="16446" y="9959"/>
                  </a:cubicBezTo>
                  <a:cubicBezTo>
                    <a:pt x="15345" y="7757"/>
                    <a:pt x="14311" y="5489"/>
                    <a:pt x="12710" y="3588"/>
                  </a:cubicBezTo>
                  <a:cubicBezTo>
                    <a:pt x="11109" y="1686"/>
                    <a:pt x="8907" y="185"/>
                    <a:pt x="6439" y="18"/>
                  </a:cubicBezTo>
                  <a:cubicBezTo>
                    <a:pt x="6289" y="6"/>
                    <a:pt x="6138" y="0"/>
                    <a:pt x="598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6"/>
            <p:cNvSpPr/>
            <p:nvPr/>
          </p:nvSpPr>
          <p:spPr>
            <a:xfrm>
              <a:off x="2093325" y="3623025"/>
              <a:ext cx="824800" cy="1499450"/>
            </a:xfrm>
            <a:custGeom>
              <a:rect b="b" l="l" r="r" t="t"/>
              <a:pathLst>
                <a:path extrusionOk="0" h="59978" w="32992">
                  <a:moveTo>
                    <a:pt x="1" y="1"/>
                  </a:moveTo>
                  <a:cubicBezTo>
                    <a:pt x="1" y="1"/>
                    <a:pt x="68" y="68"/>
                    <a:pt x="168" y="168"/>
                  </a:cubicBezTo>
                  <a:lnTo>
                    <a:pt x="668" y="635"/>
                  </a:lnTo>
                  <a:cubicBezTo>
                    <a:pt x="1135" y="1035"/>
                    <a:pt x="1769" y="1602"/>
                    <a:pt x="2603" y="2403"/>
                  </a:cubicBezTo>
                  <a:cubicBezTo>
                    <a:pt x="4938" y="4604"/>
                    <a:pt x="7106" y="6973"/>
                    <a:pt x="9107" y="9508"/>
                  </a:cubicBezTo>
                  <a:cubicBezTo>
                    <a:pt x="10342" y="11076"/>
                    <a:pt x="11642" y="12910"/>
                    <a:pt x="13010" y="14845"/>
                  </a:cubicBezTo>
                  <a:cubicBezTo>
                    <a:pt x="14378" y="16813"/>
                    <a:pt x="15845" y="18948"/>
                    <a:pt x="17246" y="21216"/>
                  </a:cubicBezTo>
                  <a:cubicBezTo>
                    <a:pt x="18781" y="23584"/>
                    <a:pt x="20182" y="26020"/>
                    <a:pt x="21416" y="28555"/>
                  </a:cubicBezTo>
                  <a:cubicBezTo>
                    <a:pt x="22050" y="29856"/>
                    <a:pt x="22617" y="31223"/>
                    <a:pt x="23217" y="32624"/>
                  </a:cubicBezTo>
                  <a:cubicBezTo>
                    <a:pt x="23784" y="34025"/>
                    <a:pt x="24385" y="35426"/>
                    <a:pt x="24985" y="36861"/>
                  </a:cubicBezTo>
                  <a:cubicBezTo>
                    <a:pt x="27320" y="42598"/>
                    <a:pt x="31323" y="54807"/>
                    <a:pt x="32758" y="59977"/>
                  </a:cubicBezTo>
                  <a:lnTo>
                    <a:pt x="32991" y="59910"/>
                  </a:lnTo>
                  <a:cubicBezTo>
                    <a:pt x="31523" y="54740"/>
                    <a:pt x="27554" y="42531"/>
                    <a:pt x="25185" y="36761"/>
                  </a:cubicBezTo>
                  <a:lnTo>
                    <a:pt x="23451" y="32524"/>
                  </a:lnTo>
                  <a:cubicBezTo>
                    <a:pt x="22850" y="31123"/>
                    <a:pt x="22283" y="29756"/>
                    <a:pt x="21616" y="28421"/>
                  </a:cubicBezTo>
                  <a:cubicBezTo>
                    <a:pt x="20382" y="25919"/>
                    <a:pt x="18981" y="23451"/>
                    <a:pt x="17447" y="21083"/>
                  </a:cubicBezTo>
                  <a:cubicBezTo>
                    <a:pt x="16012" y="18814"/>
                    <a:pt x="14578" y="16713"/>
                    <a:pt x="13210" y="14745"/>
                  </a:cubicBezTo>
                  <a:cubicBezTo>
                    <a:pt x="11843" y="12777"/>
                    <a:pt x="10508" y="10975"/>
                    <a:pt x="9241" y="9374"/>
                  </a:cubicBezTo>
                  <a:cubicBezTo>
                    <a:pt x="7239" y="6839"/>
                    <a:pt x="5038" y="4471"/>
                    <a:pt x="2669" y="2303"/>
                  </a:cubicBezTo>
                  <a:cubicBezTo>
                    <a:pt x="1835" y="1535"/>
                    <a:pt x="1168" y="935"/>
                    <a:pt x="701" y="568"/>
                  </a:cubicBezTo>
                  <a:lnTo>
                    <a:pt x="201" y="134"/>
                  </a:lnTo>
                  <a:cubicBezTo>
                    <a:pt x="134" y="101"/>
                    <a:pt x="68" y="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6"/>
            <p:cNvSpPr/>
            <p:nvPr/>
          </p:nvSpPr>
          <p:spPr>
            <a:xfrm>
              <a:off x="2632875" y="3866550"/>
              <a:ext cx="70075" cy="467025"/>
            </a:xfrm>
            <a:custGeom>
              <a:rect b="b" l="l" r="r" t="t"/>
              <a:pathLst>
                <a:path extrusionOk="0" h="18681" w="2803">
                  <a:moveTo>
                    <a:pt x="2803" y="0"/>
                  </a:moveTo>
                  <a:cubicBezTo>
                    <a:pt x="2703" y="234"/>
                    <a:pt x="2636" y="467"/>
                    <a:pt x="2569" y="701"/>
                  </a:cubicBezTo>
                  <a:cubicBezTo>
                    <a:pt x="2436" y="1168"/>
                    <a:pt x="2303" y="1835"/>
                    <a:pt x="2136" y="2669"/>
                  </a:cubicBezTo>
                  <a:cubicBezTo>
                    <a:pt x="1769" y="4337"/>
                    <a:pt x="1402" y="6705"/>
                    <a:pt x="1102" y="9274"/>
                  </a:cubicBezTo>
                  <a:cubicBezTo>
                    <a:pt x="801" y="11875"/>
                    <a:pt x="535" y="14177"/>
                    <a:pt x="301" y="15912"/>
                  </a:cubicBezTo>
                  <a:cubicBezTo>
                    <a:pt x="201" y="16746"/>
                    <a:pt x="134" y="17413"/>
                    <a:pt x="68" y="17913"/>
                  </a:cubicBezTo>
                  <a:cubicBezTo>
                    <a:pt x="1" y="18180"/>
                    <a:pt x="1" y="18413"/>
                    <a:pt x="1" y="18680"/>
                  </a:cubicBezTo>
                  <a:cubicBezTo>
                    <a:pt x="68" y="18447"/>
                    <a:pt x="101" y="18180"/>
                    <a:pt x="168" y="17946"/>
                  </a:cubicBezTo>
                  <a:cubicBezTo>
                    <a:pt x="234" y="17479"/>
                    <a:pt x="368" y="16779"/>
                    <a:pt x="501" y="15945"/>
                  </a:cubicBezTo>
                  <a:cubicBezTo>
                    <a:pt x="768" y="14244"/>
                    <a:pt x="1035" y="11909"/>
                    <a:pt x="1369" y="9307"/>
                  </a:cubicBezTo>
                  <a:cubicBezTo>
                    <a:pt x="1669" y="6738"/>
                    <a:pt x="2002" y="4403"/>
                    <a:pt x="2303" y="2702"/>
                  </a:cubicBezTo>
                  <a:cubicBezTo>
                    <a:pt x="2436" y="1868"/>
                    <a:pt x="2569" y="1201"/>
                    <a:pt x="2669" y="734"/>
                  </a:cubicBezTo>
                  <a:cubicBezTo>
                    <a:pt x="2736" y="467"/>
                    <a:pt x="2770" y="2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6"/>
            <p:cNvSpPr/>
            <p:nvPr/>
          </p:nvSpPr>
          <p:spPr>
            <a:xfrm>
              <a:off x="2080000" y="4222625"/>
              <a:ext cx="552900" cy="110950"/>
            </a:xfrm>
            <a:custGeom>
              <a:rect b="b" l="l" r="r" t="t"/>
              <a:pathLst>
                <a:path extrusionOk="0" h="4438" w="22116">
                  <a:moveTo>
                    <a:pt x="0" y="1"/>
                  </a:moveTo>
                  <a:cubicBezTo>
                    <a:pt x="67" y="34"/>
                    <a:pt x="167" y="34"/>
                    <a:pt x="234" y="34"/>
                  </a:cubicBezTo>
                  <a:lnTo>
                    <a:pt x="901" y="101"/>
                  </a:lnTo>
                  <a:cubicBezTo>
                    <a:pt x="1468" y="168"/>
                    <a:pt x="2268" y="234"/>
                    <a:pt x="3302" y="368"/>
                  </a:cubicBezTo>
                  <a:cubicBezTo>
                    <a:pt x="5304" y="601"/>
                    <a:pt x="8106" y="1035"/>
                    <a:pt x="11175" y="1669"/>
                  </a:cubicBezTo>
                  <a:cubicBezTo>
                    <a:pt x="14210" y="2269"/>
                    <a:pt x="16946" y="2970"/>
                    <a:pt x="18914" y="3503"/>
                  </a:cubicBezTo>
                  <a:cubicBezTo>
                    <a:pt x="19914" y="3803"/>
                    <a:pt x="20682" y="4037"/>
                    <a:pt x="21249" y="4204"/>
                  </a:cubicBezTo>
                  <a:lnTo>
                    <a:pt x="21882" y="4371"/>
                  </a:lnTo>
                  <a:cubicBezTo>
                    <a:pt x="21949" y="4404"/>
                    <a:pt x="22016" y="4404"/>
                    <a:pt x="22116" y="4437"/>
                  </a:cubicBezTo>
                  <a:cubicBezTo>
                    <a:pt x="22116" y="4437"/>
                    <a:pt x="22016" y="4371"/>
                    <a:pt x="21882" y="4337"/>
                  </a:cubicBezTo>
                  <a:lnTo>
                    <a:pt x="21282" y="4104"/>
                  </a:lnTo>
                  <a:cubicBezTo>
                    <a:pt x="20748" y="3904"/>
                    <a:pt x="19948" y="3637"/>
                    <a:pt x="18980" y="3336"/>
                  </a:cubicBezTo>
                  <a:cubicBezTo>
                    <a:pt x="17012" y="2736"/>
                    <a:pt x="14277" y="2036"/>
                    <a:pt x="11208" y="1402"/>
                  </a:cubicBezTo>
                  <a:cubicBezTo>
                    <a:pt x="8606" y="868"/>
                    <a:pt x="5938" y="468"/>
                    <a:pt x="3302" y="201"/>
                  </a:cubicBezTo>
                  <a:cubicBezTo>
                    <a:pt x="2268" y="101"/>
                    <a:pt x="1434" y="34"/>
                    <a:pt x="8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6"/>
            <p:cNvSpPr/>
            <p:nvPr/>
          </p:nvSpPr>
          <p:spPr>
            <a:xfrm>
              <a:off x="2864725" y="4250975"/>
              <a:ext cx="289400" cy="693025"/>
            </a:xfrm>
            <a:custGeom>
              <a:rect b="b" l="l" r="r" t="t"/>
              <a:pathLst>
                <a:path extrusionOk="0" h="27721" w="11576">
                  <a:moveTo>
                    <a:pt x="11575" y="1"/>
                  </a:moveTo>
                  <a:cubicBezTo>
                    <a:pt x="11508" y="68"/>
                    <a:pt x="11442" y="168"/>
                    <a:pt x="11408" y="268"/>
                  </a:cubicBezTo>
                  <a:lnTo>
                    <a:pt x="11008" y="1035"/>
                  </a:lnTo>
                  <a:cubicBezTo>
                    <a:pt x="10674" y="1735"/>
                    <a:pt x="10241" y="2703"/>
                    <a:pt x="9674" y="3970"/>
                  </a:cubicBezTo>
                  <a:cubicBezTo>
                    <a:pt x="8573" y="6472"/>
                    <a:pt x="7172" y="9941"/>
                    <a:pt x="5638" y="13811"/>
                  </a:cubicBezTo>
                  <a:cubicBezTo>
                    <a:pt x="4103" y="17680"/>
                    <a:pt x="2735" y="21183"/>
                    <a:pt x="1668" y="23685"/>
                  </a:cubicBezTo>
                  <a:lnTo>
                    <a:pt x="434" y="26653"/>
                  </a:lnTo>
                  <a:lnTo>
                    <a:pt x="100" y="27454"/>
                  </a:lnTo>
                  <a:cubicBezTo>
                    <a:pt x="34" y="27554"/>
                    <a:pt x="0" y="27621"/>
                    <a:pt x="0" y="27721"/>
                  </a:cubicBezTo>
                  <a:cubicBezTo>
                    <a:pt x="34" y="27654"/>
                    <a:pt x="100" y="27554"/>
                    <a:pt x="134" y="27454"/>
                  </a:cubicBezTo>
                  <a:lnTo>
                    <a:pt x="534" y="26687"/>
                  </a:lnTo>
                  <a:cubicBezTo>
                    <a:pt x="867" y="25986"/>
                    <a:pt x="1301" y="25019"/>
                    <a:pt x="1868" y="23751"/>
                  </a:cubicBezTo>
                  <a:cubicBezTo>
                    <a:pt x="2969" y="21249"/>
                    <a:pt x="4370" y="17780"/>
                    <a:pt x="5904" y="13911"/>
                  </a:cubicBezTo>
                  <a:cubicBezTo>
                    <a:pt x="7439" y="10041"/>
                    <a:pt x="8806" y="6539"/>
                    <a:pt x="9874" y="4037"/>
                  </a:cubicBezTo>
                  <a:lnTo>
                    <a:pt x="11108" y="1068"/>
                  </a:lnTo>
                  <a:cubicBezTo>
                    <a:pt x="11242" y="735"/>
                    <a:pt x="11375" y="468"/>
                    <a:pt x="11442" y="268"/>
                  </a:cubicBezTo>
                  <a:cubicBezTo>
                    <a:pt x="11508" y="168"/>
                    <a:pt x="11542" y="68"/>
                    <a:pt x="115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6"/>
            <p:cNvSpPr/>
            <p:nvPr/>
          </p:nvSpPr>
          <p:spPr>
            <a:xfrm>
              <a:off x="2131700" y="4699650"/>
              <a:ext cx="732200" cy="245200"/>
            </a:xfrm>
            <a:custGeom>
              <a:rect b="b" l="l" r="r" t="t"/>
              <a:pathLst>
                <a:path extrusionOk="0" h="9808" w="29288">
                  <a:moveTo>
                    <a:pt x="0" y="0"/>
                  </a:moveTo>
                  <a:cubicBezTo>
                    <a:pt x="100" y="33"/>
                    <a:pt x="200" y="100"/>
                    <a:pt x="300" y="134"/>
                  </a:cubicBezTo>
                  <a:lnTo>
                    <a:pt x="1134" y="400"/>
                  </a:lnTo>
                  <a:lnTo>
                    <a:pt x="4270" y="1434"/>
                  </a:lnTo>
                  <a:cubicBezTo>
                    <a:pt x="6939" y="2335"/>
                    <a:pt x="10574" y="3603"/>
                    <a:pt x="14577" y="5037"/>
                  </a:cubicBezTo>
                  <a:cubicBezTo>
                    <a:pt x="18614" y="6438"/>
                    <a:pt x="22283" y="7672"/>
                    <a:pt x="24951" y="8506"/>
                  </a:cubicBezTo>
                  <a:cubicBezTo>
                    <a:pt x="26286" y="8940"/>
                    <a:pt x="27353" y="9273"/>
                    <a:pt x="28120" y="9474"/>
                  </a:cubicBezTo>
                  <a:lnTo>
                    <a:pt x="28988" y="9740"/>
                  </a:lnTo>
                  <a:cubicBezTo>
                    <a:pt x="29088" y="9774"/>
                    <a:pt x="29188" y="9807"/>
                    <a:pt x="29288" y="9807"/>
                  </a:cubicBezTo>
                  <a:cubicBezTo>
                    <a:pt x="29188" y="9740"/>
                    <a:pt x="29088" y="9707"/>
                    <a:pt x="28988" y="9674"/>
                  </a:cubicBezTo>
                  <a:lnTo>
                    <a:pt x="28154" y="9407"/>
                  </a:lnTo>
                  <a:lnTo>
                    <a:pt x="24985" y="8339"/>
                  </a:lnTo>
                  <a:cubicBezTo>
                    <a:pt x="22350" y="7472"/>
                    <a:pt x="18714" y="6205"/>
                    <a:pt x="14677" y="4770"/>
                  </a:cubicBezTo>
                  <a:cubicBezTo>
                    <a:pt x="10641" y="3369"/>
                    <a:pt x="7005" y="2135"/>
                    <a:pt x="4337" y="1268"/>
                  </a:cubicBezTo>
                  <a:cubicBezTo>
                    <a:pt x="3002" y="867"/>
                    <a:pt x="1902" y="534"/>
                    <a:pt x="1168" y="300"/>
                  </a:cubicBezTo>
                  <a:lnTo>
                    <a:pt x="300" y="67"/>
                  </a:lnTo>
                  <a:cubicBezTo>
                    <a:pt x="200" y="33"/>
                    <a:pt x="10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6"/>
            <p:cNvSpPr/>
            <p:nvPr/>
          </p:nvSpPr>
          <p:spPr>
            <a:xfrm>
              <a:off x="4078075" y="3145300"/>
              <a:ext cx="1207500" cy="2016350"/>
            </a:xfrm>
            <a:custGeom>
              <a:rect b="b" l="l" r="r" t="t"/>
              <a:pathLst>
                <a:path extrusionOk="0" h="80654" w="48300">
                  <a:moveTo>
                    <a:pt x="42801" y="0"/>
                  </a:moveTo>
                  <a:cubicBezTo>
                    <a:pt x="41305" y="0"/>
                    <a:pt x="38418" y="1060"/>
                    <a:pt x="35760" y="8102"/>
                  </a:cubicBezTo>
                  <a:cubicBezTo>
                    <a:pt x="31924" y="18176"/>
                    <a:pt x="30689" y="23880"/>
                    <a:pt x="30689" y="23880"/>
                  </a:cubicBezTo>
                  <a:cubicBezTo>
                    <a:pt x="30689" y="23880"/>
                    <a:pt x="30031" y="25196"/>
                    <a:pt x="29022" y="25196"/>
                  </a:cubicBezTo>
                  <a:cubicBezTo>
                    <a:pt x="28746" y="25196"/>
                    <a:pt x="28443" y="25098"/>
                    <a:pt x="28121" y="24847"/>
                  </a:cubicBezTo>
                  <a:cubicBezTo>
                    <a:pt x="26758" y="23840"/>
                    <a:pt x="24817" y="20965"/>
                    <a:pt x="22810" y="20965"/>
                  </a:cubicBezTo>
                  <a:cubicBezTo>
                    <a:pt x="22558" y="20965"/>
                    <a:pt x="22304" y="21011"/>
                    <a:pt x="22050" y="21111"/>
                  </a:cubicBezTo>
                  <a:cubicBezTo>
                    <a:pt x="19682" y="22079"/>
                    <a:pt x="19215" y="24881"/>
                    <a:pt x="20082" y="28784"/>
                  </a:cubicBezTo>
                  <a:cubicBezTo>
                    <a:pt x="20982" y="32720"/>
                    <a:pt x="22650" y="41359"/>
                    <a:pt x="22784" y="42126"/>
                  </a:cubicBezTo>
                  <a:cubicBezTo>
                    <a:pt x="22918" y="42743"/>
                    <a:pt x="22729" y="43639"/>
                    <a:pt x="22044" y="43639"/>
                  </a:cubicBezTo>
                  <a:cubicBezTo>
                    <a:pt x="21876" y="43639"/>
                    <a:pt x="21679" y="43585"/>
                    <a:pt x="21449" y="43461"/>
                  </a:cubicBezTo>
                  <a:cubicBezTo>
                    <a:pt x="20535" y="42991"/>
                    <a:pt x="16083" y="39064"/>
                    <a:pt x="12864" y="39064"/>
                  </a:cubicBezTo>
                  <a:cubicBezTo>
                    <a:pt x="11973" y="39064"/>
                    <a:pt x="11176" y="39365"/>
                    <a:pt x="10575" y="40125"/>
                  </a:cubicBezTo>
                  <a:cubicBezTo>
                    <a:pt x="7840" y="43594"/>
                    <a:pt x="12109" y="54102"/>
                    <a:pt x="12576" y="55269"/>
                  </a:cubicBezTo>
                  <a:cubicBezTo>
                    <a:pt x="13010" y="56403"/>
                    <a:pt x="12843" y="56937"/>
                    <a:pt x="12310" y="57304"/>
                  </a:cubicBezTo>
                  <a:cubicBezTo>
                    <a:pt x="12272" y="57330"/>
                    <a:pt x="12226" y="57342"/>
                    <a:pt x="12172" y="57342"/>
                  </a:cubicBezTo>
                  <a:cubicBezTo>
                    <a:pt x="11473" y="57342"/>
                    <a:pt x="9494" y="55217"/>
                    <a:pt x="7573" y="53668"/>
                  </a:cubicBezTo>
                  <a:cubicBezTo>
                    <a:pt x="6236" y="52550"/>
                    <a:pt x="4611" y="51476"/>
                    <a:pt x="3256" y="51476"/>
                  </a:cubicBezTo>
                  <a:cubicBezTo>
                    <a:pt x="2549" y="51476"/>
                    <a:pt x="1916" y="51768"/>
                    <a:pt x="1435" y="52500"/>
                  </a:cubicBezTo>
                  <a:cubicBezTo>
                    <a:pt x="1" y="54635"/>
                    <a:pt x="368" y="62841"/>
                    <a:pt x="9574" y="75217"/>
                  </a:cubicBezTo>
                  <a:lnTo>
                    <a:pt x="14211" y="80654"/>
                  </a:lnTo>
                  <a:lnTo>
                    <a:pt x="21316" y="79486"/>
                  </a:lnTo>
                  <a:cubicBezTo>
                    <a:pt x="36327" y="76051"/>
                    <a:pt x="41931" y="70046"/>
                    <a:pt x="42231" y="67478"/>
                  </a:cubicBezTo>
                  <a:cubicBezTo>
                    <a:pt x="42531" y="64943"/>
                    <a:pt x="39462" y="64409"/>
                    <a:pt x="36827" y="64376"/>
                  </a:cubicBezTo>
                  <a:cubicBezTo>
                    <a:pt x="36607" y="64370"/>
                    <a:pt x="36385" y="64368"/>
                    <a:pt x="36161" y="64368"/>
                  </a:cubicBezTo>
                  <a:cubicBezTo>
                    <a:pt x="34915" y="64368"/>
                    <a:pt x="33631" y="64440"/>
                    <a:pt x="32637" y="64440"/>
                  </a:cubicBezTo>
                  <a:cubicBezTo>
                    <a:pt x="31638" y="64440"/>
                    <a:pt x="30933" y="64367"/>
                    <a:pt x="30856" y="64075"/>
                  </a:cubicBezTo>
                  <a:cubicBezTo>
                    <a:pt x="30689" y="63442"/>
                    <a:pt x="30890" y="62941"/>
                    <a:pt x="31990" y="62341"/>
                  </a:cubicBezTo>
                  <a:cubicBezTo>
                    <a:pt x="33058" y="61774"/>
                    <a:pt x="43165" y="56537"/>
                    <a:pt x="43298" y="52100"/>
                  </a:cubicBezTo>
                  <a:cubicBezTo>
                    <a:pt x="43465" y="47664"/>
                    <a:pt x="34125" y="47897"/>
                    <a:pt x="32858" y="47630"/>
                  </a:cubicBezTo>
                  <a:cubicBezTo>
                    <a:pt x="31557" y="47330"/>
                    <a:pt x="32090" y="46229"/>
                    <a:pt x="32691" y="45729"/>
                  </a:cubicBezTo>
                  <a:cubicBezTo>
                    <a:pt x="33291" y="45229"/>
                    <a:pt x="40196" y="39725"/>
                    <a:pt x="43398" y="37323"/>
                  </a:cubicBezTo>
                  <a:cubicBezTo>
                    <a:pt x="46634" y="34921"/>
                    <a:pt x="48068" y="32453"/>
                    <a:pt x="46901" y="30218"/>
                  </a:cubicBezTo>
                  <a:cubicBezTo>
                    <a:pt x="46343" y="29151"/>
                    <a:pt x="45090" y="28892"/>
                    <a:pt x="43735" y="28892"/>
                  </a:cubicBezTo>
                  <a:cubicBezTo>
                    <a:pt x="42454" y="28892"/>
                    <a:pt x="41082" y="29123"/>
                    <a:pt x="40118" y="29123"/>
                  </a:cubicBezTo>
                  <a:cubicBezTo>
                    <a:pt x="40029" y="29123"/>
                    <a:pt x="39944" y="29121"/>
                    <a:pt x="39863" y="29117"/>
                  </a:cubicBezTo>
                  <a:cubicBezTo>
                    <a:pt x="37961" y="29017"/>
                    <a:pt x="38528" y="26715"/>
                    <a:pt x="38528" y="26715"/>
                  </a:cubicBezTo>
                  <a:cubicBezTo>
                    <a:pt x="38528" y="26715"/>
                    <a:pt x="41297" y="21545"/>
                    <a:pt x="44933" y="11404"/>
                  </a:cubicBezTo>
                  <a:cubicBezTo>
                    <a:pt x="48299" y="2015"/>
                    <a:pt x="44402" y="376"/>
                    <a:pt x="43806" y="184"/>
                  </a:cubicBezTo>
                  <a:lnTo>
                    <a:pt x="43806" y="184"/>
                  </a:lnTo>
                  <a:cubicBezTo>
                    <a:pt x="43710" y="142"/>
                    <a:pt x="43349" y="0"/>
                    <a:pt x="428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6"/>
            <p:cNvSpPr/>
            <p:nvPr/>
          </p:nvSpPr>
          <p:spPr>
            <a:xfrm>
              <a:off x="4437500" y="3374525"/>
              <a:ext cx="649650" cy="1750450"/>
            </a:xfrm>
            <a:custGeom>
              <a:rect b="b" l="l" r="r" t="t"/>
              <a:pathLst>
                <a:path extrusionOk="0" h="70018" w="25986">
                  <a:moveTo>
                    <a:pt x="25986" y="0"/>
                  </a:moveTo>
                  <a:lnTo>
                    <a:pt x="25986" y="0"/>
                  </a:lnTo>
                  <a:cubicBezTo>
                    <a:pt x="25985" y="2"/>
                    <a:pt x="25952" y="68"/>
                    <a:pt x="25886" y="201"/>
                  </a:cubicBezTo>
                  <a:cubicBezTo>
                    <a:pt x="25853" y="367"/>
                    <a:pt x="25752" y="568"/>
                    <a:pt x="25652" y="834"/>
                  </a:cubicBezTo>
                  <a:lnTo>
                    <a:pt x="24785" y="3236"/>
                  </a:lnTo>
                  <a:cubicBezTo>
                    <a:pt x="24018" y="5304"/>
                    <a:pt x="22917" y="8306"/>
                    <a:pt x="21549" y="12009"/>
                  </a:cubicBezTo>
                  <a:cubicBezTo>
                    <a:pt x="18814" y="19448"/>
                    <a:pt x="14978" y="29655"/>
                    <a:pt x="10742" y="40963"/>
                  </a:cubicBezTo>
                  <a:cubicBezTo>
                    <a:pt x="6505" y="52271"/>
                    <a:pt x="2703" y="62545"/>
                    <a:pt x="1" y="69984"/>
                  </a:cubicBezTo>
                  <a:lnTo>
                    <a:pt x="134" y="70017"/>
                  </a:lnTo>
                  <a:cubicBezTo>
                    <a:pt x="2869" y="62612"/>
                    <a:pt x="6706" y="52338"/>
                    <a:pt x="10975" y="41063"/>
                  </a:cubicBezTo>
                  <a:cubicBezTo>
                    <a:pt x="15212" y="29755"/>
                    <a:pt x="19014" y="19514"/>
                    <a:pt x="21716" y="12076"/>
                  </a:cubicBezTo>
                  <a:cubicBezTo>
                    <a:pt x="23051" y="8340"/>
                    <a:pt x="24151" y="5338"/>
                    <a:pt x="24885" y="3236"/>
                  </a:cubicBezTo>
                  <a:lnTo>
                    <a:pt x="25719" y="834"/>
                  </a:lnTo>
                  <a:lnTo>
                    <a:pt x="25919" y="201"/>
                  </a:lnTo>
                  <a:cubicBezTo>
                    <a:pt x="25952" y="68"/>
                    <a:pt x="25985" y="2"/>
                    <a:pt x="2598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6"/>
            <p:cNvSpPr/>
            <p:nvPr/>
          </p:nvSpPr>
          <p:spPr>
            <a:xfrm>
              <a:off x="4703525" y="3797325"/>
              <a:ext cx="114275" cy="308575"/>
            </a:xfrm>
            <a:custGeom>
              <a:rect b="b" l="l" r="r" t="t"/>
              <a:pathLst>
                <a:path extrusionOk="0" h="12343" w="4571">
                  <a:moveTo>
                    <a:pt x="1" y="1"/>
                  </a:moveTo>
                  <a:cubicBezTo>
                    <a:pt x="1" y="167"/>
                    <a:pt x="67" y="334"/>
                    <a:pt x="134" y="501"/>
                  </a:cubicBezTo>
                  <a:lnTo>
                    <a:pt x="634" y="1835"/>
                  </a:lnTo>
                  <a:cubicBezTo>
                    <a:pt x="1035" y="3003"/>
                    <a:pt x="1602" y="4504"/>
                    <a:pt x="2202" y="6205"/>
                  </a:cubicBezTo>
                  <a:cubicBezTo>
                    <a:pt x="2803" y="7906"/>
                    <a:pt x="3370" y="9474"/>
                    <a:pt x="3803" y="10575"/>
                  </a:cubicBezTo>
                  <a:cubicBezTo>
                    <a:pt x="4004" y="11109"/>
                    <a:pt x="4204" y="11576"/>
                    <a:pt x="4337" y="11876"/>
                  </a:cubicBezTo>
                  <a:cubicBezTo>
                    <a:pt x="4404" y="12043"/>
                    <a:pt x="4471" y="12176"/>
                    <a:pt x="4571" y="12343"/>
                  </a:cubicBezTo>
                  <a:cubicBezTo>
                    <a:pt x="4537" y="12143"/>
                    <a:pt x="4471" y="11976"/>
                    <a:pt x="4404" y="11809"/>
                  </a:cubicBezTo>
                  <a:cubicBezTo>
                    <a:pt x="4304" y="11475"/>
                    <a:pt x="4137" y="11008"/>
                    <a:pt x="3937" y="10508"/>
                  </a:cubicBezTo>
                  <a:lnTo>
                    <a:pt x="2402" y="6105"/>
                  </a:lnTo>
                  <a:cubicBezTo>
                    <a:pt x="1802" y="4404"/>
                    <a:pt x="1202" y="2869"/>
                    <a:pt x="768" y="1769"/>
                  </a:cubicBezTo>
                  <a:cubicBezTo>
                    <a:pt x="534" y="1201"/>
                    <a:pt x="368" y="768"/>
                    <a:pt x="234" y="468"/>
                  </a:cubicBezTo>
                  <a:cubicBezTo>
                    <a:pt x="167" y="301"/>
                    <a:pt x="67"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6"/>
            <p:cNvSpPr/>
            <p:nvPr/>
          </p:nvSpPr>
          <p:spPr>
            <a:xfrm>
              <a:off x="4833625" y="3962425"/>
              <a:ext cx="351950" cy="144375"/>
            </a:xfrm>
            <a:custGeom>
              <a:rect b="b" l="l" r="r" t="t"/>
              <a:pathLst>
                <a:path extrusionOk="0" h="5775" w="14078">
                  <a:moveTo>
                    <a:pt x="14041" y="1"/>
                  </a:moveTo>
                  <a:cubicBezTo>
                    <a:pt x="13927" y="1"/>
                    <a:pt x="10824" y="1223"/>
                    <a:pt x="7005" y="2803"/>
                  </a:cubicBezTo>
                  <a:cubicBezTo>
                    <a:pt x="3136" y="4371"/>
                    <a:pt x="0" y="5705"/>
                    <a:pt x="34" y="5772"/>
                  </a:cubicBezTo>
                  <a:cubicBezTo>
                    <a:pt x="35" y="5774"/>
                    <a:pt x="37" y="5775"/>
                    <a:pt x="42" y="5775"/>
                  </a:cubicBezTo>
                  <a:cubicBezTo>
                    <a:pt x="226" y="5775"/>
                    <a:pt x="3300" y="4532"/>
                    <a:pt x="7072" y="3003"/>
                  </a:cubicBezTo>
                  <a:cubicBezTo>
                    <a:pt x="10942" y="1402"/>
                    <a:pt x="14077" y="68"/>
                    <a:pt x="14044" y="1"/>
                  </a:cubicBezTo>
                  <a:cubicBezTo>
                    <a:pt x="14043" y="1"/>
                    <a:pt x="14042" y="1"/>
                    <a:pt x="140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6"/>
            <p:cNvSpPr/>
            <p:nvPr/>
          </p:nvSpPr>
          <p:spPr>
            <a:xfrm>
              <a:off x="4651825" y="4483650"/>
              <a:ext cx="331100" cy="49850"/>
            </a:xfrm>
            <a:custGeom>
              <a:rect b="b" l="l" r="r" t="t"/>
              <a:pathLst>
                <a:path extrusionOk="0" h="1994" w="13244">
                  <a:moveTo>
                    <a:pt x="13243" y="1"/>
                  </a:moveTo>
                  <a:cubicBezTo>
                    <a:pt x="13077" y="1"/>
                    <a:pt x="12910" y="34"/>
                    <a:pt x="12743" y="67"/>
                  </a:cubicBezTo>
                  <a:lnTo>
                    <a:pt x="11309" y="334"/>
                  </a:lnTo>
                  <a:cubicBezTo>
                    <a:pt x="10141" y="568"/>
                    <a:pt x="8473" y="868"/>
                    <a:pt x="6672" y="1135"/>
                  </a:cubicBezTo>
                  <a:cubicBezTo>
                    <a:pt x="4837" y="1435"/>
                    <a:pt x="3169" y="1602"/>
                    <a:pt x="1969" y="1735"/>
                  </a:cubicBezTo>
                  <a:lnTo>
                    <a:pt x="534" y="1902"/>
                  </a:lnTo>
                  <a:cubicBezTo>
                    <a:pt x="334" y="1902"/>
                    <a:pt x="167" y="1935"/>
                    <a:pt x="1" y="1969"/>
                  </a:cubicBezTo>
                  <a:cubicBezTo>
                    <a:pt x="84" y="1985"/>
                    <a:pt x="176" y="1994"/>
                    <a:pt x="267" y="1994"/>
                  </a:cubicBezTo>
                  <a:cubicBezTo>
                    <a:pt x="359" y="1994"/>
                    <a:pt x="451" y="1985"/>
                    <a:pt x="534" y="1969"/>
                  </a:cubicBezTo>
                  <a:cubicBezTo>
                    <a:pt x="868" y="1969"/>
                    <a:pt x="1368" y="1935"/>
                    <a:pt x="1969" y="1902"/>
                  </a:cubicBezTo>
                  <a:cubicBezTo>
                    <a:pt x="3169" y="1802"/>
                    <a:pt x="4871" y="1635"/>
                    <a:pt x="6672" y="1368"/>
                  </a:cubicBezTo>
                  <a:cubicBezTo>
                    <a:pt x="8507" y="1101"/>
                    <a:pt x="10174" y="768"/>
                    <a:pt x="11342" y="501"/>
                  </a:cubicBezTo>
                  <a:cubicBezTo>
                    <a:pt x="11942" y="367"/>
                    <a:pt x="12443" y="234"/>
                    <a:pt x="12743" y="167"/>
                  </a:cubicBezTo>
                  <a:cubicBezTo>
                    <a:pt x="12910" y="134"/>
                    <a:pt x="13110" y="67"/>
                    <a:pt x="132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6"/>
            <p:cNvSpPr/>
            <p:nvPr/>
          </p:nvSpPr>
          <p:spPr>
            <a:xfrm>
              <a:off x="4471700" y="4280175"/>
              <a:ext cx="182650" cy="249375"/>
            </a:xfrm>
            <a:custGeom>
              <a:rect b="b" l="l" r="r" t="t"/>
              <a:pathLst>
                <a:path extrusionOk="0" h="9975" w="7306">
                  <a:moveTo>
                    <a:pt x="0" y="0"/>
                  </a:moveTo>
                  <a:lnTo>
                    <a:pt x="0" y="0"/>
                  </a:lnTo>
                  <a:cubicBezTo>
                    <a:pt x="67" y="134"/>
                    <a:pt x="134" y="267"/>
                    <a:pt x="234" y="401"/>
                  </a:cubicBezTo>
                  <a:lnTo>
                    <a:pt x="1001" y="1501"/>
                  </a:lnTo>
                  <a:cubicBezTo>
                    <a:pt x="1635" y="2402"/>
                    <a:pt x="2536" y="3670"/>
                    <a:pt x="3570" y="5037"/>
                  </a:cubicBezTo>
                  <a:cubicBezTo>
                    <a:pt x="4570" y="6438"/>
                    <a:pt x="5504" y="7673"/>
                    <a:pt x="6171" y="8573"/>
                  </a:cubicBezTo>
                  <a:lnTo>
                    <a:pt x="7005" y="9607"/>
                  </a:lnTo>
                  <a:cubicBezTo>
                    <a:pt x="7072" y="9741"/>
                    <a:pt x="7206" y="9874"/>
                    <a:pt x="7306" y="9974"/>
                  </a:cubicBezTo>
                  <a:cubicBezTo>
                    <a:pt x="7239" y="9841"/>
                    <a:pt x="7172" y="9707"/>
                    <a:pt x="7072" y="9574"/>
                  </a:cubicBezTo>
                  <a:cubicBezTo>
                    <a:pt x="6839" y="9274"/>
                    <a:pt x="6605" y="8907"/>
                    <a:pt x="6305" y="8473"/>
                  </a:cubicBezTo>
                  <a:cubicBezTo>
                    <a:pt x="5671" y="7572"/>
                    <a:pt x="4737" y="6305"/>
                    <a:pt x="3736" y="4904"/>
                  </a:cubicBezTo>
                  <a:cubicBezTo>
                    <a:pt x="2736" y="3536"/>
                    <a:pt x="1802" y="2302"/>
                    <a:pt x="1135" y="1401"/>
                  </a:cubicBezTo>
                  <a:lnTo>
                    <a:pt x="334" y="367"/>
                  </a:lnTo>
                  <a:cubicBezTo>
                    <a:pt x="234" y="201"/>
                    <a:pt x="134" y="10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p:nvPr/>
          </p:nvSpPr>
          <p:spPr>
            <a:xfrm>
              <a:off x="4262375" y="4636250"/>
              <a:ext cx="237700" cy="317775"/>
            </a:xfrm>
            <a:custGeom>
              <a:rect b="b" l="l" r="r" t="t"/>
              <a:pathLst>
                <a:path extrusionOk="0" h="12711" w="9508">
                  <a:moveTo>
                    <a:pt x="1" y="1"/>
                  </a:moveTo>
                  <a:cubicBezTo>
                    <a:pt x="101" y="168"/>
                    <a:pt x="201" y="335"/>
                    <a:pt x="334" y="501"/>
                  </a:cubicBezTo>
                  <a:lnTo>
                    <a:pt x="1335" y="1902"/>
                  </a:lnTo>
                  <a:cubicBezTo>
                    <a:pt x="2169" y="3070"/>
                    <a:pt x="3370" y="4671"/>
                    <a:pt x="4671" y="6406"/>
                  </a:cubicBezTo>
                  <a:cubicBezTo>
                    <a:pt x="5972" y="8173"/>
                    <a:pt x="7173" y="9775"/>
                    <a:pt x="8040" y="10909"/>
                  </a:cubicBezTo>
                  <a:lnTo>
                    <a:pt x="9107" y="12243"/>
                  </a:lnTo>
                  <a:cubicBezTo>
                    <a:pt x="9241" y="12410"/>
                    <a:pt x="9374" y="12577"/>
                    <a:pt x="9508" y="12710"/>
                  </a:cubicBezTo>
                  <a:cubicBezTo>
                    <a:pt x="9407" y="12543"/>
                    <a:pt x="9307" y="12343"/>
                    <a:pt x="9174" y="12176"/>
                  </a:cubicBezTo>
                  <a:lnTo>
                    <a:pt x="8207" y="10809"/>
                  </a:lnTo>
                  <a:cubicBezTo>
                    <a:pt x="7373" y="9641"/>
                    <a:pt x="6138" y="8040"/>
                    <a:pt x="4871" y="6272"/>
                  </a:cubicBezTo>
                  <a:cubicBezTo>
                    <a:pt x="3570" y="4538"/>
                    <a:pt x="2336" y="2936"/>
                    <a:pt x="1468" y="1802"/>
                  </a:cubicBezTo>
                  <a:lnTo>
                    <a:pt x="434" y="468"/>
                  </a:lnTo>
                  <a:cubicBezTo>
                    <a:pt x="301" y="301"/>
                    <a:pt x="168" y="13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6"/>
            <p:cNvSpPr/>
            <p:nvPr/>
          </p:nvSpPr>
          <p:spPr>
            <a:xfrm>
              <a:off x="4496725" y="4871425"/>
              <a:ext cx="418650" cy="73425"/>
            </a:xfrm>
            <a:custGeom>
              <a:rect b="b" l="l" r="r" t="t"/>
              <a:pathLst>
                <a:path extrusionOk="0" h="2937" w="16746">
                  <a:moveTo>
                    <a:pt x="16745" y="1"/>
                  </a:moveTo>
                  <a:cubicBezTo>
                    <a:pt x="16512" y="1"/>
                    <a:pt x="16278" y="34"/>
                    <a:pt x="16078" y="101"/>
                  </a:cubicBezTo>
                  <a:lnTo>
                    <a:pt x="14310" y="468"/>
                  </a:lnTo>
                  <a:cubicBezTo>
                    <a:pt x="12776" y="801"/>
                    <a:pt x="10708" y="1202"/>
                    <a:pt x="8406" y="1635"/>
                  </a:cubicBezTo>
                  <a:cubicBezTo>
                    <a:pt x="6071" y="2035"/>
                    <a:pt x="3970" y="2336"/>
                    <a:pt x="2469" y="2569"/>
                  </a:cubicBezTo>
                  <a:lnTo>
                    <a:pt x="667" y="2803"/>
                  </a:lnTo>
                  <a:cubicBezTo>
                    <a:pt x="434" y="2836"/>
                    <a:pt x="200" y="2869"/>
                    <a:pt x="0" y="2936"/>
                  </a:cubicBezTo>
                  <a:cubicBezTo>
                    <a:pt x="200" y="2936"/>
                    <a:pt x="434" y="2936"/>
                    <a:pt x="667" y="2903"/>
                  </a:cubicBezTo>
                  <a:cubicBezTo>
                    <a:pt x="1101" y="2869"/>
                    <a:pt x="1701" y="2803"/>
                    <a:pt x="2469" y="2703"/>
                  </a:cubicBezTo>
                  <a:cubicBezTo>
                    <a:pt x="4003" y="2536"/>
                    <a:pt x="6104" y="2236"/>
                    <a:pt x="8439" y="1835"/>
                  </a:cubicBezTo>
                  <a:cubicBezTo>
                    <a:pt x="10741" y="1435"/>
                    <a:pt x="12809" y="1001"/>
                    <a:pt x="14310" y="634"/>
                  </a:cubicBezTo>
                  <a:cubicBezTo>
                    <a:pt x="15078" y="468"/>
                    <a:pt x="15678" y="301"/>
                    <a:pt x="16078" y="201"/>
                  </a:cubicBezTo>
                  <a:cubicBezTo>
                    <a:pt x="16312" y="134"/>
                    <a:pt x="16512" y="67"/>
                    <a:pt x="1674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6"/>
            <p:cNvSpPr/>
            <p:nvPr/>
          </p:nvSpPr>
          <p:spPr>
            <a:xfrm>
              <a:off x="2446075" y="4357250"/>
              <a:ext cx="169325" cy="334000"/>
            </a:xfrm>
            <a:custGeom>
              <a:rect b="b" l="l" r="r" t="t"/>
              <a:pathLst>
                <a:path extrusionOk="0" h="13360" w="6773">
                  <a:moveTo>
                    <a:pt x="3788" y="0"/>
                  </a:moveTo>
                  <a:cubicBezTo>
                    <a:pt x="3637" y="0"/>
                    <a:pt x="3485" y="18"/>
                    <a:pt x="3337" y="53"/>
                  </a:cubicBezTo>
                  <a:cubicBezTo>
                    <a:pt x="2503" y="286"/>
                    <a:pt x="1969" y="1087"/>
                    <a:pt x="1602" y="1888"/>
                  </a:cubicBezTo>
                  <a:cubicBezTo>
                    <a:pt x="535" y="4156"/>
                    <a:pt x="1" y="6691"/>
                    <a:pt x="1" y="9226"/>
                  </a:cubicBezTo>
                  <a:cubicBezTo>
                    <a:pt x="1" y="10394"/>
                    <a:pt x="168" y="11628"/>
                    <a:pt x="835" y="12595"/>
                  </a:cubicBezTo>
                  <a:cubicBezTo>
                    <a:pt x="1232" y="13145"/>
                    <a:pt x="1790" y="13359"/>
                    <a:pt x="2352" y="13359"/>
                  </a:cubicBezTo>
                  <a:cubicBezTo>
                    <a:pt x="3017" y="13359"/>
                    <a:pt x="3688" y="13060"/>
                    <a:pt x="4104" y="12662"/>
                  </a:cubicBezTo>
                  <a:cubicBezTo>
                    <a:pt x="4871" y="11895"/>
                    <a:pt x="5171" y="10827"/>
                    <a:pt x="5438" y="9793"/>
                  </a:cubicBezTo>
                  <a:cubicBezTo>
                    <a:pt x="6105" y="7458"/>
                    <a:pt x="6772" y="4990"/>
                    <a:pt x="6239" y="2621"/>
                  </a:cubicBezTo>
                  <a:cubicBezTo>
                    <a:pt x="6105" y="1888"/>
                    <a:pt x="5772" y="1220"/>
                    <a:pt x="5305" y="687"/>
                  </a:cubicBezTo>
                  <a:cubicBezTo>
                    <a:pt x="4910" y="240"/>
                    <a:pt x="4351" y="0"/>
                    <a:pt x="378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6"/>
            <p:cNvSpPr/>
            <p:nvPr/>
          </p:nvSpPr>
          <p:spPr>
            <a:xfrm>
              <a:off x="2504450" y="4806500"/>
              <a:ext cx="231025" cy="141150"/>
            </a:xfrm>
            <a:custGeom>
              <a:rect b="b" l="l" r="r" t="t"/>
              <a:pathLst>
                <a:path extrusionOk="0" h="5646" w="9241">
                  <a:moveTo>
                    <a:pt x="4943" y="0"/>
                  </a:moveTo>
                  <a:cubicBezTo>
                    <a:pt x="3829" y="0"/>
                    <a:pt x="2731" y="255"/>
                    <a:pt x="1735" y="730"/>
                  </a:cubicBezTo>
                  <a:cubicBezTo>
                    <a:pt x="902" y="1163"/>
                    <a:pt x="334" y="1964"/>
                    <a:pt x="201" y="2898"/>
                  </a:cubicBezTo>
                  <a:cubicBezTo>
                    <a:pt x="1" y="3532"/>
                    <a:pt x="101" y="4232"/>
                    <a:pt x="401" y="4866"/>
                  </a:cubicBezTo>
                  <a:cubicBezTo>
                    <a:pt x="673" y="5356"/>
                    <a:pt x="1189" y="5645"/>
                    <a:pt x="1750" y="5645"/>
                  </a:cubicBezTo>
                  <a:cubicBezTo>
                    <a:pt x="1877" y="5645"/>
                    <a:pt x="2006" y="5631"/>
                    <a:pt x="2136" y="5600"/>
                  </a:cubicBezTo>
                  <a:cubicBezTo>
                    <a:pt x="2770" y="5400"/>
                    <a:pt x="3136" y="4699"/>
                    <a:pt x="3670" y="4266"/>
                  </a:cubicBezTo>
                  <a:cubicBezTo>
                    <a:pt x="4296" y="3791"/>
                    <a:pt x="5076" y="3707"/>
                    <a:pt x="5873" y="3707"/>
                  </a:cubicBezTo>
                  <a:cubicBezTo>
                    <a:pt x="6308" y="3707"/>
                    <a:pt x="6749" y="3732"/>
                    <a:pt x="7173" y="3732"/>
                  </a:cubicBezTo>
                  <a:cubicBezTo>
                    <a:pt x="7257" y="3743"/>
                    <a:pt x="7342" y="3749"/>
                    <a:pt x="7426" y="3749"/>
                  </a:cubicBezTo>
                  <a:cubicBezTo>
                    <a:pt x="7840" y="3749"/>
                    <a:pt x="8247" y="3614"/>
                    <a:pt x="8607" y="3365"/>
                  </a:cubicBezTo>
                  <a:cubicBezTo>
                    <a:pt x="9241" y="2831"/>
                    <a:pt x="9141" y="1730"/>
                    <a:pt x="8574" y="1130"/>
                  </a:cubicBezTo>
                  <a:cubicBezTo>
                    <a:pt x="7940" y="530"/>
                    <a:pt x="7139" y="196"/>
                    <a:pt x="6305" y="129"/>
                  </a:cubicBezTo>
                  <a:cubicBezTo>
                    <a:pt x="5852" y="42"/>
                    <a:pt x="5396" y="0"/>
                    <a:pt x="494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6"/>
            <p:cNvSpPr/>
            <p:nvPr/>
          </p:nvSpPr>
          <p:spPr>
            <a:xfrm>
              <a:off x="2155875" y="4457650"/>
              <a:ext cx="280925" cy="274750"/>
            </a:xfrm>
            <a:custGeom>
              <a:rect b="b" l="l" r="r" t="t"/>
              <a:pathLst>
                <a:path extrusionOk="0" h="10990" w="11237">
                  <a:moveTo>
                    <a:pt x="10275" y="10180"/>
                  </a:moveTo>
                  <a:lnTo>
                    <a:pt x="10198" y="10277"/>
                  </a:lnTo>
                  <a:lnTo>
                    <a:pt x="10198" y="10277"/>
                  </a:lnTo>
                  <a:cubicBezTo>
                    <a:pt x="10224" y="10246"/>
                    <a:pt x="10250" y="10214"/>
                    <a:pt x="10275" y="10180"/>
                  </a:cubicBezTo>
                  <a:close/>
                  <a:moveTo>
                    <a:pt x="2319" y="0"/>
                  </a:moveTo>
                  <a:cubicBezTo>
                    <a:pt x="2236" y="0"/>
                    <a:pt x="2152" y="2"/>
                    <a:pt x="2069" y="6"/>
                  </a:cubicBezTo>
                  <a:cubicBezTo>
                    <a:pt x="1402" y="40"/>
                    <a:pt x="801" y="440"/>
                    <a:pt x="468" y="1007"/>
                  </a:cubicBezTo>
                  <a:cubicBezTo>
                    <a:pt x="1" y="1874"/>
                    <a:pt x="468" y="2909"/>
                    <a:pt x="935" y="3776"/>
                  </a:cubicBezTo>
                  <a:cubicBezTo>
                    <a:pt x="1769" y="5277"/>
                    <a:pt x="2736" y="6711"/>
                    <a:pt x="3803" y="8046"/>
                  </a:cubicBezTo>
                  <a:cubicBezTo>
                    <a:pt x="4637" y="9146"/>
                    <a:pt x="5638" y="10214"/>
                    <a:pt x="6939" y="10681"/>
                  </a:cubicBezTo>
                  <a:cubicBezTo>
                    <a:pt x="7458" y="10880"/>
                    <a:pt x="7982" y="10990"/>
                    <a:pt x="8470" y="10990"/>
                  </a:cubicBezTo>
                  <a:cubicBezTo>
                    <a:pt x="9145" y="10990"/>
                    <a:pt x="9749" y="10780"/>
                    <a:pt x="10169" y="10310"/>
                  </a:cubicBezTo>
                  <a:lnTo>
                    <a:pt x="10169" y="10310"/>
                  </a:lnTo>
                  <a:cubicBezTo>
                    <a:pt x="10160" y="10322"/>
                    <a:pt x="10150" y="10335"/>
                    <a:pt x="10141" y="10347"/>
                  </a:cubicBezTo>
                  <a:lnTo>
                    <a:pt x="10198" y="10277"/>
                  </a:lnTo>
                  <a:lnTo>
                    <a:pt x="10198" y="10277"/>
                  </a:lnTo>
                  <a:cubicBezTo>
                    <a:pt x="10188" y="10288"/>
                    <a:pt x="10178" y="10299"/>
                    <a:pt x="10169" y="10310"/>
                  </a:cubicBezTo>
                  <a:lnTo>
                    <a:pt x="10169" y="10310"/>
                  </a:lnTo>
                  <a:cubicBezTo>
                    <a:pt x="11013" y="9148"/>
                    <a:pt x="11237" y="7664"/>
                    <a:pt x="10775" y="6278"/>
                  </a:cubicBezTo>
                  <a:cubicBezTo>
                    <a:pt x="10308" y="4943"/>
                    <a:pt x="9441" y="3743"/>
                    <a:pt x="8340" y="2809"/>
                  </a:cubicBezTo>
                  <a:cubicBezTo>
                    <a:pt x="7072" y="1708"/>
                    <a:pt x="5605" y="874"/>
                    <a:pt x="4003" y="307"/>
                  </a:cubicBezTo>
                  <a:cubicBezTo>
                    <a:pt x="3478" y="102"/>
                    <a:pt x="2902" y="0"/>
                    <a:pt x="231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6"/>
            <p:cNvSpPr/>
            <p:nvPr/>
          </p:nvSpPr>
          <p:spPr>
            <a:xfrm>
              <a:off x="2468600" y="4849125"/>
              <a:ext cx="156800" cy="280850"/>
            </a:xfrm>
            <a:custGeom>
              <a:rect b="b" l="l" r="r" t="t"/>
              <a:pathLst>
                <a:path extrusionOk="0" h="11234" w="6272">
                  <a:moveTo>
                    <a:pt x="6001" y="0"/>
                  </a:moveTo>
                  <a:cubicBezTo>
                    <a:pt x="5905" y="0"/>
                    <a:pt x="5805" y="9"/>
                    <a:pt x="5705" y="25"/>
                  </a:cubicBezTo>
                  <a:cubicBezTo>
                    <a:pt x="5204" y="59"/>
                    <a:pt x="4704" y="192"/>
                    <a:pt x="4237" y="426"/>
                  </a:cubicBezTo>
                  <a:cubicBezTo>
                    <a:pt x="3570" y="759"/>
                    <a:pt x="2969" y="1226"/>
                    <a:pt x="2502" y="1827"/>
                  </a:cubicBezTo>
                  <a:cubicBezTo>
                    <a:pt x="1902" y="2561"/>
                    <a:pt x="1468" y="3394"/>
                    <a:pt x="1135" y="4262"/>
                  </a:cubicBezTo>
                  <a:cubicBezTo>
                    <a:pt x="801" y="5129"/>
                    <a:pt x="534" y="5996"/>
                    <a:pt x="367" y="6897"/>
                  </a:cubicBezTo>
                  <a:cubicBezTo>
                    <a:pt x="234" y="7664"/>
                    <a:pt x="134" y="8398"/>
                    <a:pt x="101" y="9132"/>
                  </a:cubicBezTo>
                  <a:cubicBezTo>
                    <a:pt x="34" y="9799"/>
                    <a:pt x="34" y="10299"/>
                    <a:pt x="34" y="10666"/>
                  </a:cubicBezTo>
                  <a:cubicBezTo>
                    <a:pt x="1" y="10833"/>
                    <a:pt x="34" y="11033"/>
                    <a:pt x="67" y="11233"/>
                  </a:cubicBezTo>
                  <a:cubicBezTo>
                    <a:pt x="101" y="11033"/>
                    <a:pt x="101" y="10866"/>
                    <a:pt x="134" y="10666"/>
                  </a:cubicBezTo>
                  <a:cubicBezTo>
                    <a:pt x="167" y="10266"/>
                    <a:pt x="201" y="9766"/>
                    <a:pt x="267" y="9165"/>
                  </a:cubicBezTo>
                  <a:cubicBezTo>
                    <a:pt x="334" y="8431"/>
                    <a:pt x="434" y="7664"/>
                    <a:pt x="568" y="6964"/>
                  </a:cubicBezTo>
                  <a:cubicBezTo>
                    <a:pt x="768" y="6063"/>
                    <a:pt x="1001" y="5196"/>
                    <a:pt x="1335" y="4328"/>
                  </a:cubicBezTo>
                  <a:cubicBezTo>
                    <a:pt x="1668" y="3495"/>
                    <a:pt x="2102" y="2694"/>
                    <a:pt x="2636" y="1960"/>
                  </a:cubicBezTo>
                  <a:cubicBezTo>
                    <a:pt x="3103" y="1393"/>
                    <a:pt x="3670" y="893"/>
                    <a:pt x="4304" y="559"/>
                  </a:cubicBezTo>
                  <a:cubicBezTo>
                    <a:pt x="4771" y="326"/>
                    <a:pt x="5238" y="192"/>
                    <a:pt x="5738" y="92"/>
                  </a:cubicBezTo>
                  <a:cubicBezTo>
                    <a:pt x="5905" y="92"/>
                    <a:pt x="6105" y="59"/>
                    <a:pt x="6272" y="25"/>
                  </a:cubicBezTo>
                  <a:cubicBezTo>
                    <a:pt x="6188" y="9"/>
                    <a:pt x="6097" y="0"/>
                    <a:pt x="60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6"/>
            <p:cNvSpPr/>
            <p:nvPr/>
          </p:nvSpPr>
          <p:spPr>
            <a:xfrm>
              <a:off x="2467775" y="4478650"/>
              <a:ext cx="68400" cy="622125"/>
            </a:xfrm>
            <a:custGeom>
              <a:rect b="b" l="l" r="r" t="t"/>
              <a:pathLst>
                <a:path extrusionOk="0" h="24885" w="2736">
                  <a:moveTo>
                    <a:pt x="2735" y="0"/>
                  </a:moveTo>
                  <a:cubicBezTo>
                    <a:pt x="2702" y="100"/>
                    <a:pt x="2669" y="167"/>
                    <a:pt x="2669" y="267"/>
                  </a:cubicBezTo>
                  <a:lnTo>
                    <a:pt x="2469" y="968"/>
                  </a:lnTo>
                  <a:cubicBezTo>
                    <a:pt x="2369" y="1268"/>
                    <a:pt x="2268" y="1635"/>
                    <a:pt x="2168" y="2069"/>
                  </a:cubicBezTo>
                  <a:cubicBezTo>
                    <a:pt x="2068" y="2502"/>
                    <a:pt x="1935" y="3036"/>
                    <a:pt x="1835" y="3570"/>
                  </a:cubicBezTo>
                  <a:cubicBezTo>
                    <a:pt x="1234" y="6472"/>
                    <a:pt x="767" y="9407"/>
                    <a:pt x="501" y="12343"/>
                  </a:cubicBezTo>
                  <a:cubicBezTo>
                    <a:pt x="167" y="15812"/>
                    <a:pt x="0" y="18947"/>
                    <a:pt x="34" y="21216"/>
                  </a:cubicBezTo>
                  <a:cubicBezTo>
                    <a:pt x="34" y="22350"/>
                    <a:pt x="34" y="23284"/>
                    <a:pt x="100" y="23918"/>
                  </a:cubicBezTo>
                  <a:cubicBezTo>
                    <a:pt x="100" y="24218"/>
                    <a:pt x="134" y="24451"/>
                    <a:pt x="134" y="24651"/>
                  </a:cubicBezTo>
                  <a:cubicBezTo>
                    <a:pt x="134" y="24718"/>
                    <a:pt x="167" y="24818"/>
                    <a:pt x="200" y="24885"/>
                  </a:cubicBezTo>
                  <a:cubicBezTo>
                    <a:pt x="200" y="24785"/>
                    <a:pt x="200" y="24718"/>
                    <a:pt x="200" y="24618"/>
                  </a:cubicBezTo>
                  <a:lnTo>
                    <a:pt x="200" y="23884"/>
                  </a:lnTo>
                  <a:lnTo>
                    <a:pt x="200" y="21216"/>
                  </a:lnTo>
                  <a:cubicBezTo>
                    <a:pt x="234" y="18947"/>
                    <a:pt x="400" y="15778"/>
                    <a:pt x="734" y="12376"/>
                  </a:cubicBezTo>
                  <a:cubicBezTo>
                    <a:pt x="1068" y="8940"/>
                    <a:pt x="1568" y="5838"/>
                    <a:pt x="1968" y="3603"/>
                  </a:cubicBezTo>
                  <a:cubicBezTo>
                    <a:pt x="2102" y="3036"/>
                    <a:pt x="2202" y="2536"/>
                    <a:pt x="2302" y="2102"/>
                  </a:cubicBezTo>
                  <a:cubicBezTo>
                    <a:pt x="2402" y="1668"/>
                    <a:pt x="2469" y="1268"/>
                    <a:pt x="2535" y="968"/>
                  </a:cubicBezTo>
                  <a:cubicBezTo>
                    <a:pt x="2635" y="701"/>
                    <a:pt x="2669" y="467"/>
                    <a:pt x="2702" y="267"/>
                  </a:cubicBezTo>
                  <a:cubicBezTo>
                    <a:pt x="2735" y="201"/>
                    <a:pt x="2735" y="100"/>
                    <a:pt x="2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2265125" y="4527850"/>
              <a:ext cx="206000" cy="422000"/>
            </a:xfrm>
            <a:custGeom>
              <a:rect b="b" l="l" r="r" t="t"/>
              <a:pathLst>
                <a:path extrusionOk="0" h="16880" w="8240">
                  <a:moveTo>
                    <a:pt x="0" y="1"/>
                  </a:moveTo>
                  <a:cubicBezTo>
                    <a:pt x="734" y="568"/>
                    <a:pt x="1435" y="1168"/>
                    <a:pt x="2135" y="1835"/>
                  </a:cubicBezTo>
                  <a:cubicBezTo>
                    <a:pt x="3670" y="3536"/>
                    <a:pt x="4904" y="5471"/>
                    <a:pt x="5805" y="7573"/>
                  </a:cubicBezTo>
                  <a:cubicBezTo>
                    <a:pt x="6305" y="8707"/>
                    <a:pt x="6739" y="9874"/>
                    <a:pt x="7105" y="11075"/>
                  </a:cubicBezTo>
                  <a:cubicBezTo>
                    <a:pt x="7439" y="12176"/>
                    <a:pt x="7673" y="13210"/>
                    <a:pt x="7839" y="14044"/>
                  </a:cubicBezTo>
                  <a:cubicBezTo>
                    <a:pt x="8006" y="14911"/>
                    <a:pt x="8106" y="15612"/>
                    <a:pt x="8173" y="16112"/>
                  </a:cubicBezTo>
                  <a:cubicBezTo>
                    <a:pt x="8173" y="16379"/>
                    <a:pt x="8206" y="16612"/>
                    <a:pt x="8240" y="16879"/>
                  </a:cubicBezTo>
                  <a:cubicBezTo>
                    <a:pt x="8240" y="16612"/>
                    <a:pt x="8240" y="16379"/>
                    <a:pt x="8240" y="16112"/>
                  </a:cubicBezTo>
                  <a:cubicBezTo>
                    <a:pt x="8206" y="15612"/>
                    <a:pt x="8140" y="14911"/>
                    <a:pt x="7973" y="14044"/>
                  </a:cubicBezTo>
                  <a:cubicBezTo>
                    <a:pt x="7806" y="13010"/>
                    <a:pt x="7572" y="12009"/>
                    <a:pt x="7272" y="11042"/>
                  </a:cubicBezTo>
                  <a:cubicBezTo>
                    <a:pt x="6939" y="9808"/>
                    <a:pt x="6505" y="8640"/>
                    <a:pt x="6005" y="7473"/>
                  </a:cubicBezTo>
                  <a:cubicBezTo>
                    <a:pt x="5104" y="5338"/>
                    <a:pt x="3836" y="3403"/>
                    <a:pt x="2235" y="1735"/>
                  </a:cubicBezTo>
                  <a:cubicBezTo>
                    <a:pt x="1968" y="1468"/>
                    <a:pt x="1668" y="1201"/>
                    <a:pt x="1368" y="935"/>
                  </a:cubicBezTo>
                  <a:cubicBezTo>
                    <a:pt x="1235" y="834"/>
                    <a:pt x="1101" y="734"/>
                    <a:pt x="968" y="634"/>
                  </a:cubicBezTo>
                  <a:lnTo>
                    <a:pt x="634" y="401"/>
                  </a:lnTo>
                  <a:cubicBezTo>
                    <a:pt x="434" y="234"/>
                    <a:pt x="234"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5023750" y="4527900"/>
              <a:ext cx="164325" cy="319375"/>
            </a:xfrm>
            <a:custGeom>
              <a:rect b="b" l="l" r="r" t="t"/>
              <a:pathLst>
                <a:path extrusionOk="0" h="12775" w="6573">
                  <a:moveTo>
                    <a:pt x="4210" y="0"/>
                  </a:moveTo>
                  <a:cubicBezTo>
                    <a:pt x="2407" y="0"/>
                    <a:pt x="673" y="3772"/>
                    <a:pt x="368" y="6003"/>
                  </a:cubicBezTo>
                  <a:cubicBezTo>
                    <a:pt x="201" y="7571"/>
                    <a:pt x="1" y="10639"/>
                    <a:pt x="1569" y="12774"/>
                  </a:cubicBezTo>
                  <a:cubicBezTo>
                    <a:pt x="3403" y="11207"/>
                    <a:pt x="5238" y="9138"/>
                    <a:pt x="6005" y="6903"/>
                  </a:cubicBezTo>
                  <a:cubicBezTo>
                    <a:pt x="6405" y="5736"/>
                    <a:pt x="6572" y="4468"/>
                    <a:pt x="6439" y="3234"/>
                  </a:cubicBezTo>
                  <a:cubicBezTo>
                    <a:pt x="6305" y="2000"/>
                    <a:pt x="5672" y="866"/>
                    <a:pt x="4704" y="99"/>
                  </a:cubicBezTo>
                  <a:cubicBezTo>
                    <a:pt x="4539" y="32"/>
                    <a:pt x="4374" y="0"/>
                    <a:pt x="42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100475" y="4854075"/>
              <a:ext cx="191000" cy="119250"/>
            </a:xfrm>
            <a:custGeom>
              <a:rect b="b" l="l" r="r" t="t"/>
              <a:pathLst>
                <a:path extrusionOk="0" h="4770" w="7640">
                  <a:moveTo>
                    <a:pt x="4665" y="0"/>
                  </a:moveTo>
                  <a:cubicBezTo>
                    <a:pt x="3678" y="0"/>
                    <a:pt x="2705" y="269"/>
                    <a:pt x="1869" y="795"/>
                  </a:cubicBezTo>
                  <a:cubicBezTo>
                    <a:pt x="668" y="1562"/>
                    <a:pt x="1" y="2896"/>
                    <a:pt x="67" y="4331"/>
                  </a:cubicBezTo>
                  <a:cubicBezTo>
                    <a:pt x="758" y="4639"/>
                    <a:pt x="1462" y="4769"/>
                    <a:pt x="2169" y="4769"/>
                  </a:cubicBezTo>
                  <a:cubicBezTo>
                    <a:pt x="3376" y="4769"/>
                    <a:pt x="4594" y="4389"/>
                    <a:pt x="5771" y="3864"/>
                  </a:cubicBezTo>
                  <a:cubicBezTo>
                    <a:pt x="6339" y="3663"/>
                    <a:pt x="6806" y="3297"/>
                    <a:pt x="7206" y="2830"/>
                  </a:cubicBezTo>
                  <a:cubicBezTo>
                    <a:pt x="7573" y="2329"/>
                    <a:pt x="7639" y="1695"/>
                    <a:pt x="7406" y="1128"/>
                  </a:cubicBezTo>
                  <a:cubicBezTo>
                    <a:pt x="7039" y="595"/>
                    <a:pt x="6472" y="228"/>
                    <a:pt x="5838" y="128"/>
                  </a:cubicBezTo>
                  <a:cubicBezTo>
                    <a:pt x="5450" y="42"/>
                    <a:pt x="5057" y="0"/>
                    <a:pt x="46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5001250" y="4908325"/>
              <a:ext cx="216000" cy="211650"/>
            </a:xfrm>
            <a:custGeom>
              <a:rect b="b" l="l" r="r" t="t"/>
              <a:pathLst>
                <a:path extrusionOk="0" h="8466" w="8640">
                  <a:moveTo>
                    <a:pt x="8360" y="1"/>
                  </a:moveTo>
                  <a:cubicBezTo>
                    <a:pt x="8273" y="1"/>
                    <a:pt x="8189" y="9"/>
                    <a:pt x="8106" y="26"/>
                  </a:cubicBezTo>
                  <a:cubicBezTo>
                    <a:pt x="7672" y="59"/>
                    <a:pt x="7205" y="159"/>
                    <a:pt x="6772" y="293"/>
                  </a:cubicBezTo>
                  <a:cubicBezTo>
                    <a:pt x="5337" y="793"/>
                    <a:pt x="4036" y="1694"/>
                    <a:pt x="3069" y="2861"/>
                  </a:cubicBezTo>
                  <a:cubicBezTo>
                    <a:pt x="2102" y="4029"/>
                    <a:pt x="1301" y="5330"/>
                    <a:pt x="701" y="6731"/>
                  </a:cubicBezTo>
                  <a:cubicBezTo>
                    <a:pt x="467" y="7231"/>
                    <a:pt x="267" y="7665"/>
                    <a:pt x="167" y="7965"/>
                  </a:cubicBezTo>
                  <a:cubicBezTo>
                    <a:pt x="67" y="8132"/>
                    <a:pt x="34" y="8298"/>
                    <a:pt x="0" y="8465"/>
                  </a:cubicBezTo>
                  <a:cubicBezTo>
                    <a:pt x="334" y="7898"/>
                    <a:pt x="601" y="7331"/>
                    <a:pt x="867" y="6764"/>
                  </a:cubicBezTo>
                  <a:cubicBezTo>
                    <a:pt x="1535" y="5430"/>
                    <a:pt x="2335" y="4162"/>
                    <a:pt x="3269" y="3028"/>
                  </a:cubicBezTo>
                  <a:cubicBezTo>
                    <a:pt x="4237" y="1860"/>
                    <a:pt x="5437" y="993"/>
                    <a:pt x="6838" y="459"/>
                  </a:cubicBezTo>
                  <a:cubicBezTo>
                    <a:pt x="7405" y="259"/>
                    <a:pt x="8006" y="126"/>
                    <a:pt x="8640" y="26"/>
                  </a:cubicBezTo>
                  <a:cubicBezTo>
                    <a:pt x="8540" y="9"/>
                    <a:pt x="8448" y="1"/>
                    <a:pt x="83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4997900" y="4616250"/>
              <a:ext cx="113450" cy="514550"/>
            </a:xfrm>
            <a:custGeom>
              <a:rect b="b" l="l" r="r" t="t"/>
              <a:pathLst>
                <a:path extrusionOk="0" h="20582" w="4538">
                  <a:moveTo>
                    <a:pt x="4537" y="0"/>
                  </a:moveTo>
                  <a:lnTo>
                    <a:pt x="4537" y="0"/>
                  </a:lnTo>
                  <a:cubicBezTo>
                    <a:pt x="4437" y="267"/>
                    <a:pt x="4371" y="534"/>
                    <a:pt x="4337" y="801"/>
                  </a:cubicBezTo>
                  <a:cubicBezTo>
                    <a:pt x="4237" y="1368"/>
                    <a:pt x="4070" y="2102"/>
                    <a:pt x="3904" y="3003"/>
                  </a:cubicBezTo>
                  <a:cubicBezTo>
                    <a:pt x="3503" y="4871"/>
                    <a:pt x="3003" y="7439"/>
                    <a:pt x="2369" y="10274"/>
                  </a:cubicBezTo>
                  <a:cubicBezTo>
                    <a:pt x="1735" y="13143"/>
                    <a:pt x="1135" y="15678"/>
                    <a:pt x="701" y="17546"/>
                  </a:cubicBezTo>
                  <a:cubicBezTo>
                    <a:pt x="468" y="18447"/>
                    <a:pt x="301" y="19181"/>
                    <a:pt x="168" y="19748"/>
                  </a:cubicBezTo>
                  <a:cubicBezTo>
                    <a:pt x="101" y="20015"/>
                    <a:pt x="34" y="20282"/>
                    <a:pt x="1" y="20582"/>
                  </a:cubicBezTo>
                  <a:cubicBezTo>
                    <a:pt x="134" y="20315"/>
                    <a:pt x="201" y="20048"/>
                    <a:pt x="268" y="19781"/>
                  </a:cubicBezTo>
                  <a:cubicBezTo>
                    <a:pt x="434" y="19281"/>
                    <a:pt x="635" y="18514"/>
                    <a:pt x="868" y="17613"/>
                  </a:cubicBezTo>
                  <a:cubicBezTo>
                    <a:pt x="1368" y="15778"/>
                    <a:pt x="1969" y="13210"/>
                    <a:pt x="2603" y="10374"/>
                  </a:cubicBezTo>
                  <a:cubicBezTo>
                    <a:pt x="3236" y="7539"/>
                    <a:pt x="3737" y="4937"/>
                    <a:pt x="4070" y="3069"/>
                  </a:cubicBezTo>
                  <a:cubicBezTo>
                    <a:pt x="4237" y="2135"/>
                    <a:pt x="4371" y="1368"/>
                    <a:pt x="4437" y="834"/>
                  </a:cubicBezTo>
                  <a:cubicBezTo>
                    <a:pt x="4504" y="567"/>
                    <a:pt x="4537" y="267"/>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4852800" y="4764600"/>
              <a:ext cx="157650" cy="213600"/>
            </a:xfrm>
            <a:custGeom>
              <a:rect b="b" l="l" r="r" t="t"/>
              <a:pathLst>
                <a:path extrusionOk="0" h="8544" w="6306">
                  <a:moveTo>
                    <a:pt x="1280" y="0"/>
                  </a:moveTo>
                  <a:cubicBezTo>
                    <a:pt x="1093" y="0"/>
                    <a:pt x="909" y="41"/>
                    <a:pt x="734" y="137"/>
                  </a:cubicBezTo>
                  <a:cubicBezTo>
                    <a:pt x="101" y="504"/>
                    <a:pt x="1" y="1405"/>
                    <a:pt x="101" y="2139"/>
                  </a:cubicBezTo>
                  <a:cubicBezTo>
                    <a:pt x="601" y="5274"/>
                    <a:pt x="2936" y="7776"/>
                    <a:pt x="6005" y="8543"/>
                  </a:cubicBezTo>
                  <a:lnTo>
                    <a:pt x="6105" y="8377"/>
                  </a:lnTo>
                  <a:cubicBezTo>
                    <a:pt x="6305" y="5408"/>
                    <a:pt x="5071" y="2539"/>
                    <a:pt x="2769" y="671"/>
                  </a:cubicBezTo>
                  <a:cubicBezTo>
                    <a:pt x="2351" y="326"/>
                    <a:pt x="1805" y="0"/>
                    <a:pt x="12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a:off x="4914525" y="4836400"/>
              <a:ext cx="100925" cy="273550"/>
            </a:xfrm>
            <a:custGeom>
              <a:rect b="b" l="l" r="r" t="t"/>
              <a:pathLst>
                <a:path extrusionOk="0" h="10942" w="4037">
                  <a:moveTo>
                    <a:pt x="33" y="1"/>
                  </a:moveTo>
                  <a:cubicBezTo>
                    <a:pt x="0" y="34"/>
                    <a:pt x="534" y="468"/>
                    <a:pt x="1234" y="1302"/>
                  </a:cubicBezTo>
                  <a:cubicBezTo>
                    <a:pt x="1668" y="1769"/>
                    <a:pt x="2035" y="2302"/>
                    <a:pt x="2335" y="2869"/>
                  </a:cubicBezTo>
                  <a:cubicBezTo>
                    <a:pt x="2735" y="3537"/>
                    <a:pt x="3036" y="4237"/>
                    <a:pt x="3302" y="4971"/>
                  </a:cubicBezTo>
                  <a:cubicBezTo>
                    <a:pt x="3536" y="5738"/>
                    <a:pt x="3669" y="6505"/>
                    <a:pt x="3769" y="7273"/>
                  </a:cubicBezTo>
                  <a:cubicBezTo>
                    <a:pt x="3803" y="7906"/>
                    <a:pt x="3803" y="8540"/>
                    <a:pt x="3769" y="9174"/>
                  </a:cubicBezTo>
                  <a:cubicBezTo>
                    <a:pt x="3669" y="10275"/>
                    <a:pt x="3469" y="10942"/>
                    <a:pt x="3536" y="10942"/>
                  </a:cubicBezTo>
                  <a:cubicBezTo>
                    <a:pt x="3603" y="10808"/>
                    <a:pt x="3669" y="10642"/>
                    <a:pt x="3703" y="10475"/>
                  </a:cubicBezTo>
                  <a:cubicBezTo>
                    <a:pt x="3736" y="10308"/>
                    <a:pt x="3803" y="10108"/>
                    <a:pt x="3836" y="9941"/>
                  </a:cubicBezTo>
                  <a:cubicBezTo>
                    <a:pt x="3869" y="9708"/>
                    <a:pt x="3936" y="9441"/>
                    <a:pt x="3970" y="9207"/>
                  </a:cubicBezTo>
                  <a:cubicBezTo>
                    <a:pt x="4036" y="8540"/>
                    <a:pt x="4036" y="7906"/>
                    <a:pt x="4003" y="7239"/>
                  </a:cubicBezTo>
                  <a:cubicBezTo>
                    <a:pt x="3936" y="6439"/>
                    <a:pt x="3769" y="5671"/>
                    <a:pt x="3536" y="4904"/>
                  </a:cubicBezTo>
                  <a:cubicBezTo>
                    <a:pt x="3269" y="4137"/>
                    <a:pt x="2935" y="3403"/>
                    <a:pt x="2535" y="2736"/>
                  </a:cubicBezTo>
                  <a:cubicBezTo>
                    <a:pt x="2202" y="2169"/>
                    <a:pt x="1801" y="1635"/>
                    <a:pt x="1368" y="1168"/>
                  </a:cubicBezTo>
                  <a:cubicBezTo>
                    <a:pt x="1201" y="968"/>
                    <a:pt x="1034" y="801"/>
                    <a:pt x="834" y="634"/>
                  </a:cubicBezTo>
                  <a:cubicBezTo>
                    <a:pt x="701" y="501"/>
                    <a:pt x="567" y="401"/>
                    <a:pt x="434" y="268"/>
                  </a:cubicBezTo>
                  <a:cubicBezTo>
                    <a:pt x="300" y="167"/>
                    <a:pt x="167" y="67"/>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a:off x="3411475" y="2454475"/>
              <a:ext cx="1301250" cy="1597250"/>
            </a:xfrm>
            <a:custGeom>
              <a:rect b="b" l="l" r="r" t="t"/>
              <a:pathLst>
                <a:path extrusionOk="0" h="63890" w="52050">
                  <a:moveTo>
                    <a:pt x="18109" y="0"/>
                  </a:moveTo>
                  <a:cubicBezTo>
                    <a:pt x="14612" y="0"/>
                    <a:pt x="10716" y="1544"/>
                    <a:pt x="6917" y="6514"/>
                  </a:cubicBezTo>
                  <a:lnTo>
                    <a:pt x="1013" y="28363"/>
                  </a:lnTo>
                  <a:cubicBezTo>
                    <a:pt x="0" y="47976"/>
                    <a:pt x="15735" y="63889"/>
                    <a:pt x="34678" y="63889"/>
                  </a:cubicBezTo>
                  <a:cubicBezTo>
                    <a:pt x="36322" y="63889"/>
                    <a:pt x="37990" y="63769"/>
                    <a:pt x="39674" y="63522"/>
                  </a:cubicBezTo>
                  <a:cubicBezTo>
                    <a:pt x="43077" y="63021"/>
                    <a:pt x="46546" y="61887"/>
                    <a:pt x="48847" y="59385"/>
                  </a:cubicBezTo>
                  <a:cubicBezTo>
                    <a:pt x="51182" y="56717"/>
                    <a:pt x="52050" y="53014"/>
                    <a:pt x="51116" y="49578"/>
                  </a:cubicBezTo>
                  <a:cubicBezTo>
                    <a:pt x="50115" y="46176"/>
                    <a:pt x="47713" y="43374"/>
                    <a:pt x="44511" y="41839"/>
                  </a:cubicBezTo>
                  <a:cubicBezTo>
                    <a:pt x="42143" y="40672"/>
                    <a:pt x="39240" y="40105"/>
                    <a:pt x="37739" y="37937"/>
                  </a:cubicBezTo>
                  <a:cubicBezTo>
                    <a:pt x="36072" y="35568"/>
                    <a:pt x="36772" y="32366"/>
                    <a:pt x="37439" y="29531"/>
                  </a:cubicBezTo>
                  <a:cubicBezTo>
                    <a:pt x="38140" y="26729"/>
                    <a:pt x="38573" y="23393"/>
                    <a:pt x="36572" y="21291"/>
                  </a:cubicBezTo>
                  <a:cubicBezTo>
                    <a:pt x="35138" y="19757"/>
                    <a:pt x="32636" y="19190"/>
                    <a:pt x="31802" y="17289"/>
                  </a:cubicBezTo>
                  <a:cubicBezTo>
                    <a:pt x="31235" y="16088"/>
                    <a:pt x="31535" y="14687"/>
                    <a:pt x="31602" y="13386"/>
                  </a:cubicBezTo>
                  <a:cubicBezTo>
                    <a:pt x="31835" y="8282"/>
                    <a:pt x="28933" y="3545"/>
                    <a:pt x="24296" y="1444"/>
                  </a:cubicBezTo>
                  <a:cubicBezTo>
                    <a:pt x="22494" y="655"/>
                    <a:pt x="20386" y="0"/>
                    <a:pt x="18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6"/>
            <p:cNvSpPr/>
            <p:nvPr/>
          </p:nvSpPr>
          <p:spPr>
            <a:xfrm>
              <a:off x="3706975" y="2467875"/>
              <a:ext cx="894000" cy="1492100"/>
            </a:xfrm>
            <a:custGeom>
              <a:rect b="b" l="l" r="r" t="t"/>
              <a:pathLst>
                <a:path extrusionOk="0" h="59684" w="35760">
                  <a:moveTo>
                    <a:pt x="8351" y="1"/>
                  </a:moveTo>
                  <a:cubicBezTo>
                    <a:pt x="6636" y="1"/>
                    <a:pt x="4947" y="482"/>
                    <a:pt x="3503" y="1408"/>
                  </a:cubicBezTo>
                  <a:cubicBezTo>
                    <a:pt x="2369" y="2109"/>
                    <a:pt x="1402" y="3043"/>
                    <a:pt x="668" y="4177"/>
                  </a:cubicBezTo>
                  <a:cubicBezTo>
                    <a:pt x="401" y="4577"/>
                    <a:pt x="168" y="4977"/>
                    <a:pt x="1" y="5411"/>
                  </a:cubicBezTo>
                  <a:cubicBezTo>
                    <a:pt x="2" y="5412"/>
                    <a:pt x="3" y="5413"/>
                    <a:pt x="5" y="5413"/>
                  </a:cubicBezTo>
                  <a:cubicBezTo>
                    <a:pt x="48" y="5413"/>
                    <a:pt x="251" y="4953"/>
                    <a:pt x="735" y="4244"/>
                  </a:cubicBezTo>
                  <a:cubicBezTo>
                    <a:pt x="1502" y="3143"/>
                    <a:pt x="2469" y="2242"/>
                    <a:pt x="3603" y="1575"/>
                  </a:cubicBezTo>
                  <a:cubicBezTo>
                    <a:pt x="5005" y="713"/>
                    <a:pt x="6623" y="264"/>
                    <a:pt x="8266" y="264"/>
                  </a:cubicBezTo>
                  <a:cubicBezTo>
                    <a:pt x="8657" y="264"/>
                    <a:pt x="9050" y="289"/>
                    <a:pt x="9441" y="341"/>
                  </a:cubicBezTo>
                  <a:cubicBezTo>
                    <a:pt x="12110" y="741"/>
                    <a:pt x="14445" y="2275"/>
                    <a:pt x="15879" y="4510"/>
                  </a:cubicBezTo>
                  <a:cubicBezTo>
                    <a:pt x="16846" y="5878"/>
                    <a:pt x="17547" y="7379"/>
                    <a:pt x="17980" y="8980"/>
                  </a:cubicBezTo>
                  <a:cubicBezTo>
                    <a:pt x="18214" y="9814"/>
                    <a:pt x="18381" y="10681"/>
                    <a:pt x="18481" y="11582"/>
                  </a:cubicBezTo>
                  <a:cubicBezTo>
                    <a:pt x="18581" y="12449"/>
                    <a:pt x="18581" y="13383"/>
                    <a:pt x="18681" y="14317"/>
                  </a:cubicBezTo>
                  <a:cubicBezTo>
                    <a:pt x="18781" y="15285"/>
                    <a:pt x="18981" y="16219"/>
                    <a:pt x="19281" y="17153"/>
                  </a:cubicBezTo>
                  <a:cubicBezTo>
                    <a:pt x="19615" y="18053"/>
                    <a:pt x="20049" y="18954"/>
                    <a:pt x="20415" y="19855"/>
                  </a:cubicBezTo>
                  <a:cubicBezTo>
                    <a:pt x="20782" y="20722"/>
                    <a:pt x="21016" y="21689"/>
                    <a:pt x="21049" y="22657"/>
                  </a:cubicBezTo>
                  <a:cubicBezTo>
                    <a:pt x="21049" y="23657"/>
                    <a:pt x="20916" y="24658"/>
                    <a:pt x="20716" y="25659"/>
                  </a:cubicBezTo>
                  <a:cubicBezTo>
                    <a:pt x="20449" y="27060"/>
                    <a:pt x="20082" y="28461"/>
                    <a:pt x="19848" y="29829"/>
                  </a:cubicBezTo>
                  <a:cubicBezTo>
                    <a:pt x="19582" y="31196"/>
                    <a:pt x="19448" y="32597"/>
                    <a:pt x="19481" y="33998"/>
                  </a:cubicBezTo>
                  <a:cubicBezTo>
                    <a:pt x="19481" y="36700"/>
                    <a:pt x="20349" y="39302"/>
                    <a:pt x="21883" y="41470"/>
                  </a:cubicBezTo>
                  <a:cubicBezTo>
                    <a:pt x="22617" y="42471"/>
                    <a:pt x="23551" y="43338"/>
                    <a:pt x="24618" y="44005"/>
                  </a:cubicBezTo>
                  <a:cubicBezTo>
                    <a:pt x="25619" y="44572"/>
                    <a:pt x="26653" y="45073"/>
                    <a:pt x="27754" y="45506"/>
                  </a:cubicBezTo>
                  <a:cubicBezTo>
                    <a:pt x="28755" y="45873"/>
                    <a:pt x="29689" y="46340"/>
                    <a:pt x="30589" y="46907"/>
                  </a:cubicBezTo>
                  <a:cubicBezTo>
                    <a:pt x="31423" y="47408"/>
                    <a:pt x="32191" y="48042"/>
                    <a:pt x="32858" y="48742"/>
                  </a:cubicBezTo>
                  <a:cubicBezTo>
                    <a:pt x="34025" y="49976"/>
                    <a:pt x="34826" y="51511"/>
                    <a:pt x="35193" y="53179"/>
                  </a:cubicBezTo>
                  <a:cubicBezTo>
                    <a:pt x="35460" y="54413"/>
                    <a:pt x="35460" y="55714"/>
                    <a:pt x="35159" y="56948"/>
                  </a:cubicBezTo>
                  <a:cubicBezTo>
                    <a:pt x="34926" y="57715"/>
                    <a:pt x="34559" y="58449"/>
                    <a:pt x="34025" y="59049"/>
                  </a:cubicBezTo>
                  <a:cubicBezTo>
                    <a:pt x="33692" y="59483"/>
                    <a:pt x="33458" y="59683"/>
                    <a:pt x="33458" y="59683"/>
                  </a:cubicBezTo>
                  <a:cubicBezTo>
                    <a:pt x="33725" y="59516"/>
                    <a:pt x="33958" y="59316"/>
                    <a:pt x="34159" y="59116"/>
                  </a:cubicBezTo>
                  <a:cubicBezTo>
                    <a:pt x="34726" y="58482"/>
                    <a:pt x="35126" y="57749"/>
                    <a:pt x="35359" y="56981"/>
                  </a:cubicBezTo>
                  <a:cubicBezTo>
                    <a:pt x="35726" y="55714"/>
                    <a:pt x="35760" y="54379"/>
                    <a:pt x="35493" y="53112"/>
                  </a:cubicBezTo>
                  <a:cubicBezTo>
                    <a:pt x="35126" y="51411"/>
                    <a:pt x="34325" y="49810"/>
                    <a:pt x="33158" y="48542"/>
                  </a:cubicBezTo>
                  <a:cubicBezTo>
                    <a:pt x="32457" y="47808"/>
                    <a:pt x="31690" y="47141"/>
                    <a:pt x="30856" y="46607"/>
                  </a:cubicBezTo>
                  <a:cubicBezTo>
                    <a:pt x="29922" y="46040"/>
                    <a:pt x="28955" y="45573"/>
                    <a:pt x="27921" y="45173"/>
                  </a:cubicBezTo>
                  <a:cubicBezTo>
                    <a:pt x="26853" y="44773"/>
                    <a:pt x="25819" y="44272"/>
                    <a:pt x="24852" y="43705"/>
                  </a:cubicBezTo>
                  <a:cubicBezTo>
                    <a:pt x="23851" y="43071"/>
                    <a:pt x="22951" y="42237"/>
                    <a:pt x="22250" y="41270"/>
                  </a:cubicBezTo>
                  <a:cubicBezTo>
                    <a:pt x="20749" y="39135"/>
                    <a:pt x="19948" y="36600"/>
                    <a:pt x="19948" y="33998"/>
                  </a:cubicBezTo>
                  <a:cubicBezTo>
                    <a:pt x="19915" y="32631"/>
                    <a:pt x="20015" y="31263"/>
                    <a:pt x="20282" y="29929"/>
                  </a:cubicBezTo>
                  <a:cubicBezTo>
                    <a:pt x="20549" y="28561"/>
                    <a:pt x="20882" y="27160"/>
                    <a:pt x="21183" y="25759"/>
                  </a:cubicBezTo>
                  <a:cubicBezTo>
                    <a:pt x="21383" y="24725"/>
                    <a:pt x="21516" y="23724"/>
                    <a:pt x="21516" y="22690"/>
                  </a:cubicBezTo>
                  <a:cubicBezTo>
                    <a:pt x="21483" y="21656"/>
                    <a:pt x="21249" y="20655"/>
                    <a:pt x="20849" y="19721"/>
                  </a:cubicBezTo>
                  <a:cubicBezTo>
                    <a:pt x="20449" y="18787"/>
                    <a:pt x="20049" y="17920"/>
                    <a:pt x="19715" y="17019"/>
                  </a:cubicBezTo>
                  <a:cubicBezTo>
                    <a:pt x="19415" y="16152"/>
                    <a:pt x="19215" y="15218"/>
                    <a:pt x="19148" y="14284"/>
                  </a:cubicBezTo>
                  <a:cubicBezTo>
                    <a:pt x="19014" y="13383"/>
                    <a:pt x="19014" y="12449"/>
                    <a:pt x="18914" y="11549"/>
                  </a:cubicBezTo>
                  <a:cubicBezTo>
                    <a:pt x="18814" y="10648"/>
                    <a:pt x="18614" y="9781"/>
                    <a:pt x="18381" y="8914"/>
                  </a:cubicBezTo>
                  <a:cubicBezTo>
                    <a:pt x="17947" y="7246"/>
                    <a:pt x="17213" y="5711"/>
                    <a:pt x="16212" y="4310"/>
                  </a:cubicBezTo>
                  <a:cubicBezTo>
                    <a:pt x="14678" y="2009"/>
                    <a:pt x="12243" y="441"/>
                    <a:pt x="9508" y="74"/>
                  </a:cubicBezTo>
                  <a:cubicBezTo>
                    <a:pt x="9122" y="25"/>
                    <a:pt x="8736" y="1"/>
                    <a:pt x="83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6"/>
            <p:cNvSpPr/>
            <p:nvPr/>
          </p:nvSpPr>
          <p:spPr>
            <a:xfrm>
              <a:off x="2943100" y="3596250"/>
              <a:ext cx="1591175" cy="1547900"/>
            </a:xfrm>
            <a:custGeom>
              <a:rect b="b" l="l" r="r" t="t"/>
              <a:pathLst>
                <a:path extrusionOk="0" h="61916" w="63647">
                  <a:moveTo>
                    <a:pt x="41065" y="1"/>
                  </a:moveTo>
                  <a:cubicBezTo>
                    <a:pt x="39911" y="1"/>
                    <a:pt x="39195" y="38"/>
                    <a:pt x="39195" y="38"/>
                  </a:cubicBezTo>
                  <a:lnTo>
                    <a:pt x="20382" y="2340"/>
                  </a:lnTo>
                  <a:cubicBezTo>
                    <a:pt x="20382" y="2340"/>
                    <a:pt x="6672" y="3774"/>
                    <a:pt x="2903" y="14748"/>
                  </a:cubicBezTo>
                  <a:lnTo>
                    <a:pt x="1" y="27791"/>
                  </a:lnTo>
                  <a:lnTo>
                    <a:pt x="15078" y="28391"/>
                  </a:lnTo>
                  <a:lnTo>
                    <a:pt x="15378" y="30893"/>
                  </a:lnTo>
                  <a:cubicBezTo>
                    <a:pt x="15745" y="32228"/>
                    <a:pt x="16212" y="33795"/>
                    <a:pt x="16713" y="35096"/>
                  </a:cubicBezTo>
                  <a:cubicBezTo>
                    <a:pt x="17547" y="37265"/>
                    <a:pt x="19548" y="41834"/>
                    <a:pt x="18381" y="43936"/>
                  </a:cubicBezTo>
                  <a:cubicBezTo>
                    <a:pt x="15378" y="49273"/>
                    <a:pt x="12443" y="61915"/>
                    <a:pt x="12443" y="61915"/>
                  </a:cubicBezTo>
                  <a:lnTo>
                    <a:pt x="55674" y="61382"/>
                  </a:lnTo>
                  <a:lnTo>
                    <a:pt x="50537" y="29893"/>
                  </a:lnTo>
                  <a:lnTo>
                    <a:pt x="63646" y="22254"/>
                  </a:lnTo>
                  <a:cubicBezTo>
                    <a:pt x="61678" y="10912"/>
                    <a:pt x="58142" y="5342"/>
                    <a:pt x="56908" y="4007"/>
                  </a:cubicBezTo>
                  <a:cubicBezTo>
                    <a:pt x="53624" y="415"/>
                    <a:pt x="44911" y="1"/>
                    <a:pt x="4106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6"/>
            <p:cNvSpPr/>
            <p:nvPr/>
          </p:nvSpPr>
          <p:spPr>
            <a:xfrm>
              <a:off x="3430125" y="2637025"/>
              <a:ext cx="673000" cy="1266250"/>
            </a:xfrm>
            <a:custGeom>
              <a:rect b="b" l="l" r="r" t="t"/>
              <a:pathLst>
                <a:path extrusionOk="0" h="50650" w="26920">
                  <a:moveTo>
                    <a:pt x="17352" y="0"/>
                  </a:moveTo>
                  <a:cubicBezTo>
                    <a:pt x="16899" y="0"/>
                    <a:pt x="16440" y="37"/>
                    <a:pt x="15978" y="113"/>
                  </a:cubicBezTo>
                  <a:lnTo>
                    <a:pt x="2435" y="2448"/>
                  </a:lnTo>
                  <a:cubicBezTo>
                    <a:pt x="1001" y="2681"/>
                    <a:pt x="0" y="3982"/>
                    <a:pt x="134" y="5417"/>
                  </a:cubicBezTo>
                  <a:lnTo>
                    <a:pt x="3103" y="43377"/>
                  </a:lnTo>
                  <a:cubicBezTo>
                    <a:pt x="3417" y="47562"/>
                    <a:pt x="7057" y="50649"/>
                    <a:pt x="11417" y="50649"/>
                  </a:cubicBezTo>
                  <a:cubicBezTo>
                    <a:pt x="11679" y="50649"/>
                    <a:pt x="11943" y="50638"/>
                    <a:pt x="12209" y="50616"/>
                  </a:cubicBezTo>
                  <a:cubicBezTo>
                    <a:pt x="16979" y="50182"/>
                    <a:pt x="20615" y="46246"/>
                    <a:pt x="20348" y="41809"/>
                  </a:cubicBezTo>
                  <a:cubicBezTo>
                    <a:pt x="20048" y="37106"/>
                    <a:pt x="19848" y="32169"/>
                    <a:pt x="19848" y="32169"/>
                  </a:cubicBezTo>
                  <a:cubicBezTo>
                    <a:pt x="19848" y="32169"/>
                    <a:pt x="25785" y="30801"/>
                    <a:pt x="26553" y="22862"/>
                  </a:cubicBezTo>
                  <a:cubicBezTo>
                    <a:pt x="26920" y="18893"/>
                    <a:pt x="26286" y="12488"/>
                    <a:pt x="25619" y="7285"/>
                  </a:cubicBezTo>
                  <a:cubicBezTo>
                    <a:pt x="25078" y="3047"/>
                    <a:pt x="21476" y="0"/>
                    <a:pt x="1735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6"/>
            <p:cNvSpPr/>
            <p:nvPr/>
          </p:nvSpPr>
          <p:spPr>
            <a:xfrm>
              <a:off x="3953825" y="2909000"/>
              <a:ext cx="52575" cy="48775"/>
            </a:xfrm>
            <a:custGeom>
              <a:rect b="b" l="l" r="r" t="t"/>
              <a:pathLst>
                <a:path extrusionOk="0" h="1951" w="2103">
                  <a:moveTo>
                    <a:pt x="1093" y="0"/>
                  </a:moveTo>
                  <a:cubicBezTo>
                    <a:pt x="1052" y="0"/>
                    <a:pt x="1010" y="3"/>
                    <a:pt x="968" y="8"/>
                  </a:cubicBezTo>
                  <a:cubicBezTo>
                    <a:pt x="434" y="75"/>
                    <a:pt x="1" y="542"/>
                    <a:pt x="67" y="1109"/>
                  </a:cubicBezTo>
                  <a:cubicBezTo>
                    <a:pt x="129" y="1601"/>
                    <a:pt x="558" y="1951"/>
                    <a:pt x="1043" y="1951"/>
                  </a:cubicBezTo>
                  <a:cubicBezTo>
                    <a:pt x="1084" y="1951"/>
                    <a:pt x="1126" y="1948"/>
                    <a:pt x="1168" y="1943"/>
                  </a:cubicBezTo>
                  <a:cubicBezTo>
                    <a:pt x="1702" y="1876"/>
                    <a:pt x="2102" y="1409"/>
                    <a:pt x="2069" y="842"/>
                  </a:cubicBezTo>
                  <a:cubicBezTo>
                    <a:pt x="2007" y="350"/>
                    <a:pt x="1578" y="0"/>
                    <a:pt x="10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6"/>
            <p:cNvSpPr/>
            <p:nvPr/>
          </p:nvSpPr>
          <p:spPr>
            <a:xfrm>
              <a:off x="3940475" y="2881550"/>
              <a:ext cx="102600" cy="29825"/>
            </a:xfrm>
            <a:custGeom>
              <a:rect b="b" l="l" r="r" t="t"/>
              <a:pathLst>
                <a:path extrusionOk="0" h="1193" w="4104">
                  <a:moveTo>
                    <a:pt x="2172" y="0"/>
                  </a:moveTo>
                  <a:cubicBezTo>
                    <a:pt x="2116" y="0"/>
                    <a:pt x="2059" y="2"/>
                    <a:pt x="2002" y="5"/>
                  </a:cubicBezTo>
                  <a:cubicBezTo>
                    <a:pt x="1435" y="39"/>
                    <a:pt x="902" y="239"/>
                    <a:pt x="435" y="606"/>
                  </a:cubicBezTo>
                  <a:cubicBezTo>
                    <a:pt x="101" y="873"/>
                    <a:pt x="1" y="1106"/>
                    <a:pt x="68" y="1173"/>
                  </a:cubicBezTo>
                  <a:cubicBezTo>
                    <a:pt x="81" y="1186"/>
                    <a:pt x="100" y="1192"/>
                    <a:pt x="125" y="1192"/>
                  </a:cubicBezTo>
                  <a:cubicBezTo>
                    <a:pt x="351" y="1192"/>
                    <a:pt x="1044" y="699"/>
                    <a:pt x="2036" y="639"/>
                  </a:cubicBezTo>
                  <a:cubicBezTo>
                    <a:pt x="2131" y="630"/>
                    <a:pt x="2224" y="627"/>
                    <a:pt x="2315" y="627"/>
                  </a:cubicBezTo>
                  <a:cubicBezTo>
                    <a:pt x="3153" y="627"/>
                    <a:pt x="3775" y="961"/>
                    <a:pt x="3977" y="961"/>
                  </a:cubicBezTo>
                  <a:cubicBezTo>
                    <a:pt x="4006" y="961"/>
                    <a:pt x="4026" y="954"/>
                    <a:pt x="4037" y="939"/>
                  </a:cubicBezTo>
                  <a:cubicBezTo>
                    <a:pt x="4104" y="873"/>
                    <a:pt x="3970" y="639"/>
                    <a:pt x="3637" y="406"/>
                  </a:cubicBezTo>
                  <a:cubicBezTo>
                    <a:pt x="3187" y="135"/>
                    <a:pt x="2682" y="0"/>
                    <a:pt x="2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6"/>
            <p:cNvSpPr/>
            <p:nvPr/>
          </p:nvSpPr>
          <p:spPr>
            <a:xfrm>
              <a:off x="3687800" y="2933800"/>
              <a:ext cx="51725" cy="48175"/>
            </a:xfrm>
            <a:custGeom>
              <a:rect b="b" l="l" r="r" t="t"/>
              <a:pathLst>
                <a:path extrusionOk="0" h="1927" w="2069">
                  <a:moveTo>
                    <a:pt x="1110" y="0"/>
                  </a:moveTo>
                  <a:cubicBezTo>
                    <a:pt x="1052" y="0"/>
                    <a:pt x="994" y="6"/>
                    <a:pt x="935" y="17"/>
                  </a:cubicBezTo>
                  <a:cubicBezTo>
                    <a:pt x="401" y="50"/>
                    <a:pt x="1" y="551"/>
                    <a:pt x="34" y="1084"/>
                  </a:cubicBezTo>
                  <a:cubicBezTo>
                    <a:pt x="95" y="1576"/>
                    <a:pt x="525" y="1926"/>
                    <a:pt x="1009" y="1926"/>
                  </a:cubicBezTo>
                  <a:cubicBezTo>
                    <a:pt x="1051" y="1926"/>
                    <a:pt x="1093" y="1923"/>
                    <a:pt x="1135" y="1918"/>
                  </a:cubicBezTo>
                  <a:cubicBezTo>
                    <a:pt x="1669" y="1852"/>
                    <a:pt x="2069" y="1385"/>
                    <a:pt x="2035" y="851"/>
                  </a:cubicBezTo>
                  <a:cubicBezTo>
                    <a:pt x="1976" y="346"/>
                    <a:pt x="1574" y="0"/>
                    <a:pt x="11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6"/>
            <p:cNvSpPr/>
            <p:nvPr/>
          </p:nvSpPr>
          <p:spPr>
            <a:xfrm>
              <a:off x="3674450" y="2904075"/>
              <a:ext cx="101775" cy="29800"/>
            </a:xfrm>
            <a:custGeom>
              <a:rect b="b" l="l" r="r" t="t"/>
              <a:pathLst>
                <a:path extrusionOk="0" h="1192" w="4071">
                  <a:moveTo>
                    <a:pt x="2171" y="0"/>
                  </a:moveTo>
                  <a:cubicBezTo>
                    <a:pt x="2115" y="0"/>
                    <a:pt x="2059" y="2"/>
                    <a:pt x="2002" y="5"/>
                  </a:cubicBezTo>
                  <a:cubicBezTo>
                    <a:pt x="1435" y="38"/>
                    <a:pt x="902" y="239"/>
                    <a:pt x="435" y="605"/>
                  </a:cubicBezTo>
                  <a:cubicBezTo>
                    <a:pt x="101" y="872"/>
                    <a:pt x="1" y="1139"/>
                    <a:pt x="68" y="1173"/>
                  </a:cubicBezTo>
                  <a:cubicBezTo>
                    <a:pt x="81" y="1186"/>
                    <a:pt x="100" y="1192"/>
                    <a:pt x="125" y="1192"/>
                  </a:cubicBezTo>
                  <a:cubicBezTo>
                    <a:pt x="351" y="1192"/>
                    <a:pt x="1044" y="699"/>
                    <a:pt x="2036" y="639"/>
                  </a:cubicBezTo>
                  <a:cubicBezTo>
                    <a:pt x="2105" y="635"/>
                    <a:pt x="2173" y="633"/>
                    <a:pt x="2240" y="633"/>
                  </a:cubicBezTo>
                  <a:cubicBezTo>
                    <a:pt x="3109" y="633"/>
                    <a:pt x="3759" y="962"/>
                    <a:pt x="3973" y="962"/>
                  </a:cubicBezTo>
                  <a:cubicBezTo>
                    <a:pt x="4004" y="962"/>
                    <a:pt x="4025" y="955"/>
                    <a:pt x="4037" y="939"/>
                  </a:cubicBezTo>
                  <a:cubicBezTo>
                    <a:pt x="4071" y="872"/>
                    <a:pt x="3970" y="639"/>
                    <a:pt x="3604" y="439"/>
                  </a:cubicBezTo>
                  <a:cubicBezTo>
                    <a:pt x="3183" y="138"/>
                    <a:pt x="2681" y="0"/>
                    <a:pt x="2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6"/>
            <p:cNvSpPr/>
            <p:nvPr/>
          </p:nvSpPr>
          <p:spPr>
            <a:xfrm>
              <a:off x="3856250" y="2896650"/>
              <a:ext cx="98425" cy="226025"/>
            </a:xfrm>
            <a:custGeom>
              <a:rect b="b" l="l" r="r" t="t"/>
              <a:pathLst>
                <a:path extrusionOk="0" h="9041" w="3937">
                  <a:moveTo>
                    <a:pt x="139" y="0"/>
                  </a:moveTo>
                  <a:cubicBezTo>
                    <a:pt x="137" y="0"/>
                    <a:pt x="136" y="1"/>
                    <a:pt x="134" y="2"/>
                  </a:cubicBezTo>
                  <a:cubicBezTo>
                    <a:pt x="1" y="69"/>
                    <a:pt x="1002" y="2504"/>
                    <a:pt x="2336" y="5406"/>
                  </a:cubicBezTo>
                  <a:cubicBezTo>
                    <a:pt x="2669" y="6140"/>
                    <a:pt x="2970" y="6807"/>
                    <a:pt x="3270" y="7474"/>
                  </a:cubicBezTo>
                  <a:cubicBezTo>
                    <a:pt x="3437" y="7707"/>
                    <a:pt x="3537" y="8008"/>
                    <a:pt x="3537" y="8274"/>
                  </a:cubicBezTo>
                  <a:cubicBezTo>
                    <a:pt x="3503" y="8475"/>
                    <a:pt x="3236" y="8541"/>
                    <a:pt x="2970" y="8608"/>
                  </a:cubicBezTo>
                  <a:cubicBezTo>
                    <a:pt x="1869" y="8808"/>
                    <a:pt x="1202" y="8942"/>
                    <a:pt x="1202" y="9008"/>
                  </a:cubicBezTo>
                  <a:cubicBezTo>
                    <a:pt x="1212" y="9029"/>
                    <a:pt x="1286" y="9040"/>
                    <a:pt x="1418" y="9040"/>
                  </a:cubicBezTo>
                  <a:cubicBezTo>
                    <a:pt x="1701" y="9040"/>
                    <a:pt x="2251" y="8989"/>
                    <a:pt x="3003" y="8875"/>
                  </a:cubicBezTo>
                  <a:cubicBezTo>
                    <a:pt x="3170" y="8875"/>
                    <a:pt x="3337" y="8841"/>
                    <a:pt x="3470" y="8775"/>
                  </a:cubicBezTo>
                  <a:cubicBezTo>
                    <a:pt x="3670" y="8708"/>
                    <a:pt x="3837" y="8575"/>
                    <a:pt x="3904" y="8374"/>
                  </a:cubicBezTo>
                  <a:cubicBezTo>
                    <a:pt x="3937" y="8008"/>
                    <a:pt x="3870" y="7607"/>
                    <a:pt x="3670" y="7307"/>
                  </a:cubicBezTo>
                  <a:cubicBezTo>
                    <a:pt x="3403" y="6607"/>
                    <a:pt x="3070" y="5939"/>
                    <a:pt x="2769" y="5206"/>
                  </a:cubicBezTo>
                  <a:cubicBezTo>
                    <a:pt x="1454" y="2311"/>
                    <a:pt x="268"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6"/>
            <p:cNvSpPr/>
            <p:nvPr/>
          </p:nvSpPr>
          <p:spPr>
            <a:xfrm>
              <a:off x="3657775" y="3388700"/>
              <a:ext cx="268550" cy="104200"/>
            </a:xfrm>
            <a:custGeom>
              <a:rect b="b" l="l" r="r" t="t"/>
              <a:pathLst>
                <a:path extrusionOk="0" h="4168" w="10742">
                  <a:moveTo>
                    <a:pt x="1" y="1"/>
                  </a:moveTo>
                  <a:cubicBezTo>
                    <a:pt x="1" y="1"/>
                    <a:pt x="2337" y="4168"/>
                    <a:pt x="8382" y="4168"/>
                  </a:cubicBezTo>
                  <a:cubicBezTo>
                    <a:pt x="9113" y="4168"/>
                    <a:pt x="9899" y="4107"/>
                    <a:pt x="10742" y="3970"/>
                  </a:cubicBezTo>
                  <a:lnTo>
                    <a:pt x="10742" y="2135"/>
                  </a:lnTo>
                  <a:cubicBezTo>
                    <a:pt x="10215" y="2178"/>
                    <a:pt x="9688" y="2199"/>
                    <a:pt x="9162" y="2199"/>
                  </a:cubicBezTo>
                  <a:cubicBezTo>
                    <a:pt x="5985" y="2199"/>
                    <a:pt x="2834" y="1431"/>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6"/>
            <p:cNvSpPr/>
            <p:nvPr/>
          </p:nvSpPr>
          <p:spPr>
            <a:xfrm>
              <a:off x="3651100" y="2803225"/>
              <a:ext cx="125125" cy="40650"/>
            </a:xfrm>
            <a:custGeom>
              <a:rect b="b" l="l" r="r" t="t"/>
              <a:pathLst>
                <a:path extrusionOk="0" h="1626" w="5005">
                  <a:moveTo>
                    <a:pt x="3081" y="0"/>
                  </a:moveTo>
                  <a:cubicBezTo>
                    <a:pt x="2185" y="0"/>
                    <a:pt x="1296" y="283"/>
                    <a:pt x="535" y="837"/>
                  </a:cubicBezTo>
                  <a:cubicBezTo>
                    <a:pt x="134" y="1137"/>
                    <a:pt x="1" y="1437"/>
                    <a:pt x="68" y="1537"/>
                  </a:cubicBezTo>
                  <a:cubicBezTo>
                    <a:pt x="114" y="1599"/>
                    <a:pt x="204" y="1625"/>
                    <a:pt x="330" y="1625"/>
                  </a:cubicBezTo>
                  <a:cubicBezTo>
                    <a:pt x="747" y="1625"/>
                    <a:pt x="1563" y="1342"/>
                    <a:pt x="2536" y="1137"/>
                  </a:cubicBezTo>
                  <a:cubicBezTo>
                    <a:pt x="3804" y="903"/>
                    <a:pt x="4871" y="970"/>
                    <a:pt x="4971" y="670"/>
                  </a:cubicBezTo>
                  <a:cubicBezTo>
                    <a:pt x="5005" y="537"/>
                    <a:pt x="4738" y="336"/>
                    <a:pt x="4271" y="170"/>
                  </a:cubicBezTo>
                  <a:cubicBezTo>
                    <a:pt x="3880" y="56"/>
                    <a:pt x="3480" y="0"/>
                    <a:pt x="3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6"/>
            <p:cNvSpPr/>
            <p:nvPr/>
          </p:nvSpPr>
          <p:spPr>
            <a:xfrm>
              <a:off x="3932150" y="2801500"/>
              <a:ext cx="95925" cy="31250"/>
            </a:xfrm>
            <a:custGeom>
              <a:rect b="b" l="l" r="r" t="t"/>
              <a:pathLst>
                <a:path extrusionOk="0" h="1250" w="3837">
                  <a:moveTo>
                    <a:pt x="2036" y="1"/>
                  </a:moveTo>
                  <a:cubicBezTo>
                    <a:pt x="1992" y="1"/>
                    <a:pt x="1947" y="2"/>
                    <a:pt x="1902" y="5"/>
                  </a:cubicBezTo>
                  <a:cubicBezTo>
                    <a:pt x="1368" y="5"/>
                    <a:pt x="834" y="205"/>
                    <a:pt x="434" y="505"/>
                  </a:cubicBezTo>
                  <a:cubicBezTo>
                    <a:pt x="100" y="772"/>
                    <a:pt x="0" y="1006"/>
                    <a:pt x="100" y="1139"/>
                  </a:cubicBezTo>
                  <a:cubicBezTo>
                    <a:pt x="159" y="1221"/>
                    <a:pt x="290" y="1249"/>
                    <a:pt x="474" y="1249"/>
                  </a:cubicBezTo>
                  <a:cubicBezTo>
                    <a:pt x="819" y="1249"/>
                    <a:pt x="1349" y="1149"/>
                    <a:pt x="1935" y="1106"/>
                  </a:cubicBezTo>
                  <a:cubicBezTo>
                    <a:pt x="2008" y="1103"/>
                    <a:pt x="2081" y="1102"/>
                    <a:pt x="2152" y="1102"/>
                  </a:cubicBezTo>
                  <a:cubicBezTo>
                    <a:pt x="2593" y="1102"/>
                    <a:pt x="2991" y="1147"/>
                    <a:pt x="3286" y="1147"/>
                  </a:cubicBezTo>
                  <a:cubicBezTo>
                    <a:pt x="3528" y="1147"/>
                    <a:pt x="3701" y="1116"/>
                    <a:pt x="3770" y="1006"/>
                  </a:cubicBezTo>
                  <a:cubicBezTo>
                    <a:pt x="3836" y="872"/>
                    <a:pt x="3736" y="639"/>
                    <a:pt x="3403" y="439"/>
                  </a:cubicBezTo>
                  <a:cubicBezTo>
                    <a:pt x="2975" y="164"/>
                    <a:pt x="2520" y="1"/>
                    <a:pt x="2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6"/>
            <p:cNvSpPr/>
            <p:nvPr/>
          </p:nvSpPr>
          <p:spPr>
            <a:xfrm>
              <a:off x="3823725" y="3147700"/>
              <a:ext cx="91775" cy="77775"/>
            </a:xfrm>
            <a:custGeom>
              <a:rect b="b" l="l" r="r" t="t"/>
              <a:pathLst>
                <a:path extrusionOk="0" h="3111" w="3671">
                  <a:moveTo>
                    <a:pt x="1035" y="0"/>
                  </a:moveTo>
                  <a:cubicBezTo>
                    <a:pt x="368" y="301"/>
                    <a:pt x="1" y="1034"/>
                    <a:pt x="134" y="1768"/>
                  </a:cubicBezTo>
                  <a:cubicBezTo>
                    <a:pt x="301" y="2502"/>
                    <a:pt x="902" y="3036"/>
                    <a:pt x="1635" y="3103"/>
                  </a:cubicBezTo>
                  <a:cubicBezTo>
                    <a:pt x="1693" y="3108"/>
                    <a:pt x="1749" y="3110"/>
                    <a:pt x="1806" y="3110"/>
                  </a:cubicBezTo>
                  <a:cubicBezTo>
                    <a:pt x="2476" y="3110"/>
                    <a:pt x="3098" y="2750"/>
                    <a:pt x="3437" y="2135"/>
                  </a:cubicBezTo>
                  <a:cubicBezTo>
                    <a:pt x="3603" y="1868"/>
                    <a:pt x="3670" y="1535"/>
                    <a:pt x="3537" y="1201"/>
                  </a:cubicBezTo>
                  <a:cubicBezTo>
                    <a:pt x="3437" y="1001"/>
                    <a:pt x="3237" y="801"/>
                    <a:pt x="3036" y="701"/>
                  </a:cubicBezTo>
                  <a:cubicBezTo>
                    <a:pt x="2469" y="267"/>
                    <a:pt x="1769" y="0"/>
                    <a:pt x="103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6"/>
            <p:cNvSpPr/>
            <p:nvPr/>
          </p:nvSpPr>
          <p:spPr>
            <a:xfrm>
              <a:off x="3812050" y="3145100"/>
              <a:ext cx="104275" cy="60300"/>
            </a:xfrm>
            <a:custGeom>
              <a:rect b="b" l="l" r="r" t="t"/>
              <a:pathLst>
                <a:path extrusionOk="0" h="2412" w="4171">
                  <a:moveTo>
                    <a:pt x="92" y="0"/>
                  </a:moveTo>
                  <a:cubicBezTo>
                    <a:pt x="83" y="0"/>
                    <a:pt x="75" y="1"/>
                    <a:pt x="68" y="4"/>
                  </a:cubicBezTo>
                  <a:cubicBezTo>
                    <a:pt x="1" y="71"/>
                    <a:pt x="101" y="338"/>
                    <a:pt x="368" y="705"/>
                  </a:cubicBezTo>
                  <a:cubicBezTo>
                    <a:pt x="735" y="1172"/>
                    <a:pt x="1202" y="1572"/>
                    <a:pt x="1735" y="1872"/>
                  </a:cubicBezTo>
                  <a:cubicBezTo>
                    <a:pt x="2236" y="2172"/>
                    <a:pt x="2836" y="2339"/>
                    <a:pt x="3437" y="2406"/>
                  </a:cubicBezTo>
                  <a:cubicBezTo>
                    <a:pt x="3487" y="2410"/>
                    <a:pt x="3535" y="2411"/>
                    <a:pt x="3581" y="2411"/>
                  </a:cubicBezTo>
                  <a:cubicBezTo>
                    <a:pt x="3958" y="2411"/>
                    <a:pt x="4171" y="2299"/>
                    <a:pt x="4171" y="2239"/>
                  </a:cubicBezTo>
                  <a:cubicBezTo>
                    <a:pt x="4171" y="2139"/>
                    <a:pt x="3904" y="2106"/>
                    <a:pt x="3503" y="1939"/>
                  </a:cubicBezTo>
                  <a:cubicBezTo>
                    <a:pt x="3003" y="1772"/>
                    <a:pt x="2503" y="1539"/>
                    <a:pt x="2069" y="1272"/>
                  </a:cubicBezTo>
                  <a:cubicBezTo>
                    <a:pt x="983" y="697"/>
                    <a:pt x="295"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6"/>
            <p:cNvSpPr/>
            <p:nvPr/>
          </p:nvSpPr>
          <p:spPr>
            <a:xfrm>
              <a:off x="3213300" y="2602950"/>
              <a:ext cx="562100" cy="1105175"/>
            </a:xfrm>
            <a:custGeom>
              <a:rect b="b" l="l" r="r" t="t"/>
              <a:pathLst>
                <a:path extrusionOk="0" h="44207" w="22484">
                  <a:moveTo>
                    <a:pt x="15866" y="0"/>
                  </a:moveTo>
                  <a:cubicBezTo>
                    <a:pt x="15324" y="0"/>
                    <a:pt x="14765" y="60"/>
                    <a:pt x="14211" y="208"/>
                  </a:cubicBezTo>
                  <a:cubicBezTo>
                    <a:pt x="11208" y="1042"/>
                    <a:pt x="9074" y="3344"/>
                    <a:pt x="7673" y="8981"/>
                  </a:cubicBezTo>
                  <a:cubicBezTo>
                    <a:pt x="6305" y="14585"/>
                    <a:pt x="7606" y="19489"/>
                    <a:pt x="5238" y="22991"/>
                  </a:cubicBezTo>
                  <a:cubicBezTo>
                    <a:pt x="2903" y="26527"/>
                    <a:pt x="0" y="29129"/>
                    <a:pt x="334" y="32865"/>
                  </a:cubicBezTo>
                  <a:cubicBezTo>
                    <a:pt x="701" y="36568"/>
                    <a:pt x="3203" y="44206"/>
                    <a:pt x="3203" y="44206"/>
                  </a:cubicBezTo>
                  <a:lnTo>
                    <a:pt x="12109" y="41605"/>
                  </a:lnTo>
                  <a:cubicBezTo>
                    <a:pt x="17546" y="39703"/>
                    <a:pt x="18080" y="27795"/>
                    <a:pt x="14411" y="22091"/>
                  </a:cubicBezTo>
                  <a:cubicBezTo>
                    <a:pt x="16879" y="19255"/>
                    <a:pt x="17380" y="15186"/>
                    <a:pt x="15645" y="11850"/>
                  </a:cubicBezTo>
                  <a:cubicBezTo>
                    <a:pt x="20215" y="10582"/>
                    <a:pt x="22483" y="5445"/>
                    <a:pt x="20348" y="1176"/>
                  </a:cubicBezTo>
                  <a:cubicBezTo>
                    <a:pt x="20348" y="1176"/>
                    <a:pt x="18264" y="0"/>
                    <a:pt x="15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6"/>
            <p:cNvSpPr/>
            <p:nvPr/>
          </p:nvSpPr>
          <p:spPr>
            <a:xfrm>
              <a:off x="3229975" y="2635650"/>
              <a:ext cx="420325" cy="879000"/>
            </a:xfrm>
            <a:custGeom>
              <a:rect b="b" l="l" r="r" t="t"/>
              <a:pathLst>
                <a:path extrusionOk="0" h="35160" w="16813">
                  <a:moveTo>
                    <a:pt x="16679" y="1"/>
                  </a:moveTo>
                  <a:cubicBezTo>
                    <a:pt x="16679" y="1"/>
                    <a:pt x="16679" y="34"/>
                    <a:pt x="16679" y="101"/>
                  </a:cubicBezTo>
                  <a:lnTo>
                    <a:pt x="16701" y="198"/>
                  </a:lnTo>
                  <a:lnTo>
                    <a:pt x="16701" y="198"/>
                  </a:lnTo>
                  <a:cubicBezTo>
                    <a:pt x="16695" y="132"/>
                    <a:pt x="16687" y="67"/>
                    <a:pt x="16679" y="1"/>
                  </a:cubicBezTo>
                  <a:close/>
                  <a:moveTo>
                    <a:pt x="16701" y="198"/>
                  </a:moveTo>
                  <a:cubicBezTo>
                    <a:pt x="16744" y="666"/>
                    <a:pt x="16734" y="1130"/>
                    <a:pt x="16646" y="1569"/>
                  </a:cubicBezTo>
                  <a:cubicBezTo>
                    <a:pt x="16446" y="2603"/>
                    <a:pt x="15678" y="3970"/>
                    <a:pt x="14311" y="5205"/>
                  </a:cubicBezTo>
                  <a:cubicBezTo>
                    <a:pt x="13644" y="5838"/>
                    <a:pt x="12810" y="6439"/>
                    <a:pt x="11976" y="7139"/>
                  </a:cubicBezTo>
                  <a:cubicBezTo>
                    <a:pt x="11042" y="7840"/>
                    <a:pt x="10208" y="8707"/>
                    <a:pt x="9541" y="9675"/>
                  </a:cubicBezTo>
                  <a:cubicBezTo>
                    <a:pt x="9374" y="9941"/>
                    <a:pt x="9241" y="10208"/>
                    <a:pt x="9107" y="10509"/>
                  </a:cubicBezTo>
                  <a:cubicBezTo>
                    <a:pt x="8974" y="10809"/>
                    <a:pt x="8874" y="11109"/>
                    <a:pt x="8774" y="11409"/>
                  </a:cubicBezTo>
                  <a:cubicBezTo>
                    <a:pt x="8607" y="12076"/>
                    <a:pt x="8507" y="12710"/>
                    <a:pt x="8440" y="13377"/>
                  </a:cubicBezTo>
                  <a:cubicBezTo>
                    <a:pt x="8340" y="14745"/>
                    <a:pt x="8407" y="16113"/>
                    <a:pt x="8340" y="17514"/>
                  </a:cubicBezTo>
                  <a:cubicBezTo>
                    <a:pt x="8307" y="18214"/>
                    <a:pt x="8206" y="18915"/>
                    <a:pt x="8040" y="19582"/>
                  </a:cubicBezTo>
                  <a:cubicBezTo>
                    <a:pt x="7873" y="20215"/>
                    <a:pt x="7606" y="20849"/>
                    <a:pt x="7239" y="21416"/>
                  </a:cubicBezTo>
                  <a:cubicBezTo>
                    <a:pt x="6472" y="22484"/>
                    <a:pt x="5404" y="23251"/>
                    <a:pt x="4437" y="23985"/>
                  </a:cubicBezTo>
                  <a:cubicBezTo>
                    <a:pt x="1935" y="25786"/>
                    <a:pt x="334" y="28588"/>
                    <a:pt x="67" y="31657"/>
                  </a:cubicBezTo>
                  <a:cubicBezTo>
                    <a:pt x="1" y="32291"/>
                    <a:pt x="1" y="32958"/>
                    <a:pt x="67" y="33592"/>
                  </a:cubicBezTo>
                  <a:cubicBezTo>
                    <a:pt x="101" y="34125"/>
                    <a:pt x="201" y="34659"/>
                    <a:pt x="334" y="35159"/>
                  </a:cubicBezTo>
                  <a:cubicBezTo>
                    <a:pt x="368" y="35126"/>
                    <a:pt x="368" y="35093"/>
                    <a:pt x="334" y="35059"/>
                  </a:cubicBezTo>
                  <a:cubicBezTo>
                    <a:pt x="334" y="34993"/>
                    <a:pt x="334" y="34893"/>
                    <a:pt x="301" y="34759"/>
                  </a:cubicBezTo>
                  <a:cubicBezTo>
                    <a:pt x="234" y="34359"/>
                    <a:pt x="167" y="33992"/>
                    <a:pt x="134" y="33592"/>
                  </a:cubicBezTo>
                  <a:cubicBezTo>
                    <a:pt x="101" y="32958"/>
                    <a:pt x="134" y="32324"/>
                    <a:pt x="167" y="31690"/>
                  </a:cubicBezTo>
                  <a:cubicBezTo>
                    <a:pt x="267" y="30856"/>
                    <a:pt x="468" y="30056"/>
                    <a:pt x="734" y="29255"/>
                  </a:cubicBezTo>
                  <a:cubicBezTo>
                    <a:pt x="1068" y="28321"/>
                    <a:pt x="1535" y="27421"/>
                    <a:pt x="2135" y="26587"/>
                  </a:cubicBezTo>
                  <a:cubicBezTo>
                    <a:pt x="2803" y="25653"/>
                    <a:pt x="3637" y="24819"/>
                    <a:pt x="4571" y="24152"/>
                  </a:cubicBezTo>
                  <a:cubicBezTo>
                    <a:pt x="5538" y="23418"/>
                    <a:pt x="6639" y="22684"/>
                    <a:pt x="7406" y="21550"/>
                  </a:cubicBezTo>
                  <a:cubicBezTo>
                    <a:pt x="7806" y="20949"/>
                    <a:pt x="8073" y="20316"/>
                    <a:pt x="8240" y="19648"/>
                  </a:cubicBezTo>
                  <a:cubicBezTo>
                    <a:pt x="8407" y="18981"/>
                    <a:pt x="8540" y="18281"/>
                    <a:pt x="8573" y="17580"/>
                  </a:cubicBezTo>
                  <a:cubicBezTo>
                    <a:pt x="8640" y="16146"/>
                    <a:pt x="8573" y="14745"/>
                    <a:pt x="8673" y="13411"/>
                  </a:cubicBezTo>
                  <a:cubicBezTo>
                    <a:pt x="8707" y="12777"/>
                    <a:pt x="8840" y="12143"/>
                    <a:pt x="8974" y="11509"/>
                  </a:cubicBezTo>
                  <a:cubicBezTo>
                    <a:pt x="9074" y="11209"/>
                    <a:pt x="9174" y="10909"/>
                    <a:pt x="9307" y="10609"/>
                  </a:cubicBezTo>
                  <a:cubicBezTo>
                    <a:pt x="9407" y="10342"/>
                    <a:pt x="9541" y="10042"/>
                    <a:pt x="9708" y="9775"/>
                  </a:cubicBezTo>
                  <a:cubicBezTo>
                    <a:pt x="10375" y="8841"/>
                    <a:pt x="11175" y="7973"/>
                    <a:pt x="12076" y="7273"/>
                  </a:cubicBezTo>
                  <a:cubicBezTo>
                    <a:pt x="12943" y="6572"/>
                    <a:pt x="13744" y="5972"/>
                    <a:pt x="14444" y="5338"/>
                  </a:cubicBezTo>
                  <a:cubicBezTo>
                    <a:pt x="15812" y="4037"/>
                    <a:pt x="16546" y="2636"/>
                    <a:pt x="16713" y="1602"/>
                  </a:cubicBezTo>
                  <a:cubicBezTo>
                    <a:pt x="16779" y="1202"/>
                    <a:pt x="16813" y="802"/>
                    <a:pt x="16746" y="401"/>
                  </a:cubicBezTo>
                  <a:lnTo>
                    <a:pt x="16701" y="198"/>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6"/>
            <p:cNvSpPr/>
            <p:nvPr/>
          </p:nvSpPr>
          <p:spPr>
            <a:xfrm>
              <a:off x="3912125" y="4145900"/>
              <a:ext cx="224350" cy="722275"/>
            </a:xfrm>
            <a:custGeom>
              <a:rect b="b" l="l" r="r" t="t"/>
              <a:pathLst>
                <a:path extrusionOk="0" h="28891" w="8974">
                  <a:moveTo>
                    <a:pt x="701" y="1"/>
                  </a:moveTo>
                  <a:cubicBezTo>
                    <a:pt x="334" y="5705"/>
                    <a:pt x="1" y="11409"/>
                    <a:pt x="134" y="17113"/>
                  </a:cubicBezTo>
                  <a:cubicBezTo>
                    <a:pt x="134" y="18981"/>
                    <a:pt x="334" y="20883"/>
                    <a:pt x="801" y="22717"/>
                  </a:cubicBezTo>
                  <a:cubicBezTo>
                    <a:pt x="1235" y="24552"/>
                    <a:pt x="2236" y="26220"/>
                    <a:pt x="3670" y="27487"/>
                  </a:cubicBezTo>
                  <a:cubicBezTo>
                    <a:pt x="4743" y="28341"/>
                    <a:pt x="6118" y="28891"/>
                    <a:pt x="7484" y="28891"/>
                  </a:cubicBezTo>
                  <a:cubicBezTo>
                    <a:pt x="7987" y="28891"/>
                    <a:pt x="8489" y="28816"/>
                    <a:pt x="8974" y="28655"/>
                  </a:cubicBezTo>
                  <a:lnTo>
                    <a:pt x="701" y="1"/>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6"/>
            <p:cNvSpPr/>
            <p:nvPr/>
          </p:nvSpPr>
          <p:spPr>
            <a:xfrm>
              <a:off x="3321700" y="4197625"/>
              <a:ext cx="102600" cy="443675"/>
            </a:xfrm>
            <a:custGeom>
              <a:rect b="b" l="l" r="r" t="t"/>
              <a:pathLst>
                <a:path extrusionOk="0" h="17747" w="4104">
                  <a:moveTo>
                    <a:pt x="301" y="0"/>
                  </a:moveTo>
                  <a:lnTo>
                    <a:pt x="301" y="0"/>
                  </a:lnTo>
                  <a:cubicBezTo>
                    <a:pt x="301" y="33"/>
                    <a:pt x="268" y="100"/>
                    <a:pt x="268" y="167"/>
                  </a:cubicBezTo>
                  <a:cubicBezTo>
                    <a:pt x="234" y="300"/>
                    <a:pt x="201" y="467"/>
                    <a:pt x="168" y="701"/>
                  </a:cubicBezTo>
                  <a:cubicBezTo>
                    <a:pt x="68" y="1368"/>
                    <a:pt x="34" y="2001"/>
                    <a:pt x="1" y="2669"/>
                  </a:cubicBezTo>
                  <a:cubicBezTo>
                    <a:pt x="1" y="4870"/>
                    <a:pt x="268" y="7038"/>
                    <a:pt x="835" y="9140"/>
                  </a:cubicBezTo>
                  <a:cubicBezTo>
                    <a:pt x="1435" y="11241"/>
                    <a:pt x="2136" y="13276"/>
                    <a:pt x="3003" y="15278"/>
                  </a:cubicBezTo>
                  <a:cubicBezTo>
                    <a:pt x="3337" y="16045"/>
                    <a:pt x="3603" y="16679"/>
                    <a:pt x="3804" y="17112"/>
                  </a:cubicBezTo>
                  <a:cubicBezTo>
                    <a:pt x="3870" y="17312"/>
                    <a:pt x="4004" y="17546"/>
                    <a:pt x="4104" y="17746"/>
                  </a:cubicBezTo>
                  <a:cubicBezTo>
                    <a:pt x="4037" y="17513"/>
                    <a:pt x="3970" y="17279"/>
                    <a:pt x="3870" y="17079"/>
                  </a:cubicBezTo>
                  <a:cubicBezTo>
                    <a:pt x="3670" y="16612"/>
                    <a:pt x="3437" y="15978"/>
                    <a:pt x="3136" y="15244"/>
                  </a:cubicBezTo>
                  <a:cubicBezTo>
                    <a:pt x="2336" y="13210"/>
                    <a:pt x="1635" y="11175"/>
                    <a:pt x="1068" y="9073"/>
                  </a:cubicBezTo>
                  <a:cubicBezTo>
                    <a:pt x="468" y="7005"/>
                    <a:pt x="201" y="4837"/>
                    <a:pt x="168" y="2669"/>
                  </a:cubicBezTo>
                  <a:cubicBezTo>
                    <a:pt x="168" y="1835"/>
                    <a:pt x="201" y="1168"/>
                    <a:pt x="268" y="701"/>
                  </a:cubicBezTo>
                  <a:cubicBezTo>
                    <a:pt x="301" y="467"/>
                    <a:pt x="301" y="234"/>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6"/>
            <p:cNvSpPr/>
            <p:nvPr/>
          </p:nvSpPr>
          <p:spPr>
            <a:xfrm>
              <a:off x="3760350" y="3903225"/>
              <a:ext cx="135125" cy="300475"/>
            </a:xfrm>
            <a:custGeom>
              <a:rect b="b" l="l" r="r" t="t"/>
              <a:pathLst>
                <a:path extrusionOk="0" h="12019" w="5405">
                  <a:moveTo>
                    <a:pt x="1" y="1"/>
                  </a:moveTo>
                  <a:cubicBezTo>
                    <a:pt x="34" y="168"/>
                    <a:pt x="67" y="368"/>
                    <a:pt x="101" y="568"/>
                  </a:cubicBezTo>
                  <a:cubicBezTo>
                    <a:pt x="168" y="968"/>
                    <a:pt x="301" y="1502"/>
                    <a:pt x="401" y="2136"/>
                  </a:cubicBezTo>
                  <a:cubicBezTo>
                    <a:pt x="701" y="3470"/>
                    <a:pt x="1068" y="5305"/>
                    <a:pt x="1535" y="7306"/>
                  </a:cubicBezTo>
                  <a:cubicBezTo>
                    <a:pt x="1769" y="8307"/>
                    <a:pt x="1969" y="9274"/>
                    <a:pt x="2169" y="10142"/>
                  </a:cubicBezTo>
                  <a:cubicBezTo>
                    <a:pt x="2236" y="10575"/>
                    <a:pt x="2369" y="10975"/>
                    <a:pt x="2536" y="11376"/>
                  </a:cubicBezTo>
                  <a:cubicBezTo>
                    <a:pt x="2703" y="11743"/>
                    <a:pt x="3070" y="11976"/>
                    <a:pt x="3470" y="12010"/>
                  </a:cubicBezTo>
                  <a:cubicBezTo>
                    <a:pt x="3527" y="12015"/>
                    <a:pt x="3583" y="12018"/>
                    <a:pt x="3639" y="12018"/>
                  </a:cubicBezTo>
                  <a:cubicBezTo>
                    <a:pt x="3906" y="12018"/>
                    <a:pt x="4155" y="11953"/>
                    <a:pt x="4404" y="11843"/>
                  </a:cubicBezTo>
                  <a:cubicBezTo>
                    <a:pt x="4604" y="11743"/>
                    <a:pt x="4804" y="11609"/>
                    <a:pt x="5004" y="11476"/>
                  </a:cubicBezTo>
                  <a:cubicBezTo>
                    <a:pt x="5138" y="11342"/>
                    <a:pt x="5271" y="11209"/>
                    <a:pt x="5405" y="11042"/>
                  </a:cubicBezTo>
                  <a:lnTo>
                    <a:pt x="5405" y="11042"/>
                  </a:lnTo>
                  <a:cubicBezTo>
                    <a:pt x="5238" y="11142"/>
                    <a:pt x="5104" y="11276"/>
                    <a:pt x="4971" y="11376"/>
                  </a:cubicBezTo>
                  <a:cubicBezTo>
                    <a:pt x="4574" y="11681"/>
                    <a:pt x="4120" y="11847"/>
                    <a:pt x="3637" y="11847"/>
                  </a:cubicBezTo>
                  <a:cubicBezTo>
                    <a:pt x="3593" y="11847"/>
                    <a:pt x="3548" y="11846"/>
                    <a:pt x="3503" y="11843"/>
                  </a:cubicBezTo>
                  <a:cubicBezTo>
                    <a:pt x="3170" y="11809"/>
                    <a:pt x="2836" y="11609"/>
                    <a:pt x="2669" y="11309"/>
                  </a:cubicBezTo>
                  <a:cubicBezTo>
                    <a:pt x="2536" y="10909"/>
                    <a:pt x="2436" y="10508"/>
                    <a:pt x="2369" y="10108"/>
                  </a:cubicBezTo>
                  <a:cubicBezTo>
                    <a:pt x="2169" y="9208"/>
                    <a:pt x="1969" y="8274"/>
                    <a:pt x="1735" y="7273"/>
                  </a:cubicBezTo>
                  <a:cubicBezTo>
                    <a:pt x="1302" y="5238"/>
                    <a:pt x="868" y="3437"/>
                    <a:pt x="568" y="2102"/>
                  </a:cubicBezTo>
                  <a:lnTo>
                    <a:pt x="168" y="568"/>
                  </a:lnTo>
                  <a:cubicBezTo>
                    <a:pt x="134" y="368"/>
                    <a:pt x="101" y="1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6"/>
            <p:cNvSpPr/>
            <p:nvPr/>
          </p:nvSpPr>
          <p:spPr>
            <a:xfrm>
              <a:off x="3802875" y="3928775"/>
              <a:ext cx="56475" cy="54150"/>
            </a:xfrm>
            <a:custGeom>
              <a:rect b="b" l="l" r="r" t="t"/>
              <a:pathLst>
                <a:path extrusionOk="0" h="2166" w="2259">
                  <a:moveTo>
                    <a:pt x="1133" y="1"/>
                  </a:moveTo>
                  <a:cubicBezTo>
                    <a:pt x="1079" y="1"/>
                    <a:pt x="1023" y="5"/>
                    <a:pt x="968" y="13"/>
                  </a:cubicBezTo>
                  <a:cubicBezTo>
                    <a:pt x="802" y="46"/>
                    <a:pt x="735" y="113"/>
                    <a:pt x="735" y="113"/>
                  </a:cubicBezTo>
                  <a:cubicBezTo>
                    <a:pt x="735" y="113"/>
                    <a:pt x="802" y="80"/>
                    <a:pt x="968" y="80"/>
                  </a:cubicBezTo>
                  <a:cubicBezTo>
                    <a:pt x="1168" y="80"/>
                    <a:pt x="1402" y="113"/>
                    <a:pt x="1569" y="247"/>
                  </a:cubicBezTo>
                  <a:cubicBezTo>
                    <a:pt x="1836" y="413"/>
                    <a:pt x="2002" y="680"/>
                    <a:pt x="2036" y="980"/>
                  </a:cubicBezTo>
                  <a:cubicBezTo>
                    <a:pt x="2036" y="1545"/>
                    <a:pt x="1570" y="1928"/>
                    <a:pt x="1074" y="1928"/>
                  </a:cubicBezTo>
                  <a:cubicBezTo>
                    <a:pt x="867" y="1928"/>
                    <a:pt x="654" y="1861"/>
                    <a:pt x="468" y="1714"/>
                  </a:cubicBezTo>
                  <a:cubicBezTo>
                    <a:pt x="268" y="1481"/>
                    <a:pt x="168" y="1181"/>
                    <a:pt x="234" y="880"/>
                  </a:cubicBezTo>
                  <a:cubicBezTo>
                    <a:pt x="268" y="647"/>
                    <a:pt x="335" y="447"/>
                    <a:pt x="501" y="313"/>
                  </a:cubicBezTo>
                  <a:cubicBezTo>
                    <a:pt x="601" y="180"/>
                    <a:pt x="668" y="146"/>
                    <a:pt x="668" y="146"/>
                  </a:cubicBezTo>
                  <a:cubicBezTo>
                    <a:pt x="668" y="138"/>
                    <a:pt x="662" y="134"/>
                    <a:pt x="650" y="134"/>
                  </a:cubicBezTo>
                  <a:cubicBezTo>
                    <a:pt x="616" y="134"/>
                    <a:pt x="535" y="171"/>
                    <a:pt x="435" y="247"/>
                  </a:cubicBezTo>
                  <a:cubicBezTo>
                    <a:pt x="234" y="380"/>
                    <a:pt x="134" y="613"/>
                    <a:pt x="68" y="847"/>
                  </a:cubicBezTo>
                  <a:cubicBezTo>
                    <a:pt x="1" y="1214"/>
                    <a:pt x="101" y="1581"/>
                    <a:pt x="335" y="1848"/>
                  </a:cubicBezTo>
                  <a:cubicBezTo>
                    <a:pt x="564" y="2067"/>
                    <a:pt x="839" y="2165"/>
                    <a:pt x="1108" y="2165"/>
                  </a:cubicBezTo>
                  <a:cubicBezTo>
                    <a:pt x="1699" y="2165"/>
                    <a:pt x="2259" y="1691"/>
                    <a:pt x="2236" y="980"/>
                  </a:cubicBezTo>
                  <a:cubicBezTo>
                    <a:pt x="2203" y="613"/>
                    <a:pt x="1969" y="313"/>
                    <a:pt x="1635" y="146"/>
                  </a:cubicBezTo>
                  <a:cubicBezTo>
                    <a:pt x="1483" y="45"/>
                    <a:pt x="1310" y="1"/>
                    <a:pt x="11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6"/>
            <p:cNvSpPr/>
            <p:nvPr/>
          </p:nvSpPr>
          <p:spPr>
            <a:xfrm>
              <a:off x="3840425" y="4056375"/>
              <a:ext cx="57300" cy="54425"/>
            </a:xfrm>
            <a:custGeom>
              <a:rect b="b" l="l" r="r" t="t"/>
              <a:pathLst>
                <a:path extrusionOk="0" h="2177" w="2292">
                  <a:moveTo>
                    <a:pt x="1137" y="1"/>
                  </a:moveTo>
                  <a:cubicBezTo>
                    <a:pt x="1080" y="1"/>
                    <a:pt x="1023" y="5"/>
                    <a:pt x="967" y="13"/>
                  </a:cubicBezTo>
                  <a:cubicBezTo>
                    <a:pt x="801" y="46"/>
                    <a:pt x="734" y="113"/>
                    <a:pt x="734" y="113"/>
                  </a:cubicBezTo>
                  <a:cubicBezTo>
                    <a:pt x="745" y="124"/>
                    <a:pt x="760" y="128"/>
                    <a:pt x="781" y="128"/>
                  </a:cubicBezTo>
                  <a:cubicBezTo>
                    <a:pt x="823" y="128"/>
                    <a:pt x="890" y="113"/>
                    <a:pt x="1001" y="113"/>
                  </a:cubicBezTo>
                  <a:cubicBezTo>
                    <a:pt x="1035" y="107"/>
                    <a:pt x="1070" y="104"/>
                    <a:pt x="1106" y="104"/>
                  </a:cubicBezTo>
                  <a:cubicBezTo>
                    <a:pt x="1279" y="104"/>
                    <a:pt x="1463" y="169"/>
                    <a:pt x="1601" y="280"/>
                  </a:cubicBezTo>
                  <a:cubicBezTo>
                    <a:pt x="1868" y="446"/>
                    <a:pt x="2035" y="713"/>
                    <a:pt x="2068" y="1013"/>
                  </a:cubicBezTo>
                  <a:cubicBezTo>
                    <a:pt x="2068" y="1579"/>
                    <a:pt x="1603" y="1961"/>
                    <a:pt x="1106" y="1961"/>
                  </a:cubicBezTo>
                  <a:cubicBezTo>
                    <a:pt x="899" y="1961"/>
                    <a:pt x="687" y="1894"/>
                    <a:pt x="500" y="1747"/>
                  </a:cubicBezTo>
                  <a:cubicBezTo>
                    <a:pt x="167" y="1314"/>
                    <a:pt x="167" y="713"/>
                    <a:pt x="500" y="313"/>
                  </a:cubicBezTo>
                  <a:cubicBezTo>
                    <a:pt x="600" y="213"/>
                    <a:pt x="667" y="146"/>
                    <a:pt x="667" y="146"/>
                  </a:cubicBezTo>
                  <a:lnTo>
                    <a:pt x="667" y="146"/>
                  </a:lnTo>
                  <a:cubicBezTo>
                    <a:pt x="667" y="146"/>
                    <a:pt x="567" y="146"/>
                    <a:pt x="434" y="246"/>
                  </a:cubicBezTo>
                  <a:cubicBezTo>
                    <a:pt x="267" y="413"/>
                    <a:pt x="133" y="613"/>
                    <a:pt x="100" y="847"/>
                  </a:cubicBezTo>
                  <a:cubicBezTo>
                    <a:pt x="0" y="1214"/>
                    <a:pt x="100" y="1580"/>
                    <a:pt x="334" y="1881"/>
                  </a:cubicBezTo>
                  <a:cubicBezTo>
                    <a:pt x="569" y="2085"/>
                    <a:pt x="845" y="2177"/>
                    <a:pt x="1113" y="2177"/>
                  </a:cubicBezTo>
                  <a:cubicBezTo>
                    <a:pt x="1721" y="2177"/>
                    <a:pt x="2291" y="1707"/>
                    <a:pt x="2268" y="1013"/>
                  </a:cubicBezTo>
                  <a:cubicBezTo>
                    <a:pt x="2202" y="646"/>
                    <a:pt x="1968" y="313"/>
                    <a:pt x="1668" y="146"/>
                  </a:cubicBezTo>
                  <a:cubicBezTo>
                    <a:pt x="1515" y="44"/>
                    <a:pt x="1323" y="1"/>
                    <a:pt x="1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6"/>
            <p:cNvSpPr/>
            <p:nvPr/>
          </p:nvSpPr>
          <p:spPr>
            <a:xfrm>
              <a:off x="3003975" y="3929025"/>
              <a:ext cx="1476075" cy="133575"/>
            </a:xfrm>
            <a:custGeom>
              <a:rect b="b" l="l" r="r" t="t"/>
              <a:pathLst>
                <a:path extrusionOk="0" h="5343" w="59043">
                  <a:moveTo>
                    <a:pt x="59014" y="0"/>
                  </a:moveTo>
                  <a:cubicBezTo>
                    <a:pt x="58319" y="0"/>
                    <a:pt x="45388" y="1144"/>
                    <a:pt x="29522" y="2572"/>
                  </a:cubicBezTo>
                  <a:cubicBezTo>
                    <a:pt x="13210" y="4039"/>
                    <a:pt x="1" y="5240"/>
                    <a:pt x="1" y="5340"/>
                  </a:cubicBezTo>
                  <a:cubicBezTo>
                    <a:pt x="1" y="5342"/>
                    <a:pt x="11" y="5343"/>
                    <a:pt x="30" y="5343"/>
                  </a:cubicBezTo>
                  <a:cubicBezTo>
                    <a:pt x="726" y="5343"/>
                    <a:pt x="13688" y="4199"/>
                    <a:pt x="29522" y="2772"/>
                  </a:cubicBezTo>
                  <a:cubicBezTo>
                    <a:pt x="45834" y="1304"/>
                    <a:pt x="59043" y="70"/>
                    <a:pt x="59043" y="3"/>
                  </a:cubicBezTo>
                  <a:cubicBezTo>
                    <a:pt x="59043" y="1"/>
                    <a:pt x="59033" y="0"/>
                    <a:pt x="590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6"/>
            <p:cNvSpPr/>
            <p:nvPr/>
          </p:nvSpPr>
          <p:spPr>
            <a:xfrm>
              <a:off x="2982300" y="3980725"/>
              <a:ext cx="1509425" cy="136050"/>
            </a:xfrm>
            <a:custGeom>
              <a:rect b="b" l="l" r="r" t="t"/>
              <a:pathLst>
                <a:path extrusionOk="0" h="5442" w="60377">
                  <a:moveTo>
                    <a:pt x="60347" y="0"/>
                  </a:moveTo>
                  <a:cubicBezTo>
                    <a:pt x="59637" y="0"/>
                    <a:pt x="46412" y="1145"/>
                    <a:pt x="30189" y="2605"/>
                  </a:cubicBezTo>
                  <a:cubicBezTo>
                    <a:pt x="13510" y="4106"/>
                    <a:pt x="1" y="5374"/>
                    <a:pt x="1" y="5440"/>
                  </a:cubicBezTo>
                  <a:cubicBezTo>
                    <a:pt x="1" y="5441"/>
                    <a:pt x="3" y="5441"/>
                    <a:pt x="8" y="5441"/>
                  </a:cubicBezTo>
                  <a:cubicBezTo>
                    <a:pt x="378" y="5441"/>
                    <a:pt x="13743" y="4285"/>
                    <a:pt x="30189" y="2805"/>
                  </a:cubicBezTo>
                  <a:cubicBezTo>
                    <a:pt x="46867" y="1304"/>
                    <a:pt x="60377" y="37"/>
                    <a:pt x="60377" y="3"/>
                  </a:cubicBezTo>
                  <a:cubicBezTo>
                    <a:pt x="60377" y="1"/>
                    <a:pt x="60367" y="0"/>
                    <a:pt x="603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6"/>
            <p:cNvSpPr/>
            <p:nvPr/>
          </p:nvSpPr>
          <p:spPr>
            <a:xfrm>
              <a:off x="3291700" y="3718100"/>
              <a:ext cx="44200" cy="422000"/>
            </a:xfrm>
            <a:custGeom>
              <a:rect b="b" l="l" r="r" t="t"/>
              <a:pathLst>
                <a:path extrusionOk="0" h="16880" w="1768">
                  <a:moveTo>
                    <a:pt x="0" y="1"/>
                  </a:moveTo>
                  <a:lnTo>
                    <a:pt x="0" y="1"/>
                  </a:lnTo>
                  <a:cubicBezTo>
                    <a:pt x="33" y="201"/>
                    <a:pt x="67" y="434"/>
                    <a:pt x="100" y="668"/>
                  </a:cubicBezTo>
                  <a:cubicBezTo>
                    <a:pt x="200" y="1068"/>
                    <a:pt x="334" y="1669"/>
                    <a:pt x="500" y="2436"/>
                  </a:cubicBezTo>
                  <a:cubicBezTo>
                    <a:pt x="867" y="4404"/>
                    <a:pt x="1134" y="6405"/>
                    <a:pt x="1334" y="8373"/>
                  </a:cubicBezTo>
                  <a:cubicBezTo>
                    <a:pt x="1501" y="10375"/>
                    <a:pt x="1534" y="12376"/>
                    <a:pt x="1501" y="14378"/>
                  </a:cubicBezTo>
                  <a:cubicBezTo>
                    <a:pt x="1501" y="15178"/>
                    <a:pt x="1468" y="15812"/>
                    <a:pt x="1468" y="16212"/>
                  </a:cubicBezTo>
                  <a:cubicBezTo>
                    <a:pt x="1434" y="16446"/>
                    <a:pt x="1434" y="16679"/>
                    <a:pt x="1468" y="16879"/>
                  </a:cubicBezTo>
                  <a:cubicBezTo>
                    <a:pt x="1501" y="16679"/>
                    <a:pt x="1534" y="16446"/>
                    <a:pt x="1534" y="16212"/>
                  </a:cubicBezTo>
                  <a:cubicBezTo>
                    <a:pt x="1601" y="15812"/>
                    <a:pt x="1635" y="15178"/>
                    <a:pt x="1668" y="14411"/>
                  </a:cubicBezTo>
                  <a:cubicBezTo>
                    <a:pt x="1768" y="12376"/>
                    <a:pt x="1735" y="10375"/>
                    <a:pt x="1534" y="8373"/>
                  </a:cubicBezTo>
                  <a:cubicBezTo>
                    <a:pt x="1368" y="6372"/>
                    <a:pt x="1067" y="4370"/>
                    <a:pt x="634" y="2402"/>
                  </a:cubicBezTo>
                  <a:cubicBezTo>
                    <a:pt x="500" y="1669"/>
                    <a:pt x="334" y="1035"/>
                    <a:pt x="200" y="634"/>
                  </a:cubicBezTo>
                  <a:cubicBezTo>
                    <a:pt x="167" y="401"/>
                    <a:pt x="100" y="2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6"/>
            <p:cNvSpPr/>
            <p:nvPr/>
          </p:nvSpPr>
          <p:spPr>
            <a:xfrm>
              <a:off x="3686975" y="3233075"/>
              <a:ext cx="409475" cy="642675"/>
            </a:xfrm>
            <a:custGeom>
              <a:rect b="b" l="l" r="r" t="t"/>
              <a:pathLst>
                <a:path extrusionOk="0" h="25707" w="16379">
                  <a:moveTo>
                    <a:pt x="12692" y="0"/>
                  </a:moveTo>
                  <a:cubicBezTo>
                    <a:pt x="12513" y="0"/>
                    <a:pt x="12278" y="65"/>
                    <a:pt x="11976" y="221"/>
                  </a:cubicBezTo>
                  <a:cubicBezTo>
                    <a:pt x="10941" y="755"/>
                    <a:pt x="11976" y="6592"/>
                    <a:pt x="11976" y="6592"/>
                  </a:cubicBezTo>
                  <a:lnTo>
                    <a:pt x="11375" y="9728"/>
                  </a:lnTo>
                  <a:cubicBezTo>
                    <a:pt x="11375" y="9728"/>
                    <a:pt x="7773" y="8927"/>
                    <a:pt x="7506" y="8794"/>
                  </a:cubicBezTo>
                  <a:cubicBezTo>
                    <a:pt x="7502" y="8791"/>
                    <a:pt x="7496" y="8790"/>
                    <a:pt x="7488" y="8790"/>
                  </a:cubicBezTo>
                  <a:cubicBezTo>
                    <a:pt x="7014" y="8790"/>
                    <a:pt x="0" y="13864"/>
                    <a:pt x="0" y="13864"/>
                  </a:cubicBezTo>
                  <a:cubicBezTo>
                    <a:pt x="0" y="13864"/>
                    <a:pt x="790" y="14522"/>
                    <a:pt x="1746" y="14522"/>
                  </a:cubicBezTo>
                  <a:cubicBezTo>
                    <a:pt x="1970" y="14522"/>
                    <a:pt x="2202" y="14486"/>
                    <a:pt x="2435" y="14398"/>
                  </a:cubicBezTo>
                  <a:cubicBezTo>
                    <a:pt x="2969" y="14198"/>
                    <a:pt x="5838" y="12464"/>
                    <a:pt x="5838" y="12463"/>
                  </a:cubicBezTo>
                  <a:lnTo>
                    <a:pt x="5838" y="12463"/>
                  </a:lnTo>
                  <a:lnTo>
                    <a:pt x="3503" y="15666"/>
                  </a:lnTo>
                  <a:cubicBezTo>
                    <a:pt x="3503" y="15666"/>
                    <a:pt x="2636" y="20502"/>
                    <a:pt x="2836" y="20869"/>
                  </a:cubicBezTo>
                  <a:cubicBezTo>
                    <a:pt x="2890" y="20955"/>
                    <a:pt x="3040" y="20988"/>
                    <a:pt x="3237" y="20988"/>
                  </a:cubicBezTo>
                  <a:cubicBezTo>
                    <a:pt x="3883" y="20988"/>
                    <a:pt x="5037" y="20636"/>
                    <a:pt x="5037" y="20636"/>
                  </a:cubicBezTo>
                  <a:lnTo>
                    <a:pt x="5337" y="18668"/>
                  </a:lnTo>
                  <a:cubicBezTo>
                    <a:pt x="5337" y="18668"/>
                    <a:pt x="5571" y="20035"/>
                    <a:pt x="5771" y="20336"/>
                  </a:cubicBezTo>
                  <a:cubicBezTo>
                    <a:pt x="5825" y="20405"/>
                    <a:pt x="5936" y="20432"/>
                    <a:pt x="6074" y="20432"/>
                  </a:cubicBezTo>
                  <a:cubicBezTo>
                    <a:pt x="6536" y="20432"/>
                    <a:pt x="7306" y="20136"/>
                    <a:pt x="7306" y="20136"/>
                  </a:cubicBezTo>
                  <a:lnTo>
                    <a:pt x="7606" y="22237"/>
                  </a:lnTo>
                  <a:lnTo>
                    <a:pt x="9307" y="25706"/>
                  </a:lnTo>
                  <a:lnTo>
                    <a:pt x="16379" y="23771"/>
                  </a:lnTo>
                  <a:lnTo>
                    <a:pt x="16379" y="12530"/>
                  </a:lnTo>
                  <a:lnTo>
                    <a:pt x="14844" y="11129"/>
                  </a:lnTo>
                  <a:lnTo>
                    <a:pt x="14411" y="5425"/>
                  </a:lnTo>
                  <a:cubicBezTo>
                    <a:pt x="14411" y="5425"/>
                    <a:pt x="13243" y="1255"/>
                    <a:pt x="13243" y="755"/>
                  </a:cubicBezTo>
                  <a:cubicBezTo>
                    <a:pt x="13243" y="378"/>
                    <a:pt x="13126" y="0"/>
                    <a:pt x="12692"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6"/>
            <p:cNvSpPr/>
            <p:nvPr/>
          </p:nvSpPr>
          <p:spPr>
            <a:xfrm>
              <a:off x="3914625" y="3828175"/>
              <a:ext cx="618800" cy="1126675"/>
            </a:xfrm>
            <a:custGeom>
              <a:rect b="b" l="l" r="r" t="t"/>
              <a:pathLst>
                <a:path extrusionOk="0" h="45067" w="24752">
                  <a:moveTo>
                    <a:pt x="7273" y="1"/>
                  </a:moveTo>
                  <a:lnTo>
                    <a:pt x="1" y="1635"/>
                  </a:lnTo>
                  <a:cubicBezTo>
                    <a:pt x="1" y="2069"/>
                    <a:pt x="1068" y="24985"/>
                    <a:pt x="1335" y="26653"/>
                  </a:cubicBezTo>
                  <a:cubicBezTo>
                    <a:pt x="1602" y="28321"/>
                    <a:pt x="1735" y="43866"/>
                    <a:pt x="10675" y="45066"/>
                  </a:cubicBezTo>
                  <a:cubicBezTo>
                    <a:pt x="10675" y="45066"/>
                    <a:pt x="15145" y="45000"/>
                    <a:pt x="15545" y="44633"/>
                  </a:cubicBezTo>
                  <a:cubicBezTo>
                    <a:pt x="20449" y="41030"/>
                    <a:pt x="23451" y="35426"/>
                    <a:pt x="23851" y="29355"/>
                  </a:cubicBezTo>
                  <a:lnTo>
                    <a:pt x="24752" y="12977"/>
                  </a:lnTo>
                  <a:lnTo>
                    <a:pt x="24752" y="12977"/>
                  </a:lnTo>
                  <a:cubicBezTo>
                    <a:pt x="24751" y="12977"/>
                    <a:pt x="19648" y="13644"/>
                    <a:pt x="12977" y="14244"/>
                  </a:cubicBezTo>
                  <a:lnTo>
                    <a:pt x="12977" y="18547"/>
                  </a:lnTo>
                  <a:cubicBezTo>
                    <a:pt x="12977" y="18547"/>
                    <a:pt x="11442" y="14211"/>
                    <a:pt x="11175" y="13010"/>
                  </a:cubicBezTo>
                  <a:cubicBezTo>
                    <a:pt x="10942" y="11809"/>
                    <a:pt x="7273" y="1"/>
                    <a:pt x="7273"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6"/>
            <p:cNvSpPr/>
            <p:nvPr/>
          </p:nvSpPr>
          <p:spPr>
            <a:xfrm>
              <a:off x="3968000" y="3229425"/>
              <a:ext cx="90100" cy="281900"/>
            </a:xfrm>
            <a:custGeom>
              <a:rect b="b" l="l" r="r" t="t"/>
              <a:pathLst>
                <a:path extrusionOk="0" h="11276" w="3604">
                  <a:moveTo>
                    <a:pt x="1335" y="0"/>
                  </a:moveTo>
                  <a:cubicBezTo>
                    <a:pt x="701" y="367"/>
                    <a:pt x="268" y="1001"/>
                    <a:pt x="134" y="1735"/>
                  </a:cubicBezTo>
                  <a:cubicBezTo>
                    <a:pt x="1" y="2402"/>
                    <a:pt x="1" y="3069"/>
                    <a:pt x="134" y="3736"/>
                  </a:cubicBezTo>
                  <a:cubicBezTo>
                    <a:pt x="234" y="4337"/>
                    <a:pt x="368" y="4904"/>
                    <a:pt x="468" y="5438"/>
                  </a:cubicBezTo>
                  <a:cubicBezTo>
                    <a:pt x="534" y="5938"/>
                    <a:pt x="601" y="6438"/>
                    <a:pt x="568" y="6972"/>
                  </a:cubicBezTo>
                  <a:cubicBezTo>
                    <a:pt x="568" y="7706"/>
                    <a:pt x="468" y="8406"/>
                    <a:pt x="234" y="9107"/>
                  </a:cubicBezTo>
                  <a:cubicBezTo>
                    <a:pt x="101" y="9607"/>
                    <a:pt x="1" y="9874"/>
                    <a:pt x="1" y="9874"/>
                  </a:cubicBezTo>
                  <a:cubicBezTo>
                    <a:pt x="1" y="9874"/>
                    <a:pt x="34" y="9841"/>
                    <a:pt x="101" y="9707"/>
                  </a:cubicBezTo>
                  <a:cubicBezTo>
                    <a:pt x="167" y="9574"/>
                    <a:pt x="234" y="9374"/>
                    <a:pt x="334" y="9140"/>
                  </a:cubicBezTo>
                  <a:cubicBezTo>
                    <a:pt x="568" y="8440"/>
                    <a:pt x="701" y="7706"/>
                    <a:pt x="735" y="6972"/>
                  </a:cubicBezTo>
                  <a:cubicBezTo>
                    <a:pt x="768" y="6438"/>
                    <a:pt x="735" y="5938"/>
                    <a:pt x="668" y="5438"/>
                  </a:cubicBezTo>
                  <a:cubicBezTo>
                    <a:pt x="568" y="4870"/>
                    <a:pt x="434" y="4303"/>
                    <a:pt x="334" y="3703"/>
                  </a:cubicBezTo>
                  <a:cubicBezTo>
                    <a:pt x="201" y="3069"/>
                    <a:pt x="201" y="2402"/>
                    <a:pt x="334" y="1802"/>
                  </a:cubicBezTo>
                  <a:cubicBezTo>
                    <a:pt x="467" y="1106"/>
                    <a:pt x="862" y="542"/>
                    <a:pt x="1456" y="175"/>
                  </a:cubicBezTo>
                  <a:lnTo>
                    <a:pt x="1456" y="175"/>
                  </a:lnTo>
                  <a:lnTo>
                    <a:pt x="2002" y="253"/>
                  </a:lnTo>
                  <a:lnTo>
                    <a:pt x="2002" y="253"/>
                  </a:lnTo>
                  <a:lnTo>
                    <a:pt x="2002" y="267"/>
                  </a:lnTo>
                  <a:cubicBezTo>
                    <a:pt x="2369" y="2102"/>
                    <a:pt x="2703" y="3870"/>
                    <a:pt x="3003" y="5371"/>
                  </a:cubicBezTo>
                  <a:cubicBezTo>
                    <a:pt x="3170" y="7105"/>
                    <a:pt x="3303" y="8573"/>
                    <a:pt x="3403" y="9641"/>
                  </a:cubicBezTo>
                  <a:lnTo>
                    <a:pt x="3537" y="10875"/>
                  </a:lnTo>
                  <a:cubicBezTo>
                    <a:pt x="3537" y="11008"/>
                    <a:pt x="3570" y="11142"/>
                    <a:pt x="3603" y="11275"/>
                  </a:cubicBezTo>
                  <a:cubicBezTo>
                    <a:pt x="3603" y="11142"/>
                    <a:pt x="3603" y="10975"/>
                    <a:pt x="3570" y="10841"/>
                  </a:cubicBezTo>
                  <a:cubicBezTo>
                    <a:pt x="3537" y="10541"/>
                    <a:pt x="3503" y="10141"/>
                    <a:pt x="3503" y="9641"/>
                  </a:cubicBezTo>
                  <a:cubicBezTo>
                    <a:pt x="3403" y="8573"/>
                    <a:pt x="3303" y="7072"/>
                    <a:pt x="3170" y="5337"/>
                  </a:cubicBezTo>
                  <a:cubicBezTo>
                    <a:pt x="2869" y="3836"/>
                    <a:pt x="2536" y="2068"/>
                    <a:pt x="2202" y="234"/>
                  </a:cubicBezTo>
                  <a:lnTo>
                    <a:pt x="2202" y="167"/>
                  </a:lnTo>
                  <a:lnTo>
                    <a:pt x="2202" y="67"/>
                  </a:lnTo>
                  <a:lnTo>
                    <a:pt x="2102" y="67"/>
                  </a:lnTo>
                  <a:lnTo>
                    <a:pt x="1402" y="0"/>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6"/>
            <p:cNvSpPr/>
            <p:nvPr/>
          </p:nvSpPr>
          <p:spPr>
            <a:xfrm>
              <a:off x="3687800" y="3449575"/>
              <a:ext cx="332775" cy="150200"/>
            </a:xfrm>
            <a:custGeom>
              <a:rect b="b" l="l" r="r" t="t"/>
              <a:pathLst>
                <a:path extrusionOk="0" h="6008" w="13311">
                  <a:moveTo>
                    <a:pt x="7506" y="1"/>
                  </a:moveTo>
                  <a:lnTo>
                    <a:pt x="7473" y="34"/>
                  </a:lnTo>
                  <a:lnTo>
                    <a:pt x="3570" y="2636"/>
                  </a:lnTo>
                  <a:lnTo>
                    <a:pt x="101" y="5004"/>
                  </a:lnTo>
                  <a:lnTo>
                    <a:pt x="1" y="5071"/>
                  </a:lnTo>
                  <a:lnTo>
                    <a:pt x="67" y="5138"/>
                  </a:lnTo>
                  <a:cubicBezTo>
                    <a:pt x="401" y="5505"/>
                    <a:pt x="801" y="5771"/>
                    <a:pt x="1235" y="5938"/>
                  </a:cubicBezTo>
                  <a:cubicBezTo>
                    <a:pt x="1379" y="5979"/>
                    <a:pt x="1524" y="6008"/>
                    <a:pt x="1660" y="6008"/>
                  </a:cubicBezTo>
                  <a:cubicBezTo>
                    <a:pt x="1744" y="6008"/>
                    <a:pt x="1826" y="5997"/>
                    <a:pt x="1902" y="5972"/>
                  </a:cubicBezTo>
                  <a:cubicBezTo>
                    <a:pt x="2102" y="5938"/>
                    <a:pt x="2302" y="5838"/>
                    <a:pt x="2502" y="5738"/>
                  </a:cubicBezTo>
                  <a:cubicBezTo>
                    <a:pt x="3203" y="5371"/>
                    <a:pt x="3770" y="5004"/>
                    <a:pt x="4270" y="4737"/>
                  </a:cubicBezTo>
                  <a:cubicBezTo>
                    <a:pt x="4771" y="4470"/>
                    <a:pt x="5171" y="4204"/>
                    <a:pt x="5438" y="4037"/>
                  </a:cubicBezTo>
                  <a:cubicBezTo>
                    <a:pt x="5571" y="3970"/>
                    <a:pt x="5705" y="3870"/>
                    <a:pt x="5805" y="3770"/>
                  </a:cubicBezTo>
                  <a:lnTo>
                    <a:pt x="5805" y="3770"/>
                  </a:lnTo>
                  <a:cubicBezTo>
                    <a:pt x="5671" y="3837"/>
                    <a:pt x="5538" y="3903"/>
                    <a:pt x="5405" y="4003"/>
                  </a:cubicBezTo>
                  <a:lnTo>
                    <a:pt x="4237" y="4637"/>
                  </a:lnTo>
                  <a:cubicBezTo>
                    <a:pt x="3737" y="4904"/>
                    <a:pt x="3136" y="5238"/>
                    <a:pt x="2436" y="5571"/>
                  </a:cubicBezTo>
                  <a:cubicBezTo>
                    <a:pt x="2269" y="5671"/>
                    <a:pt x="2102" y="5771"/>
                    <a:pt x="1902" y="5805"/>
                  </a:cubicBezTo>
                  <a:cubicBezTo>
                    <a:pt x="1833" y="5819"/>
                    <a:pt x="1752" y="5827"/>
                    <a:pt x="1670" y="5827"/>
                  </a:cubicBezTo>
                  <a:cubicBezTo>
                    <a:pt x="1553" y="5827"/>
                    <a:pt x="1433" y="5811"/>
                    <a:pt x="1335" y="5771"/>
                  </a:cubicBezTo>
                  <a:cubicBezTo>
                    <a:pt x="942" y="5620"/>
                    <a:pt x="604" y="5387"/>
                    <a:pt x="345" y="5096"/>
                  </a:cubicBezTo>
                  <a:lnTo>
                    <a:pt x="345" y="5096"/>
                  </a:lnTo>
                  <a:lnTo>
                    <a:pt x="3703" y="2836"/>
                  </a:lnTo>
                  <a:lnTo>
                    <a:pt x="7589" y="212"/>
                  </a:lnTo>
                  <a:lnTo>
                    <a:pt x="7589" y="212"/>
                  </a:lnTo>
                  <a:lnTo>
                    <a:pt x="11709" y="1168"/>
                  </a:lnTo>
                  <a:lnTo>
                    <a:pt x="12910" y="1402"/>
                  </a:lnTo>
                  <a:cubicBezTo>
                    <a:pt x="13043" y="1468"/>
                    <a:pt x="13177" y="1468"/>
                    <a:pt x="13310" y="1502"/>
                  </a:cubicBezTo>
                  <a:cubicBezTo>
                    <a:pt x="13177" y="1435"/>
                    <a:pt x="13043" y="1402"/>
                    <a:pt x="12910" y="1368"/>
                  </a:cubicBezTo>
                  <a:lnTo>
                    <a:pt x="11709" y="1035"/>
                  </a:lnTo>
                  <a:lnTo>
                    <a:pt x="7539"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6"/>
            <p:cNvSpPr/>
            <p:nvPr/>
          </p:nvSpPr>
          <p:spPr>
            <a:xfrm>
              <a:off x="3755350" y="3510125"/>
              <a:ext cx="186000" cy="244375"/>
            </a:xfrm>
            <a:custGeom>
              <a:rect b="b" l="l" r="r" t="t"/>
              <a:pathLst>
                <a:path extrusionOk="0" h="9775" w="7440">
                  <a:moveTo>
                    <a:pt x="5911" y="1"/>
                  </a:moveTo>
                  <a:cubicBezTo>
                    <a:pt x="5863" y="1"/>
                    <a:pt x="5816" y="5"/>
                    <a:pt x="5771" y="14"/>
                  </a:cubicBezTo>
                  <a:cubicBezTo>
                    <a:pt x="5371" y="80"/>
                    <a:pt x="4937" y="214"/>
                    <a:pt x="4571" y="347"/>
                  </a:cubicBezTo>
                  <a:lnTo>
                    <a:pt x="4537" y="347"/>
                  </a:lnTo>
                  <a:cubicBezTo>
                    <a:pt x="4037" y="814"/>
                    <a:pt x="3436" y="1415"/>
                    <a:pt x="2803" y="2082"/>
                  </a:cubicBezTo>
                  <a:cubicBezTo>
                    <a:pt x="2502" y="2382"/>
                    <a:pt x="2169" y="2749"/>
                    <a:pt x="1835" y="3116"/>
                  </a:cubicBezTo>
                  <a:cubicBezTo>
                    <a:pt x="1468" y="3483"/>
                    <a:pt x="1135" y="3850"/>
                    <a:pt x="835" y="4283"/>
                  </a:cubicBezTo>
                  <a:lnTo>
                    <a:pt x="835" y="4317"/>
                  </a:lnTo>
                  <a:cubicBezTo>
                    <a:pt x="768" y="4717"/>
                    <a:pt x="701" y="5151"/>
                    <a:pt x="634" y="5551"/>
                  </a:cubicBezTo>
                  <a:cubicBezTo>
                    <a:pt x="401" y="6885"/>
                    <a:pt x="201" y="8186"/>
                    <a:pt x="1" y="9354"/>
                  </a:cubicBezTo>
                  <a:lnTo>
                    <a:pt x="1" y="9420"/>
                  </a:lnTo>
                  <a:lnTo>
                    <a:pt x="67" y="9454"/>
                  </a:lnTo>
                  <a:cubicBezTo>
                    <a:pt x="361" y="9667"/>
                    <a:pt x="740" y="9774"/>
                    <a:pt x="1119" y="9774"/>
                  </a:cubicBezTo>
                  <a:cubicBezTo>
                    <a:pt x="1213" y="9774"/>
                    <a:pt x="1308" y="9767"/>
                    <a:pt x="1402" y="9754"/>
                  </a:cubicBezTo>
                  <a:cubicBezTo>
                    <a:pt x="1835" y="9687"/>
                    <a:pt x="2202" y="9454"/>
                    <a:pt x="2469" y="9120"/>
                  </a:cubicBezTo>
                  <a:lnTo>
                    <a:pt x="2469" y="9087"/>
                  </a:lnTo>
                  <a:cubicBezTo>
                    <a:pt x="2602" y="8120"/>
                    <a:pt x="2703" y="7352"/>
                    <a:pt x="2769" y="6752"/>
                  </a:cubicBezTo>
                  <a:cubicBezTo>
                    <a:pt x="2803" y="6485"/>
                    <a:pt x="2836" y="6285"/>
                    <a:pt x="2836" y="6118"/>
                  </a:cubicBezTo>
                  <a:cubicBezTo>
                    <a:pt x="2836" y="6051"/>
                    <a:pt x="2836" y="5951"/>
                    <a:pt x="2836" y="5885"/>
                  </a:cubicBezTo>
                  <a:cubicBezTo>
                    <a:pt x="2803" y="5951"/>
                    <a:pt x="2769" y="6051"/>
                    <a:pt x="2769" y="6151"/>
                  </a:cubicBezTo>
                  <a:lnTo>
                    <a:pt x="2669" y="6785"/>
                  </a:lnTo>
                  <a:cubicBezTo>
                    <a:pt x="2569" y="7352"/>
                    <a:pt x="2469" y="8153"/>
                    <a:pt x="2302" y="9120"/>
                  </a:cubicBezTo>
                  <a:lnTo>
                    <a:pt x="2302" y="9054"/>
                  </a:lnTo>
                  <a:cubicBezTo>
                    <a:pt x="2069" y="9354"/>
                    <a:pt x="1735" y="9587"/>
                    <a:pt x="1335" y="9654"/>
                  </a:cubicBezTo>
                  <a:cubicBezTo>
                    <a:pt x="1281" y="9658"/>
                    <a:pt x="1226" y="9660"/>
                    <a:pt x="1172" y="9660"/>
                  </a:cubicBezTo>
                  <a:cubicBezTo>
                    <a:pt x="812" y="9660"/>
                    <a:pt x="459" y="9567"/>
                    <a:pt x="174" y="9381"/>
                  </a:cubicBezTo>
                  <a:lnTo>
                    <a:pt x="174" y="9381"/>
                  </a:lnTo>
                  <a:cubicBezTo>
                    <a:pt x="373" y="8256"/>
                    <a:pt x="604" y="6970"/>
                    <a:pt x="835" y="5651"/>
                  </a:cubicBezTo>
                  <a:cubicBezTo>
                    <a:pt x="901" y="5217"/>
                    <a:pt x="968" y="4817"/>
                    <a:pt x="1035" y="4383"/>
                  </a:cubicBezTo>
                  <a:lnTo>
                    <a:pt x="1035" y="4417"/>
                  </a:lnTo>
                  <a:cubicBezTo>
                    <a:pt x="1335" y="4017"/>
                    <a:pt x="1635" y="3650"/>
                    <a:pt x="2002" y="3283"/>
                  </a:cubicBezTo>
                  <a:lnTo>
                    <a:pt x="2969" y="2249"/>
                  </a:lnTo>
                  <a:cubicBezTo>
                    <a:pt x="3570" y="1615"/>
                    <a:pt x="4137" y="1014"/>
                    <a:pt x="4637" y="481"/>
                  </a:cubicBezTo>
                  <a:lnTo>
                    <a:pt x="4604" y="481"/>
                  </a:lnTo>
                  <a:cubicBezTo>
                    <a:pt x="5071" y="347"/>
                    <a:pt x="5438" y="180"/>
                    <a:pt x="5805" y="147"/>
                  </a:cubicBezTo>
                  <a:cubicBezTo>
                    <a:pt x="5874" y="133"/>
                    <a:pt x="5943" y="125"/>
                    <a:pt x="6010" y="125"/>
                  </a:cubicBezTo>
                  <a:cubicBezTo>
                    <a:pt x="6104" y="125"/>
                    <a:pt x="6194" y="141"/>
                    <a:pt x="6272" y="180"/>
                  </a:cubicBezTo>
                  <a:cubicBezTo>
                    <a:pt x="6439" y="214"/>
                    <a:pt x="6572" y="281"/>
                    <a:pt x="6672" y="314"/>
                  </a:cubicBezTo>
                  <a:cubicBezTo>
                    <a:pt x="6906" y="447"/>
                    <a:pt x="7172" y="547"/>
                    <a:pt x="7439" y="547"/>
                  </a:cubicBezTo>
                  <a:cubicBezTo>
                    <a:pt x="7373" y="514"/>
                    <a:pt x="7306" y="514"/>
                    <a:pt x="7239" y="481"/>
                  </a:cubicBezTo>
                  <a:cubicBezTo>
                    <a:pt x="7072" y="414"/>
                    <a:pt x="6872" y="347"/>
                    <a:pt x="6705" y="247"/>
                  </a:cubicBezTo>
                  <a:cubicBezTo>
                    <a:pt x="6572" y="180"/>
                    <a:pt x="6439" y="114"/>
                    <a:pt x="6305" y="80"/>
                  </a:cubicBezTo>
                  <a:cubicBezTo>
                    <a:pt x="6183" y="32"/>
                    <a:pt x="6043" y="1"/>
                    <a:pt x="591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6"/>
            <p:cNvSpPr/>
            <p:nvPr/>
          </p:nvSpPr>
          <p:spPr>
            <a:xfrm>
              <a:off x="3822075" y="3586350"/>
              <a:ext cx="136775" cy="160800"/>
            </a:xfrm>
            <a:custGeom>
              <a:rect b="b" l="l" r="r" t="t"/>
              <a:pathLst>
                <a:path extrusionOk="0" h="6432" w="5471">
                  <a:moveTo>
                    <a:pt x="4503" y="0"/>
                  </a:moveTo>
                  <a:lnTo>
                    <a:pt x="1968" y="67"/>
                  </a:lnTo>
                  <a:lnTo>
                    <a:pt x="1935" y="67"/>
                  </a:lnTo>
                  <a:lnTo>
                    <a:pt x="1902" y="100"/>
                  </a:lnTo>
                  <a:lnTo>
                    <a:pt x="0" y="2569"/>
                  </a:lnTo>
                  <a:lnTo>
                    <a:pt x="0" y="2602"/>
                  </a:lnTo>
                  <a:lnTo>
                    <a:pt x="0" y="2635"/>
                  </a:lnTo>
                  <a:lnTo>
                    <a:pt x="0" y="4970"/>
                  </a:lnTo>
                  <a:lnTo>
                    <a:pt x="0" y="6305"/>
                  </a:lnTo>
                  <a:lnTo>
                    <a:pt x="0" y="6371"/>
                  </a:lnTo>
                  <a:lnTo>
                    <a:pt x="67" y="6371"/>
                  </a:lnTo>
                  <a:cubicBezTo>
                    <a:pt x="207" y="6413"/>
                    <a:pt x="346" y="6432"/>
                    <a:pt x="486" y="6432"/>
                  </a:cubicBezTo>
                  <a:cubicBezTo>
                    <a:pt x="680" y="6432"/>
                    <a:pt x="874" y="6396"/>
                    <a:pt x="1068" y="6338"/>
                  </a:cubicBezTo>
                  <a:cubicBezTo>
                    <a:pt x="1234" y="6271"/>
                    <a:pt x="1368" y="6171"/>
                    <a:pt x="1468" y="6038"/>
                  </a:cubicBezTo>
                  <a:cubicBezTo>
                    <a:pt x="1535" y="5904"/>
                    <a:pt x="1601" y="5738"/>
                    <a:pt x="1668" y="5604"/>
                  </a:cubicBezTo>
                  <a:cubicBezTo>
                    <a:pt x="1798" y="5084"/>
                    <a:pt x="1865" y="4533"/>
                    <a:pt x="1868" y="3981"/>
                  </a:cubicBezTo>
                  <a:lnTo>
                    <a:pt x="1868" y="3981"/>
                  </a:lnTo>
                  <a:cubicBezTo>
                    <a:pt x="2246" y="3722"/>
                    <a:pt x="2592" y="3375"/>
                    <a:pt x="2850" y="2967"/>
                  </a:cubicBezTo>
                  <a:lnTo>
                    <a:pt x="2850" y="2967"/>
                  </a:lnTo>
                  <a:lnTo>
                    <a:pt x="4770" y="2869"/>
                  </a:lnTo>
                  <a:cubicBezTo>
                    <a:pt x="5004" y="2869"/>
                    <a:pt x="5237" y="2836"/>
                    <a:pt x="5471" y="2802"/>
                  </a:cubicBezTo>
                  <a:lnTo>
                    <a:pt x="4704" y="2802"/>
                  </a:lnTo>
                  <a:lnTo>
                    <a:pt x="2735" y="2836"/>
                  </a:lnTo>
                  <a:lnTo>
                    <a:pt x="2702" y="2836"/>
                  </a:lnTo>
                  <a:lnTo>
                    <a:pt x="2702" y="2902"/>
                  </a:lnTo>
                  <a:cubicBezTo>
                    <a:pt x="2435" y="3269"/>
                    <a:pt x="2068" y="3636"/>
                    <a:pt x="1701" y="3903"/>
                  </a:cubicBezTo>
                  <a:lnTo>
                    <a:pt x="1635" y="3903"/>
                  </a:lnTo>
                  <a:lnTo>
                    <a:pt x="1635" y="3970"/>
                  </a:lnTo>
                  <a:cubicBezTo>
                    <a:pt x="1635" y="4503"/>
                    <a:pt x="1568" y="5037"/>
                    <a:pt x="1435" y="5571"/>
                  </a:cubicBezTo>
                  <a:cubicBezTo>
                    <a:pt x="1368" y="5704"/>
                    <a:pt x="1334" y="5804"/>
                    <a:pt x="1268" y="5938"/>
                  </a:cubicBezTo>
                  <a:cubicBezTo>
                    <a:pt x="1168" y="6038"/>
                    <a:pt x="1068" y="6138"/>
                    <a:pt x="968" y="6171"/>
                  </a:cubicBezTo>
                  <a:cubicBezTo>
                    <a:pt x="802" y="6226"/>
                    <a:pt x="647" y="6251"/>
                    <a:pt x="496" y="6251"/>
                  </a:cubicBezTo>
                  <a:cubicBezTo>
                    <a:pt x="396" y="6251"/>
                    <a:pt x="298" y="6240"/>
                    <a:pt x="200" y="6220"/>
                  </a:cubicBezTo>
                  <a:lnTo>
                    <a:pt x="200" y="6220"/>
                  </a:lnTo>
                  <a:lnTo>
                    <a:pt x="200" y="2692"/>
                  </a:lnTo>
                  <a:lnTo>
                    <a:pt x="2045" y="264"/>
                  </a:lnTo>
                  <a:lnTo>
                    <a:pt x="2045" y="264"/>
                  </a:lnTo>
                  <a:lnTo>
                    <a:pt x="4503" y="100"/>
                  </a:lnTo>
                  <a:lnTo>
                    <a:pt x="5204" y="34"/>
                  </a:lnTo>
                  <a:cubicBezTo>
                    <a:pt x="5304" y="34"/>
                    <a:pt x="5371" y="0"/>
                    <a:pt x="547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6"/>
            <p:cNvSpPr/>
            <p:nvPr/>
          </p:nvSpPr>
          <p:spPr>
            <a:xfrm>
              <a:off x="3865425" y="3713925"/>
              <a:ext cx="54225" cy="155150"/>
            </a:xfrm>
            <a:custGeom>
              <a:rect b="b" l="l" r="r" t="t"/>
              <a:pathLst>
                <a:path extrusionOk="0" h="6206" w="2169">
                  <a:moveTo>
                    <a:pt x="67" y="1"/>
                  </a:moveTo>
                  <a:cubicBezTo>
                    <a:pt x="1" y="334"/>
                    <a:pt x="1" y="668"/>
                    <a:pt x="34" y="1002"/>
                  </a:cubicBezTo>
                  <a:cubicBezTo>
                    <a:pt x="134" y="2603"/>
                    <a:pt x="668" y="4137"/>
                    <a:pt x="1569" y="5471"/>
                  </a:cubicBezTo>
                  <a:cubicBezTo>
                    <a:pt x="1735" y="5738"/>
                    <a:pt x="1935" y="6005"/>
                    <a:pt x="2169" y="6205"/>
                  </a:cubicBezTo>
                  <a:cubicBezTo>
                    <a:pt x="935" y="4371"/>
                    <a:pt x="201" y="2236"/>
                    <a:pt x="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6"/>
            <p:cNvSpPr/>
            <p:nvPr/>
          </p:nvSpPr>
          <p:spPr>
            <a:xfrm>
              <a:off x="3879600" y="3705800"/>
              <a:ext cx="70075" cy="29850"/>
            </a:xfrm>
            <a:custGeom>
              <a:rect b="b" l="l" r="r" t="t"/>
              <a:pathLst>
                <a:path extrusionOk="0" h="1194" w="2803">
                  <a:moveTo>
                    <a:pt x="880" y="1"/>
                  </a:moveTo>
                  <a:cubicBezTo>
                    <a:pt x="729" y="1"/>
                    <a:pt x="579" y="20"/>
                    <a:pt x="434" y="59"/>
                  </a:cubicBezTo>
                  <a:cubicBezTo>
                    <a:pt x="168" y="126"/>
                    <a:pt x="1" y="226"/>
                    <a:pt x="1" y="259"/>
                  </a:cubicBezTo>
                  <a:cubicBezTo>
                    <a:pt x="225" y="201"/>
                    <a:pt x="451" y="173"/>
                    <a:pt x="673" y="173"/>
                  </a:cubicBezTo>
                  <a:cubicBezTo>
                    <a:pt x="1479" y="173"/>
                    <a:pt x="2247" y="540"/>
                    <a:pt x="2769" y="1193"/>
                  </a:cubicBezTo>
                  <a:cubicBezTo>
                    <a:pt x="2803" y="1160"/>
                    <a:pt x="2736" y="993"/>
                    <a:pt x="2536" y="760"/>
                  </a:cubicBezTo>
                  <a:cubicBezTo>
                    <a:pt x="2269" y="459"/>
                    <a:pt x="1936" y="226"/>
                    <a:pt x="1569" y="126"/>
                  </a:cubicBezTo>
                  <a:cubicBezTo>
                    <a:pt x="1346" y="45"/>
                    <a:pt x="1112" y="1"/>
                    <a:pt x="880"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6"/>
            <p:cNvSpPr/>
            <p:nvPr/>
          </p:nvSpPr>
          <p:spPr>
            <a:xfrm>
              <a:off x="3944650" y="3663075"/>
              <a:ext cx="9200" cy="68400"/>
            </a:xfrm>
            <a:custGeom>
              <a:rect b="b" l="l" r="r" t="t"/>
              <a:pathLst>
                <a:path extrusionOk="0" h="2736" w="368">
                  <a:moveTo>
                    <a:pt x="334" y="0"/>
                  </a:moveTo>
                  <a:lnTo>
                    <a:pt x="334" y="0"/>
                  </a:lnTo>
                  <a:cubicBezTo>
                    <a:pt x="167" y="434"/>
                    <a:pt x="101" y="867"/>
                    <a:pt x="67" y="1334"/>
                  </a:cubicBezTo>
                  <a:cubicBezTo>
                    <a:pt x="1" y="1801"/>
                    <a:pt x="1" y="2268"/>
                    <a:pt x="67" y="2735"/>
                  </a:cubicBezTo>
                  <a:cubicBezTo>
                    <a:pt x="201" y="2302"/>
                    <a:pt x="268" y="1835"/>
                    <a:pt x="301" y="1368"/>
                  </a:cubicBezTo>
                  <a:cubicBezTo>
                    <a:pt x="368" y="901"/>
                    <a:pt x="368" y="434"/>
                    <a:pt x="3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6"/>
            <p:cNvSpPr/>
            <p:nvPr/>
          </p:nvSpPr>
          <p:spPr>
            <a:xfrm>
              <a:off x="4096425" y="3827350"/>
              <a:ext cx="276900" cy="927350"/>
            </a:xfrm>
            <a:custGeom>
              <a:rect b="b" l="l" r="r" t="t"/>
              <a:pathLst>
                <a:path extrusionOk="0" h="37094" w="11076">
                  <a:moveTo>
                    <a:pt x="1" y="0"/>
                  </a:moveTo>
                  <a:cubicBezTo>
                    <a:pt x="1" y="34"/>
                    <a:pt x="1" y="67"/>
                    <a:pt x="1" y="101"/>
                  </a:cubicBezTo>
                  <a:cubicBezTo>
                    <a:pt x="34" y="201"/>
                    <a:pt x="34" y="267"/>
                    <a:pt x="67" y="401"/>
                  </a:cubicBezTo>
                  <a:cubicBezTo>
                    <a:pt x="134" y="668"/>
                    <a:pt x="234" y="1035"/>
                    <a:pt x="368" y="1502"/>
                  </a:cubicBezTo>
                  <a:cubicBezTo>
                    <a:pt x="634" y="2436"/>
                    <a:pt x="1035" y="3803"/>
                    <a:pt x="1535" y="5504"/>
                  </a:cubicBezTo>
                  <a:cubicBezTo>
                    <a:pt x="2536" y="8907"/>
                    <a:pt x="3970" y="13577"/>
                    <a:pt x="5671" y="18680"/>
                  </a:cubicBezTo>
                  <a:cubicBezTo>
                    <a:pt x="6539" y="21249"/>
                    <a:pt x="7373" y="23684"/>
                    <a:pt x="8173" y="25886"/>
                  </a:cubicBezTo>
                  <a:cubicBezTo>
                    <a:pt x="8573" y="26953"/>
                    <a:pt x="8974" y="28021"/>
                    <a:pt x="9374" y="28988"/>
                  </a:cubicBezTo>
                  <a:cubicBezTo>
                    <a:pt x="9741" y="29955"/>
                    <a:pt x="10141" y="30823"/>
                    <a:pt x="10408" y="31656"/>
                  </a:cubicBezTo>
                  <a:cubicBezTo>
                    <a:pt x="10708" y="32390"/>
                    <a:pt x="10842" y="33158"/>
                    <a:pt x="10908" y="33958"/>
                  </a:cubicBezTo>
                  <a:cubicBezTo>
                    <a:pt x="10942" y="34559"/>
                    <a:pt x="10875" y="35159"/>
                    <a:pt x="10742" y="35726"/>
                  </a:cubicBezTo>
                  <a:cubicBezTo>
                    <a:pt x="10575" y="36193"/>
                    <a:pt x="10341" y="36660"/>
                    <a:pt x="10041" y="37094"/>
                  </a:cubicBezTo>
                  <a:cubicBezTo>
                    <a:pt x="10141" y="36994"/>
                    <a:pt x="10241" y="36894"/>
                    <a:pt x="10308" y="36760"/>
                  </a:cubicBezTo>
                  <a:cubicBezTo>
                    <a:pt x="10542" y="36460"/>
                    <a:pt x="10708" y="36126"/>
                    <a:pt x="10808" y="35759"/>
                  </a:cubicBezTo>
                  <a:cubicBezTo>
                    <a:pt x="10975" y="35159"/>
                    <a:pt x="11075" y="34559"/>
                    <a:pt x="11042" y="33958"/>
                  </a:cubicBezTo>
                  <a:cubicBezTo>
                    <a:pt x="11009" y="33158"/>
                    <a:pt x="10842" y="32357"/>
                    <a:pt x="10575" y="31590"/>
                  </a:cubicBezTo>
                  <a:cubicBezTo>
                    <a:pt x="10308" y="30756"/>
                    <a:pt x="9908" y="29855"/>
                    <a:pt x="9541" y="28921"/>
                  </a:cubicBezTo>
                  <a:cubicBezTo>
                    <a:pt x="9141" y="27954"/>
                    <a:pt x="8774" y="26886"/>
                    <a:pt x="8373" y="25819"/>
                  </a:cubicBezTo>
                  <a:cubicBezTo>
                    <a:pt x="7573" y="23617"/>
                    <a:pt x="6739" y="21182"/>
                    <a:pt x="5905" y="18614"/>
                  </a:cubicBezTo>
                  <a:cubicBezTo>
                    <a:pt x="4237" y="13510"/>
                    <a:pt x="2769" y="8840"/>
                    <a:pt x="1735" y="5471"/>
                  </a:cubicBezTo>
                  <a:cubicBezTo>
                    <a:pt x="1202" y="3803"/>
                    <a:pt x="768" y="2436"/>
                    <a:pt x="468" y="1468"/>
                  </a:cubicBezTo>
                  <a:lnTo>
                    <a:pt x="134" y="367"/>
                  </a:lnTo>
                  <a:lnTo>
                    <a:pt x="34" y="101"/>
                  </a:lnTo>
                  <a:cubicBezTo>
                    <a:pt x="34" y="67"/>
                    <a:pt x="34" y="34"/>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6"/>
            <p:cNvSpPr/>
            <p:nvPr/>
          </p:nvSpPr>
          <p:spPr>
            <a:xfrm>
              <a:off x="2824700" y="4291025"/>
              <a:ext cx="1125825" cy="867300"/>
            </a:xfrm>
            <a:custGeom>
              <a:rect b="b" l="l" r="r" t="t"/>
              <a:pathLst>
                <a:path extrusionOk="0" h="34692" w="45033">
                  <a:moveTo>
                    <a:pt x="5104" y="0"/>
                  </a:moveTo>
                  <a:lnTo>
                    <a:pt x="1368" y="21015"/>
                  </a:lnTo>
                  <a:cubicBezTo>
                    <a:pt x="0" y="28087"/>
                    <a:pt x="5404" y="34658"/>
                    <a:pt x="12609" y="34692"/>
                  </a:cubicBezTo>
                  <a:lnTo>
                    <a:pt x="45032" y="34325"/>
                  </a:lnTo>
                  <a:lnTo>
                    <a:pt x="44165" y="23817"/>
                  </a:lnTo>
                  <a:lnTo>
                    <a:pt x="16345" y="19681"/>
                  </a:lnTo>
                  <a:lnTo>
                    <a:pt x="19814" y="600"/>
                  </a:lnTo>
                  <a:lnTo>
                    <a:pt x="5104"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6"/>
            <p:cNvSpPr/>
            <p:nvPr/>
          </p:nvSpPr>
          <p:spPr>
            <a:xfrm>
              <a:off x="3878775" y="4828075"/>
              <a:ext cx="458675" cy="333275"/>
            </a:xfrm>
            <a:custGeom>
              <a:rect b="b" l="l" r="r" t="t"/>
              <a:pathLst>
                <a:path extrusionOk="0" h="13331" w="18347">
                  <a:moveTo>
                    <a:pt x="6405" y="0"/>
                  </a:moveTo>
                  <a:cubicBezTo>
                    <a:pt x="6405" y="0"/>
                    <a:pt x="406" y="2837"/>
                    <a:pt x="12" y="2837"/>
                  </a:cubicBezTo>
                  <a:cubicBezTo>
                    <a:pt x="7" y="2837"/>
                    <a:pt x="4" y="2836"/>
                    <a:pt x="0" y="2835"/>
                  </a:cubicBezTo>
                  <a:lnTo>
                    <a:pt x="0" y="3002"/>
                  </a:lnTo>
                  <a:lnTo>
                    <a:pt x="0" y="12009"/>
                  </a:lnTo>
                  <a:lnTo>
                    <a:pt x="2969" y="12876"/>
                  </a:lnTo>
                  <a:cubicBezTo>
                    <a:pt x="3967" y="13180"/>
                    <a:pt x="5000" y="13331"/>
                    <a:pt x="6036" y="13331"/>
                  </a:cubicBezTo>
                  <a:cubicBezTo>
                    <a:pt x="7043" y="13331"/>
                    <a:pt x="8054" y="13189"/>
                    <a:pt x="9040" y="12909"/>
                  </a:cubicBezTo>
                  <a:cubicBezTo>
                    <a:pt x="10274" y="12576"/>
                    <a:pt x="11442" y="12209"/>
                    <a:pt x="11575" y="12042"/>
                  </a:cubicBezTo>
                  <a:cubicBezTo>
                    <a:pt x="12009" y="11408"/>
                    <a:pt x="12376" y="10708"/>
                    <a:pt x="12710" y="10007"/>
                  </a:cubicBezTo>
                  <a:cubicBezTo>
                    <a:pt x="12710" y="10007"/>
                    <a:pt x="14010" y="9540"/>
                    <a:pt x="14144" y="9040"/>
                  </a:cubicBezTo>
                  <a:cubicBezTo>
                    <a:pt x="14244" y="8606"/>
                    <a:pt x="14311" y="8139"/>
                    <a:pt x="14344" y="7672"/>
                  </a:cubicBezTo>
                  <a:cubicBezTo>
                    <a:pt x="14344" y="7672"/>
                    <a:pt x="16679" y="7472"/>
                    <a:pt x="17513" y="6938"/>
                  </a:cubicBezTo>
                  <a:cubicBezTo>
                    <a:pt x="18347" y="6371"/>
                    <a:pt x="18213" y="3369"/>
                    <a:pt x="18213" y="3369"/>
                  </a:cubicBezTo>
                  <a:lnTo>
                    <a:pt x="18213" y="3369"/>
                  </a:lnTo>
                  <a:lnTo>
                    <a:pt x="17113" y="4270"/>
                  </a:lnTo>
                  <a:lnTo>
                    <a:pt x="12743" y="4637"/>
                  </a:lnTo>
                  <a:lnTo>
                    <a:pt x="10208" y="2835"/>
                  </a:lnTo>
                  <a:lnTo>
                    <a:pt x="10208" y="2835"/>
                  </a:lnTo>
                  <a:cubicBezTo>
                    <a:pt x="10208" y="2835"/>
                    <a:pt x="12432" y="3028"/>
                    <a:pt x="14161" y="3028"/>
                  </a:cubicBezTo>
                  <a:cubicBezTo>
                    <a:pt x="15026" y="3028"/>
                    <a:pt x="15767" y="2980"/>
                    <a:pt x="16045" y="2835"/>
                  </a:cubicBezTo>
                  <a:cubicBezTo>
                    <a:pt x="16846" y="2368"/>
                    <a:pt x="17146" y="534"/>
                    <a:pt x="17146" y="534"/>
                  </a:cubicBezTo>
                  <a:lnTo>
                    <a:pt x="640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6"/>
            <p:cNvSpPr/>
            <p:nvPr/>
          </p:nvSpPr>
          <p:spPr>
            <a:xfrm>
              <a:off x="4035550" y="4831400"/>
              <a:ext cx="303575" cy="112300"/>
            </a:xfrm>
            <a:custGeom>
              <a:rect b="b" l="l" r="r" t="t"/>
              <a:pathLst>
                <a:path extrusionOk="0" h="4492" w="12143">
                  <a:moveTo>
                    <a:pt x="1" y="1"/>
                  </a:moveTo>
                  <a:cubicBezTo>
                    <a:pt x="67" y="1"/>
                    <a:pt x="134" y="34"/>
                    <a:pt x="234" y="34"/>
                  </a:cubicBezTo>
                  <a:lnTo>
                    <a:pt x="835" y="67"/>
                  </a:lnTo>
                  <a:lnTo>
                    <a:pt x="3103" y="234"/>
                  </a:lnTo>
                  <a:lnTo>
                    <a:pt x="10769" y="662"/>
                  </a:lnTo>
                  <a:lnTo>
                    <a:pt x="10769" y="662"/>
                  </a:lnTo>
                  <a:cubicBezTo>
                    <a:pt x="10687" y="1593"/>
                    <a:pt x="9874" y="2445"/>
                    <a:pt x="8874" y="2736"/>
                  </a:cubicBezTo>
                  <a:cubicBezTo>
                    <a:pt x="8361" y="2879"/>
                    <a:pt x="7823" y="2947"/>
                    <a:pt x="7283" y="2947"/>
                  </a:cubicBezTo>
                  <a:cubicBezTo>
                    <a:pt x="6945" y="2947"/>
                    <a:pt x="6606" y="2921"/>
                    <a:pt x="6272" y="2869"/>
                  </a:cubicBezTo>
                  <a:cubicBezTo>
                    <a:pt x="5493" y="2772"/>
                    <a:pt x="4650" y="2706"/>
                    <a:pt x="3837" y="2703"/>
                  </a:cubicBezTo>
                  <a:lnTo>
                    <a:pt x="3837" y="2703"/>
                  </a:lnTo>
                  <a:cubicBezTo>
                    <a:pt x="3837" y="2703"/>
                    <a:pt x="3837" y="2703"/>
                    <a:pt x="3837" y="2702"/>
                  </a:cubicBezTo>
                  <a:lnTo>
                    <a:pt x="3837" y="2703"/>
                  </a:lnTo>
                  <a:lnTo>
                    <a:pt x="3837" y="2703"/>
                  </a:lnTo>
                  <a:cubicBezTo>
                    <a:pt x="3814" y="2703"/>
                    <a:pt x="3792" y="2702"/>
                    <a:pt x="3770" y="2702"/>
                  </a:cubicBezTo>
                  <a:lnTo>
                    <a:pt x="3270" y="2736"/>
                  </a:lnTo>
                  <a:lnTo>
                    <a:pt x="3770" y="2903"/>
                  </a:lnTo>
                  <a:cubicBezTo>
                    <a:pt x="4337" y="3136"/>
                    <a:pt x="4837" y="3536"/>
                    <a:pt x="5404" y="3803"/>
                  </a:cubicBezTo>
                  <a:cubicBezTo>
                    <a:pt x="5905" y="4070"/>
                    <a:pt x="6472" y="4237"/>
                    <a:pt x="7039" y="4370"/>
                  </a:cubicBezTo>
                  <a:cubicBezTo>
                    <a:pt x="7485" y="4450"/>
                    <a:pt x="7938" y="4492"/>
                    <a:pt x="8392" y="4492"/>
                  </a:cubicBezTo>
                  <a:cubicBezTo>
                    <a:pt x="8889" y="4492"/>
                    <a:pt x="9386" y="4442"/>
                    <a:pt x="9874" y="4337"/>
                  </a:cubicBezTo>
                  <a:cubicBezTo>
                    <a:pt x="10475" y="4204"/>
                    <a:pt x="11075" y="3970"/>
                    <a:pt x="11609" y="3670"/>
                  </a:cubicBezTo>
                  <a:cubicBezTo>
                    <a:pt x="11742" y="3570"/>
                    <a:pt x="11876" y="3503"/>
                    <a:pt x="12009" y="3403"/>
                  </a:cubicBezTo>
                  <a:cubicBezTo>
                    <a:pt x="12109" y="3336"/>
                    <a:pt x="12143" y="3270"/>
                    <a:pt x="12143" y="3270"/>
                  </a:cubicBezTo>
                  <a:lnTo>
                    <a:pt x="12143" y="3270"/>
                  </a:lnTo>
                  <a:cubicBezTo>
                    <a:pt x="12143" y="3270"/>
                    <a:pt x="11942" y="3403"/>
                    <a:pt x="11576" y="3570"/>
                  </a:cubicBezTo>
                  <a:cubicBezTo>
                    <a:pt x="10635" y="4074"/>
                    <a:pt x="9585" y="4327"/>
                    <a:pt x="8532" y="4327"/>
                  </a:cubicBezTo>
                  <a:cubicBezTo>
                    <a:pt x="8054" y="4327"/>
                    <a:pt x="7575" y="4274"/>
                    <a:pt x="7106" y="4170"/>
                  </a:cubicBezTo>
                  <a:cubicBezTo>
                    <a:pt x="6539" y="4070"/>
                    <a:pt x="6005" y="3870"/>
                    <a:pt x="5505" y="3603"/>
                  </a:cubicBezTo>
                  <a:cubicBezTo>
                    <a:pt x="5104" y="3353"/>
                    <a:pt x="4686" y="3122"/>
                    <a:pt x="4262" y="2909"/>
                  </a:cubicBezTo>
                  <a:lnTo>
                    <a:pt x="4262" y="2909"/>
                  </a:lnTo>
                  <a:cubicBezTo>
                    <a:pt x="4934" y="2928"/>
                    <a:pt x="5592" y="2988"/>
                    <a:pt x="6272" y="3069"/>
                  </a:cubicBezTo>
                  <a:cubicBezTo>
                    <a:pt x="6591" y="3117"/>
                    <a:pt x="6910" y="3139"/>
                    <a:pt x="7227" y="3139"/>
                  </a:cubicBezTo>
                  <a:cubicBezTo>
                    <a:pt x="7806" y="3139"/>
                    <a:pt x="8380" y="3065"/>
                    <a:pt x="8940" y="2936"/>
                  </a:cubicBezTo>
                  <a:cubicBezTo>
                    <a:pt x="9507" y="2769"/>
                    <a:pt x="9974" y="2436"/>
                    <a:pt x="10375" y="2035"/>
                  </a:cubicBezTo>
                  <a:cubicBezTo>
                    <a:pt x="10742" y="1635"/>
                    <a:pt x="10975" y="1101"/>
                    <a:pt x="11008" y="568"/>
                  </a:cubicBezTo>
                  <a:lnTo>
                    <a:pt x="11008" y="468"/>
                  </a:lnTo>
                  <a:lnTo>
                    <a:pt x="10908" y="468"/>
                  </a:lnTo>
                  <a:lnTo>
                    <a:pt x="3103" y="101"/>
                  </a:lnTo>
                  <a:lnTo>
                    <a:pt x="835" y="1"/>
                  </a:ln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6"/>
            <p:cNvSpPr/>
            <p:nvPr/>
          </p:nvSpPr>
          <p:spPr>
            <a:xfrm>
              <a:off x="4157300" y="5014025"/>
              <a:ext cx="124275" cy="14200"/>
            </a:xfrm>
            <a:custGeom>
              <a:rect b="b" l="l" r="r" t="t"/>
              <a:pathLst>
                <a:path extrusionOk="0" h="568" w="4971">
                  <a:moveTo>
                    <a:pt x="4971" y="1"/>
                  </a:moveTo>
                  <a:lnTo>
                    <a:pt x="4971" y="1"/>
                  </a:lnTo>
                  <a:cubicBezTo>
                    <a:pt x="4137" y="34"/>
                    <a:pt x="3303" y="101"/>
                    <a:pt x="2503" y="234"/>
                  </a:cubicBezTo>
                  <a:cubicBezTo>
                    <a:pt x="1669" y="301"/>
                    <a:pt x="835" y="401"/>
                    <a:pt x="1" y="534"/>
                  </a:cubicBezTo>
                  <a:cubicBezTo>
                    <a:pt x="279" y="557"/>
                    <a:pt x="557" y="568"/>
                    <a:pt x="835" y="568"/>
                  </a:cubicBezTo>
                  <a:cubicBezTo>
                    <a:pt x="1391" y="568"/>
                    <a:pt x="1947" y="523"/>
                    <a:pt x="2503" y="434"/>
                  </a:cubicBezTo>
                  <a:cubicBezTo>
                    <a:pt x="3336" y="401"/>
                    <a:pt x="4170" y="234"/>
                    <a:pt x="497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6"/>
            <p:cNvSpPr/>
            <p:nvPr/>
          </p:nvSpPr>
          <p:spPr>
            <a:xfrm>
              <a:off x="4153975" y="5065725"/>
              <a:ext cx="68400" cy="26725"/>
            </a:xfrm>
            <a:custGeom>
              <a:rect b="b" l="l" r="r" t="t"/>
              <a:pathLst>
                <a:path extrusionOk="0" h="1069" w="2736">
                  <a:moveTo>
                    <a:pt x="2736" y="1"/>
                  </a:moveTo>
                  <a:cubicBezTo>
                    <a:pt x="2235" y="68"/>
                    <a:pt x="1768" y="234"/>
                    <a:pt x="1335" y="435"/>
                  </a:cubicBezTo>
                  <a:cubicBezTo>
                    <a:pt x="868" y="568"/>
                    <a:pt x="401" y="768"/>
                    <a:pt x="0" y="1068"/>
                  </a:cubicBezTo>
                  <a:cubicBezTo>
                    <a:pt x="467" y="1002"/>
                    <a:pt x="968" y="835"/>
                    <a:pt x="1401" y="635"/>
                  </a:cubicBezTo>
                  <a:cubicBezTo>
                    <a:pt x="1868" y="501"/>
                    <a:pt x="2335" y="268"/>
                    <a:pt x="2736"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6"/>
            <p:cNvSpPr/>
            <p:nvPr/>
          </p:nvSpPr>
          <p:spPr>
            <a:xfrm>
              <a:off x="3845425" y="4091700"/>
              <a:ext cx="57550" cy="33700"/>
            </a:xfrm>
            <a:custGeom>
              <a:rect b="b" l="l" r="r" t="t"/>
              <a:pathLst>
                <a:path extrusionOk="0" h="1348" w="2302">
                  <a:moveTo>
                    <a:pt x="0" y="101"/>
                  </a:moveTo>
                  <a:lnTo>
                    <a:pt x="0" y="101"/>
                  </a:lnTo>
                  <a:cubicBezTo>
                    <a:pt x="54" y="208"/>
                    <a:pt x="120" y="300"/>
                    <a:pt x="195" y="379"/>
                  </a:cubicBezTo>
                  <a:lnTo>
                    <a:pt x="195" y="379"/>
                  </a:lnTo>
                  <a:cubicBezTo>
                    <a:pt x="196" y="353"/>
                    <a:pt x="198" y="327"/>
                    <a:pt x="200" y="301"/>
                  </a:cubicBezTo>
                  <a:lnTo>
                    <a:pt x="0" y="101"/>
                  </a:lnTo>
                  <a:close/>
                  <a:moveTo>
                    <a:pt x="2068" y="1"/>
                  </a:moveTo>
                  <a:lnTo>
                    <a:pt x="2068" y="1"/>
                  </a:lnTo>
                  <a:cubicBezTo>
                    <a:pt x="1876" y="472"/>
                    <a:pt x="1437" y="715"/>
                    <a:pt x="1000" y="715"/>
                  </a:cubicBezTo>
                  <a:cubicBezTo>
                    <a:pt x="706" y="715"/>
                    <a:pt x="412" y="605"/>
                    <a:pt x="195" y="379"/>
                  </a:cubicBezTo>
                  <a:lnTo>
                    <a:pt x="195" y="379"/>
                  </a:lnTo>
                  <a:cubicBezTo>
                    <a:pt x="182" y="922"/>
                    <a:pt x="632" y="1348"/>
                    <a:pt x="1147" y="1348"/>
                  </a:cubicBezTo>
                  <a:cubicBezTo>
                    <a:pt x="1198" y="1348"/>
                    <a:pt x="1249" y="1344"/>
                    <a:pt x="1301" y="1335"/>
                  </a:cubicBezTo>
                  <a:cubicBezTo>
                    <a:pt x="1935" y="1235"/>
                    <a:pt x="2302" y="568"/>
                    <a:pt x="20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6"/>
            <p:cNvSpPr/>
            <p:nvPr/>
          </p:nvSpPr>
          <p:spPr>
            <a:xfrm>
              <a:off x="3809550" y="3964950"/>
              <a:ext cx="57575" cy="33675"/>
            </a:xfrm>
            <a:custGeom>
              <a:rect b="b" l="l" r="r" t="t"/>
              <a:pathLst>
                <a:path extrusionOk="0" h="1347" w="2303">
                  <a:moveTo>
                    <a:pt x="1" y="67"/>
                  </a:moveTo>
                  <a:cubicBezTo>
                    <a:pt x="47" y="159"/>
                    <a:pt x="102" y="240"/>
                    <a:pt x="164" y="312"/>
                  </a:cubicBezTo>
                  <a:lnTo>
                    <a:pt x="164" y="312"/>
                  </a:lnTo>
                  <a:cubicBezTo>
                    <a:pt x="165" y="297"/>
                    <a:pt x="166" y="282"/>
                    <a:pt x="168" y="267"/>
                  </a:cubicBezTo>
                  <a:lnTo>
                    <a:pt x="1" y="67"/>
                  </a:lnTo>
                  <a:close/>
                  <a:moveTo>
                    <a:pt x="2036" y="0"/>
                  </a:moveTo>
                  <a:lnTo>
                    <a:pt x="2036" y="0"/>
                  </a:lnTo>
                  <a:cubicBezTo>
                    <a:pt x="1864" y="463"/>
                    <a:pt x="1446" y="697"/>
                    <a:pt x="1021" y="697"/>
                  </a:cubicBezTo>
                  <a:cubicBezTo>
                    <a:pt x="706" y="697"/>
                    <a:pt x="388" y="569"/>
                    <a:pt x="164" y="312"/>
                  </a:cubicBezTo>
                  <a:lnTo>
                    <a:pt x="164" y="312"/>
                  </a:lnTo>
                  <a:cubicBezTo>
                    <a:pt x="131" y="874"/>
                    <a:pt x="594" y="1347"/>
                    <a:pt x="1148" y="1347"/>
                  </a:cubicBezTo>
                  <a:cubicBezTo>
                    <a:pt x="1199" y="1347"/>
                    <a:pt x="1250" y="1343"/>
                    <a:pt x="1302" y="1335"/>
                  </a:cubicBezTo>
                  <a:cubicBezTo>
                    <a:pt x="1936" y="1235"/>
                    <a:pt x="2302" y="567"/>
                    <a:pt x="2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6"/>
            <p:cNvSpPr/>
            <p:nvPr/>
          </p:nvSpPr>
          <p:spPr>
            <a:xfrm>
              <a:off x="3315050" y="4205125"/>
              <a:ext cx="90075" cy="306025"/>
            </a:xfrm>
            <a:custGeom>
              <a:rect b="b" l="l" r="r" t="t"/>
              <a:pathLst>
                <a:path extrusionOk="0" h="12241" w="3603">
                  <a:moveTo>
                    <a:pt x="834" y="0"/>
                  </a:moveTo>
                  <a:lnTo>
                    <a:pt x="567" y="67"/>
                  </a:lnTo>
                  <a:cubicBezTo>
                    <a:pt x="0" y="3903"/>
                    <a:pt x="534" y="7839"/>
                    <a:pt x="2102" y="11408"/>
                  </a:cubicBezTo>
                  <a:cubicBezTo>
                    <a:pt x="2276" y="11786"/>
                    <a:pt x="2602" y="12240"/>
                    <a:pt x="2970" y="12240"/>
                  </a:cubicBezTo>
                  <a:cubicBezTo>
                    <a:pt x="3025" y="12240"/>
                    <a:pt x="3080" y="12230"/>
                    <a:pt x="3136" y="12209"/>
                  </a:cubicBezTo>
                  <a:cubicBezTo>
                    <a:pt x="3503" y="12042"/>
                    <a:pt x="3603" y="11609"/>
                    <a:pt x="3603" y="11208"/>
                  </a:cubicBezTo>
                  <a:cubicBezTo>
                    <a:pt x="3603" y="7372"/>
                    <a:pt x="1368" y="3836"/>
                    <a:pt x="83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6"/>
            <p:cNvSpPr/>
            <p:nvPr/>
          </p:nvSpPr>
          <p:spPr>
            <a:xfrm>
              <a:off x="4223175" y="3848200"/>
              <a:ext cx="19225" cy="416150"/>
            </a:xfrm>
            <a:custGeom>
              <a:rect b="b" l="l" r="r" t="t"/>
              <a:pathLst>
                <a:path extrusionOk="0" h="16646" w="769">
                  <a:moveTo>
                    <a:pt x="34" y="0"/>
                  </a:moveTo>
                  <a:lnTo>
                    <a:pt x="34" y="0"/>
                  </a:lnTo>
                  <a:cubicBezTo>
                    <a:pt x="1" y="201"/>
                    <a:pt x="34" y="434"/>
                    <a:pt x="68" y="668"/>
                  </a:cubicBezTo>
                  <a:cubicBezTo>
                    <a:pt x="68" y="1101"/>
                    <a:pt x="134" y="1702"/>
                    <a:pt x="168" y="2435"/>
                  </a:cubicBezTo>
                  <a:cubicBezTo>
                    <a:pt x="301" y="3937"/>
                    <a:pt x="435" y="6005"/>
                    <a:pt x="468" y="8306"/>
                  </a:cubicBezTo>
                  <a:cubicBezTo>
                    <a:pt x="535" y="10608"/>
                    <a:pt x="535" y="12676"/>
                    <a:pt x="535" y="14177"/>
                  </a:cubicBezTo>
                  <a:lnTo>
                    <a:pt x="535" y="15978"/>
                  </a:lnTo>
                  <a:cubicBezTo>
                    <a:pt x="501" y="16179"/>
                    <a:pt x="501" y="16412"/>
                    <a:pt x="535" y="16646"/>
                  </a:cubicBezTo>
                  <a:cubicBezTo>
                    <a:pt x="568" y="16412"/>
                    <a:pt x="601" y="16212"/>
                    <a:pt x="601" y="15978"/>
                  </a:cubicBezTo>
                  <a:cubicBezTo>
                    <a:pt x="635" y="15545"/>
                    <a:pt x="668" y="14944"/>
                    <a:pt x="701" y="14211"/>
                  </a:cubicBezTo>
                  <a:cubicBezTo>
                    <a:pt x="735" y="12676"/>
                    <a:pt x="768" y="10608"/>
                    <a:pt x="701" y="8306"/>
                  </a:cubicBezTo>
                  <a:cubicBezTo>
                    <a:pt x="635" y="6005"/>
                    <a:pt x="468" y="3937"/>
                    <a:pt x="335" y="2435"/>
                  </a:cubicBezTo>
                  <a:cubicBezTo>
                    <a:pt x="268" y="1668"/>
                    <a:pt x="168" y="1068"/>
                    <a:pt x="134" y="634"/>
                  </a:cubicBezTo>
                  <a:cubicBezTo>
                    <a:pt x="101" y="434"/>
                    <a:pt x="68" y="2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8" name="Google Shape;1568;p86"/>
          <p:cNvSpPr txBox="1"/>
          <p:nvPr/>
        </p:nvSpPr>
        <p:spPr>
          <a:xfrm>
            <a:off x="879556" y="1419161"/>
            <a:ext cx="32214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E101A"/>
                </a:solidFill>
                <a:latin typeface="Raleway"/>
                <a:ea typeface="Raleway"/>
                <a:cs typeface="Raleway"/>
                <a:sym typeface="Raleway"/>
              </a:rPr>
              <a:t>Integration with attendance hardware software and attendance with face </a:t>
            </a:r>
            <a:r>
              <a:rPr b="1" lang="en">
                <a:solidFill>
                  <a:srgbClr val="0E101A"/>
                </a:solidFill>
                <a:latin typeface="Raleway"/>
                <a:ea typeface="Raleway"/>
                <a:cs typeface="Raleway"/>
                <a:sym typeface="Raleway"/>
              </a:rPr>
              <a:t>recognition</a:t>
            </a:r>
            <a:r>
              <a:rPr b="1" lang="en">
                <a:solidFill>
                  <a:srgbClr val="0E101A"/>
                </a:solidFill>
                <a:latin typeface="Raleway"/>
                <a:ea typeface="Raleway"/>
                <a:cs typeface="Raleway"/>
                <a:sym typeface="Raleway"/>
              </a:rPr>
              <a:t>  </a:t>
            </a:r>
            <a:endParaRPr b="1" sz="1700">
              <a:solidFill>
                <a:srgbClr val="263238"/>
              </a:solidFill>
              <a:latin typeface="Raleway"/>
              <a:ea typeface="Raleway"/>
              <a:cs typeface="Raleway"/>
              <a:sym typeface="Raleway"/>
            </a:endParaRPr>
          </a:p>
        </p:txBody>
      </p:sp>
      <p:sp>
        <p:nvSpPr>
          <p:cNvPr id="1569" name="Google Shape;1569;p86"/>
          <p:cNvSpPr txBox="1"/>
          <p:nvPr/>
        </p:nvSpPr>
        <p:spPr>
          <a:xfrm>
            <a:off x="5043044" y="1419161"/>
            <a:ext cx="32214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E101A"/>
                </a:solidFill>
                <a:latin typeface="Raleway"/>
                <a:ea typeface="Raleway"/>
                <a:cs typeface="Raleway"/>
                <a:sym typeface="Raleway"/>
              </a:rPr>
              <a:t>Meeting platform for online meeting </a:t>
            </a:r>
            <a:endParaRPr b="1" sz="1300">
              <a:solidFill>
                <a:srgbClr val="0E101A"/>
              </a:solidFill>
              <a:latin typeface="Raleway"/>
              <a:ea typeface="Raleway"/>
              <a:cs typeface="Raleway"/>
              <a:sym typeface="Raleway"/>
            </a:endParaRPr>
          </a:p>
          <a:p>
            <a:pPr indent="0" lvl="0" marL="0" rtl="0" algn="l">
              <a:spcBef>
                <a:spcPts val="0"/>
              </a:spcBef>
              <a:spcAft>
                <a:spcPts val="0"/>
              </a:spcAft>
              <a:buNone/>
            </a:pPr>
            <a:r>
              <a:t/>
            </a:r>
            <a:endParaRPr b="1" sz="1300">
              <a:solidFill>
                <a:srgbClr val="0E101A"/>
              </a:solidFill>
              <a:latin typeface="Raleway"/>
              <a:ea typeface="Raleway"/>
              <a:cs typeface="Raleway"/>
              <a:sym typeface="Raleway"/>
            </a:endParaRPr>
          </a:p>
          <a:p>
            <a:pPr indent="0" lvl="0" marL="0" rtl="0" algn="l">
              <a:spcBef>
                <a:spcPts val="0"/>
              </a:spcBef>
              <a:spcAft>
                <a:spcPts val="0"/>
              </a:spcAft>
              <a:buNone/>
            </a:pPr>
            <a:r>
              <a:rPr b="1" lang="en" sz="1300">
                <a:solidFill>
                  <a:srgbClr val="0E101A"/>
                </a:solidFill>
              </a:rPr>
              <a:t>Details report generation with data science and machine learning</a:t>
            </a:r>
            <a:endParaRPr b="1" sz="1500">
              <a:solidFill>
                <a:srgbClr val="0E101A"/>
              </a:solidFill>
              <a:latin typeface="Raleway"/>
              <a:ea typeface="Raleway"/>
              <a:cs typeface="Raleway"/>
              <a:sym typeface="Raleway"/>
            </a:endParaRPr>
          </a:p>
        </p:txBody>
      </p:sp>
      <p:sp>
        <p:nvSpPr>
          <p:cNvPr id="1570" name="Google Shape;1570;p86"/>
          <p:cNvSpPr txBox="1"/>
          <p:nvPr/>
        </p:nvSpPr>
        <p:spPr>
          <a:xfrm>
            <a:off x="879550" y="2921137"/>
            <a:ext cx="2219700" cy="1428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263238"/>
              </a:solidFill>
              <a:latin typeface="Raleway"/>
              <a:ea typeface="Raleway"/>
              <a:cs typeface="Raleway"/>
              <a:sym typeface="Raleway"/>
            </a:endParaRPr>
          </a:p>
        </p:txBody>
      </p:sp>
      <p:sp>
        <p:nvSpPr>
          <p:cNvPr id="1571" name="Google Shape;1571;p86"/>
          <p:cNvSpPr txBox="1"/>
          <p:nvPr/>
        </p:nvSpPr>
        <p:spPr>
          <a:xfrm>
            <a:off x="879550" y="2571722"/>
            <a:ext cx="2219700" cy="15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63238"/>
                </a:solidFill>
                <a:latin typeface="Fredoka One"/>
                <a:ea typeface="Fredoka One"/>
                <a:cs typeface="Fredoka One"/>
                <a:sym typeface="Fredoka One"/>
              </a:rPr>
              <a:t>Goals</a:t>
            </a:r>
            <a:endParaRPr sz="1600">
              <a:solidFill>
                <a:srgbClr val="263238"/>
              </a:solidFill>
              <a:latin typeface="Fredoka One"/>
              <a:ea typeface="Fredoka One"/>
              <a:cs typeface="Fredoka One"/>
              <a:sym typeface="Fredoka One"/>
            </a:endParaRPr>
          </a:p>
          <a:p>
            <a:pPr indent="0" lvl="0" marL="0" rtl="0" algn="l">
              <a:spcBef>
                <a:spcPts val="0"/>
              </a:spcBef>
              <a:spcAft>
                <a:spcPts val="0"/>
              </a:spcAft>
              <a:buNone/>
            </a:pPr>
            <a:r>
              <a:t/>
            </a:r>
            <a:endParaRPr sz="1100">
              <a:solidFill>
                <a:srgbClr val="263238"/>
              </a:solidFill>
              <a:latin typeface="Fredoka One"/>
              <a:ea typeface="Fredoka One"/>
              <a:cs typeface="Fredoka One"/>
              <a:sym typeface="Fredoka One"/>
            </a:endParaRPr>
          </a:p>
          <a:p>
            <a:pPr indent="0" lvl="0" marL="0" rtl="0" algn="l">
              <a:spcBef>
                <a:spcPts val="0"/>
              </a:spcBef>
              <a:spcAft>
                <a:spcPts val="0"/>
              </a:spcAft>
              <a:buNone/>
            </a:pPr>
            <a:r>
              <a:rPr lang="en">
                <a:solidFill>
                  <a:srgbClr val="263238"/>
                </a:solidFill>
                <a:latin typeface="Fredoka One"/>
                <a:ea typeface="Fredoka One"/>
                <a:cs typeface="Fredoka One"/>
                <a:sym typeface="Fredoka One"/>
              </a:rPr>
              <a:t>To Make EMS Number 1 employee Management System</a:t>
            </a:r>
            <a:endParaRPr>
              <a:solidFill>
                <a:srgbClr val="263238"/>
              </a:solidFill>
              <a:latin typeface="Fredoka One"/>
              <a:ea typeface="Fredoka One"/>
              <a:cs typeface="Fredoka One"/>
              <a:sym typeface="Fredoka One"/>
            </a:endParaRPr>
          </a:p>
        </p:txBody>
      </p:sp>
      <p:sp>
        <p:nvSpPr>
          <p:cNvPr id="1572" name="Google Shape;1572;p86"/>
          <p:cNvSpPr txBox="1"/>
          <p:nvPr/>
        </p:nvSpPr>
        <p:spPr>
          <a:xfrm>
            <a:off x="6044744" y="2571761"/>
            <a:ext cx="2219700" cy="42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263238"/>
                </a:solidFill>
                <a:latin typeface="Fredoka One"/>
                <a:ea typeface="Fredoka One"/>
                <a:cs typeface="Fredoka One"/>
                <a:sym typeface="Fredoka One"/>
              </a:rPr>
              <a:t>Development</a:t>
            </a:r>
            <a:endParaRPr sz="1600">
              <a:solidFill>
                <a:srgbClr val="263238"/>
              </a:solidFill>
              <a:latin typeface="Fredoka One"/>
              <a:ea typeface="Fredoka One"/>
              <a:cs typeface="Fredoka One"/>
              <a:sym typeface="Fredoka One"/>
            </a:endParaRPr>
          </a:p>
        </p:txBody>
      </p:sp>
      <p:sp>
        <p:nvSpPr>
          <p:cNvPr id="1573" name="Google Shape;1573;p86"/>
          <p:cNvSpPr txBox="1"/>
          <p:nvPr/>
        </p:nvSpPr>
        <p:spPr>
          <a:xfrm>
            <a:off x="7386474" y="3276376"/>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3</a:t>
            </a:r>
            <a:endParaRPr>
              <a:solidFill>
                <a:srgbClr val="263238"/>
              </a:solidFill>
              <a:latin typeface="Raleway"/>
              <a:ea typeface="Raleway"/>
              <a:cs typeface="Raleway"/>
              <a:sym typeface="Raleway"/>
            </a:endParaRPr>
          </a:p>
        </p:txBody>
      </p:sp>
      <p:sp>
        <p:nvSpPr>
          <p:cNvPr id="1574" name="Google Shape;1574;p86"/>
          <p:cNvSpPr txBox="1"/>
          <p:nvPr/>
        </p:nvSpPr>
        <p:spPr>
          <a:xfrm>
            <a:off x="6232166" y="3276376"/>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70%</a:t>
            </a:r>
            <a:endParaRPr>
              <a:solidFill>
                <a:srgbClr val="263238"/>
              </a:solidFill>
              <a:latin typeface="Raleway"/>
              <a:ea typeface="Raleway"/>
              <a:cs typeface="Raleway"/>
              <a:sym typeface="Raleway"/>
            </a:endParaRPr>
          </a:p>
        </p:txBody>
      </p:sp>
      <p:grpSp>
        <p:nvGrpSpPr>
          <p:cNvPr id="1575" name="Google Shape;1575;p86"/>
          <p:cNvGrpSpPr/>
          <p:nvPr/>
        </p:nvGrpSpPr>
        <p:grpSpPr>
          <a:xfrm>
            <a:off x="6193122" y="3668312"/>
            <a:ext cx="2032200" cy="140700"/>
            <a:chOff x="6193122" y="3667724"/>
            <a:chExt cx="2032200" cy="140700"/>
          </a:xfrm>
        </p:grpSpPr>
        <p:sp>
          <p:nvSpPr>
            <p:cNvPr id="1576" name="Google Shape;1576;p86"/>
            <p:cNvSpPr/>
            <p:nvPr/>
          </p:nvSpPr>
          <p:spPr>
            <a:xfrm flipH="1" rot="5400000">
              <a:off x="7139622" y="2722575"/>
              <a:ext cx="1392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6"/>
            <p:cNvSpPr/>
            <p:nvPr/>
          </p:nvSpPr>
          <p:spPr>
            <a:xfrm flipH="1" rot="5400000">
              <a:off x="6705168" y="3155774"/>
              <a:ext cx="140700" cy="11646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8" name="Google Shape;1578;p86"/>
          <p:cNvSpPr txBox="1"/>
          <p:nvPr/>
        </p:nvSpPr>
        <p:spPr>
          <a:xfrm>
            <a:off x="7386474" y="3804976"/>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2</a:t>
            </a:r>
            <a:endParaRPr>
              <a:solidFill>
                <a:srgbClr val="263238"/>
              </a:solidFill>
              <a:latin typeface="Raleway"/>
              <a:ea typeface="Raleway"/>
              <a:cs typeface="Raleway"/>
              <a:sym typeface="Raleway"/>
            </a:endParaRPr>
          </a:p>
        </p:txBody>
      </p:sp>
      <p:sp>
        <p:nvSpPr>
          <p:cNvPr id="1579" name="Google Shape;1579;p86"/>
          <p:cNvSpPr txBox="1"/>
          <p:nvPr/>
        </p:nvSpPr>
        <p:spPr>
          <a:xfrm>
            <a:off x="6232166" y="3804976"/>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50%</a:t>
            </a:r>
            <a:endParaRPr>
              <a:solidFill>
                <a:srgbClr val="263238"/>
              </a:solidFill>
              <a:latin typeface="Raleway"/>
              <a:ea typeface="Raleway"/>
              <a:cs typeface="Raleway"/>
              <a:sym typeface="Raleway"/>
            </a:endParaRPr>
          </a:p>
        </p:txBody>
      </p:sp>
      <p:grpSp>
        <p:nvGrpSpPr>
          <p:cNvPr id="1580" name="Google Shape;1580;p86"/>
          <p:cNvGrpSpPr/>
          <p:nvPr/>
        </p:nvGrpSpPr>
        <p:grpSpPr>
          <a:xfrm>
            <a:off x="6193122" y="4195725"/>
            <a:ext cx="2032200" cy="141300"/>
            <a:chOff x="6193122" y="4195725"/>
            <a:chExt cx="2032200" cy="141300"/>
          </a:xfrm>
        </p:grpSpPr>
        <p:sp>
          <p:nvSpPr>
            <p:cNvPr id="1581" name="Google Shape;1581;p86"/>
            <p:cNvSpPr/>
            <p:nvPr/>
          </p:nvSpPr>
          <p:spPr>
            <a:xfrm flipH="1" rot="5400000">
              <a:off x="7139772" y="3251325"/>
              <a:ext cx="138900" cy="2032200"/>
            </a:xfrm>
            <a:prstGeom prst="round2SameRect">
              <a:avLst>
                <a:gd fmla="val 50000" name="adj1"/>
                <a:gd fmla="val 50000" name="adj2"/>
              </a:avLst>
            </a:prstGeom>
            <a:no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6"/>
            <p:cNvSpPr/>
            <p:nvPr/>
          </p:nvSpPr>
          <p:spPr>
            <a:xfrm flipH="1" rot="5400000">
              <a:off x="6524044" y="3865125"/>
              <a:ext cx="141300" cy="802500"/>
            </a:xfrm>
            <a:prstGeom prst="round2SameRect">
              <a:avLst>
                <a:gd fmla="val 50000" name="adj1"/>
                <a:gd fmla="val 50000" name="adj2"/>
              </a:avLst>
            </a:prstGeom>
            <a:solidFill>
              <a:srgbClr val="E0E0E0"/>
            </a:solidFill>
            <a:ln cap="flat" cmpd="sng" w="19050">
              <a:solidFill>
                <a:srgbClr val="305D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3" name="Google Shape;1583;p86"/>
          <p:cNvSpPr txBox="1"/>
          <p:nvPr/>
        </p:nvSpPr>
        <p:spPr>
          <a:xfrm>
            <a:off x="7386474" y="4333575"/>
            <a:ext cx="878100" cy="276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rgbClr val="263238"/>
                </a:solidFill>
                <a:latin typeface="Raleway"/>
                <a:ea typeface="Raleway"/>
                <a:cs typeface="Raleway"/>
                <a:sym typeface="Raleway"/>
              </a:rPr>
              <a:t>Phase 1</a:t>
            </a:r>
            <a:endParaRPr>
              <a:solidFill>
                <a:srgbClr val="263238"/>
              </a:solidFill>
              <a:latin typeface="Raleway"/>
              <a:ea typeface="Raleway"/>
              <a:cs typeface="Raleway"/>
              <a:sym typeface="Raleway"/>
            </a:endParaRPr>
          </a:p>
        </p:txBody>
      </p:sp>
      <p:sp>
        <p:nvSpPr>
          <p:cNvPr id="1584" name="Google Shape;1584;p86"/>
          <p:cNvSpPr txBox="1"/>
          <p:nvPr/>
        </p:nvSpPr>
        <p:spPr>
          <a:xfrm>
            <a:off x="6232166" y="4333575"/>
            <a:ext cx="878100" cy="27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263238"/>
                </a:solidFill>
                <a:latin typeface="Raleway"/>
                <a:ea typeface="Raleway"/>
                <a:cs typeface="Raleway"/>
                <a:sym typeface="Raleway"/>
              </a:rPr>
              <a:t>30%</a:t>
            </a:r>
            <a:endParaRPr>
              <a:solidFill>
                <a:srgbClr val="263238"/>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Details</a:t>
            </a:r>
            <a:endParaRPr>
              <a:solidFill>
                <a:schemeClr val="accent3"/>
              </a:solidFill>
            </a:endParaRPr>
          </a:p>
        </p:txBody>
      </p:sp>
      <p:sp>
        <p:nvSpPr>
          <p:cNvPr id="1590" name="Google Shape;1590;p87"/>
          <p:cNvSpPr txBox="1"/>
          <p:nvPr/>
        </p:nvSpPr>
        <p:spPr>
          <a:xfrm>
            <a:off x="747100" y="1015400"/>
            <a:ext cx="7413600" cy="4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latin typeface="Raleway"/>
                <a:ea typeface="Raleway"/>
                <a:cs typeface="Raleway"/>
                <a:sym typeface="Raleway"/>
              </a:rPr>
              <a:t>   RecatJs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Reactjs is an open-source JavaScript library that is used for building user interfaces specifically for single-page applications. It's used for handling the view layer for web and mobile apps. React also allows us to create reusable UI components.</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Redux </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React-Redux is the official React binding for Redux. It allows React components to read data from a Redux Store, and dispatch Actions to the Store to update data. Redux helps apps to scale by providing a sensible way to manage the state through a unidirectional data flow model. React Redux is conceptually simple.</a:t>
            </a:r>
            <a:endParaRPr sz="1300">
              <a:latin typeface="Raleway"/>
              <a:ea typeface="Raleway"/>
              <a:cs typeface="Raleway"/>
              <a:sym typeface="Raleway"/>
            </a:endParaRPr>
          </a:p>
          <a:p>
            <a:pPr indent="0" lvl="0" marL="0" rtl="0" algn="just">
              <a:lnSpc>
                <a:spcPct val="115000"/>
              </a:lnSpc>
              <a:spcBef>
                <a:spcPts val="0"/>
              </a:spcBef>
              <a:spcAft>
                <a:spcPts val="0"/>
              </a:spcAft>
              <a:buNone/>
            </a:pPr>
            <a:r>
              <a:rPr lang="en" sz="1300">
                <a:latin typeface="Raleway"/>
                <a:ea typeface="Raleway"/>
                <a:cs typeface="Raleway"/>
                <a:sym typeface="Raleway"/>
              </a:rPr>
              <a:t>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NodeJs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Node. js (Node) is an open-source development platform for executing JavaScript code server-side. Node is useful for developing applications that require a persistent connection from the browser to the server and is often used for real-time applications such as chat, news feeds, and web push notifications.</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Details</a:t>
            </a:r>
            <a:endParaRPr>
              <a:solidFill>
                <a:schemeClr val="accent3"/>
              </a:solidFill>
            </a:endParaRPr>
          </a:p>
        </p:txBody>
      </p:sp>
      <p:sp>
        <p:nvSpPr>
          <p:cNvPr id="1596" name="Google Shape;1596;p88"/>
          <p:cNvSpPr txBox="1"/>
          <p:nvPr/>
        </p:nvSpPr>
        <p:spPr>
          <a:xfrm>
            <a:off x="747100" y="1015400"/>
            <a:ext cx="7413600" cy="363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latin typeface="Raleway"/>
                <a:ea typeface="Raleway"/>
                <a:cs typeface="Raleway"/>
                <a:sym typeface="Raleway"/>
              </a:rPr>
              <a:t>     ExpressJs</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Express is a web application framework for Node. js that allows you to spin up robust APIs and web servers in a much easier and cleaner way. It is a lightweight package that does not obscure the core Node.</a:t>
            </a:r>
            <a:endParaRPr sz="1300">
              <a:latin typeface="Raleway"/>
              <a:ea typeface="Raleway"/>
              <a:cs typeface="Raleway"/>
              <a:sym typeface="Raleway"/>
            </a:endParaRPr>
          </a:p>
          <a:p>
            <a:pPr indent="0" lvl="0" marL="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b="1" lang="en" sz="1300">
                <a:latin typeface="Raleway"/>
                <a:ea typeface="Raleway"/>
                <a:cs typeface="Raleway"/>
                <a:sym typeface="Raleway"/>
              </a:rPr>
              <a:t>      What is API?</a:t>
            </a:r>
            <a:endParaRPr b="1" sz="1300">
              <a:latin typeface="Raleway"/>
              <a:ea typeface="Raleway"/>
              <a:cs typeface="Raleway"/>
              <a:sym typeface="Raleway"/>
            </a:endParaRPr>
          </a:p>
          <a:p>
            <a:pPr indent="-311150" lvl="0" marL="457200" rtl="0" algn="just">
              <a:lnSpc>
                <a:spcPct val="115000"/>
              </a:lnSpc>
              <a:spcBef>
                <a:spcPts val="0"/>
              </a:spcBef>
              <a:spcAft>
                <a:spcPts val="0"/>
              </a:spcAft>
              <a:buSzPts val="1300"/>
              <a:buFont typeface="Raleway"/>
              <a:buChar char="-"/>
            </a:pPr>
            <a:r>
              <a:rPr lang="en" sz="1300">
                <a:latin typeface="Raleway"/>
                <a:ea typeface="Raleway"/>
                <a:cs typeface="Raleway"/>
                <a:sym typeface="Raleway"/>
              </a:rPr>
              <a:t>An API (Application Programming Interface) is a set of functions that allows applications to access data and interact with external software components, operating systems, or microservices. To simplify, an API delivers a user response to a system and sends the system's response back to a user.</a:t>
            </a:r>
            <a:endParaRPr sz="1300">
              <a:latin typeface="Raleway"/>
              <a:ea typeface="Raleway"/>
              <a:cs typeface="Raleway"/>
              <a:sym typeface="Raleway"/>
            </a:endParaRPr>
          </a:p>
          <a:p>
            <a:pPr indent="0" lvl="0" marL="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just">
              <a:lnSpc>
                <a:spcPct val="115000"/>
              </a:lnSpc>
              <a:spcBef>
                <a:spcPts val="0"/>
              </a:spcBef>
              <a:spcAft>
                <a:spcPts val="0"/>
              </a:spcAft>
              <a:buNone/>
            </a:pPr>
            <a:r>
              <a:rPr lang="en" sz="1300">
                <a:latin typeface="Raleway"/>
                <a:ea typeface="Raleway"/>
                <a:cs typeface="Raleway"/>
                <a:sym typeface="Raleway"/>
              </a:rPr>
              <a:t>      </a:t>
            </a:r>
            <a:endParaRPr sz="1300">
              <a:latin typeface="Raleway"/>
              <a:ea typeface="Raleway"/>
              <a:cs typeface="Raleway"/>
              <a:sym typeface="Raleway"/>
            </a:endParaRPr>
          </a:p>
          <a:p>
            <a:pPr indent="0" lvl="0" marL="457200" rtl="0" algn="just">
              <a:lnSpc>
                <a:spcPct val="115000"/>
              </a:lnSpc>
              <a:spcBef>
                <a:spcPts val="0"/>
              </a:spcBef>
              <a:spcAft>
                <a:spcPts val="0"/>
              </a:spcAft>
              <a:buNone/>
            </a:pPr>
            <a:r>
              <a:t/>
            </a:r>
            <a:endParaRPr b="1" sz="1300">
              <a:latin typeface="Raleway"/>
              <a:ea typeface="Raleway"/>
              <a:cs typeface="Raleway"/>
              <a:sym typeface="Raleway"/>
            </a:endParaRPr>
          </a:p>
          <a:p>
            <a:pPr indent="0" lvl="0" marL="457200" rtl="0" algn="just">
              <a:lnSpc>
                <a:spcPct val="115000"/>
              </a:lnSpc>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89"/>
          <p:cNvSpPr txBox="1"/>
          <p:nvPr>
            <p:ph type="title"/>
          </p:nvPr>
        </p:nvSpPr>
        <p:spPr>
          <a:xfrm>
            <a:off x="685800" y="2164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EMS API Overview</a:t>
            </a:r>
            <a:endParaRPr/>
          </a:p>
          <a:p>
            <a:pPr indent="0" lvl="0" marL="0" rtl="0" algn="ctr">
              <a:spcBef>
                <a:spcPts val="0"/>
              </a:spcBef>
              <a:spcAft>
                <a:spcPts val="0"/>
              </a:spcAft>
              <a:buNone/>
            </a:pPr>
            <a:r>
              <a:t/>
            </a:r>
            <a:endParaRPr/>
          </a:p>
        </p:txBody>
      </p:sp>
      <p:sp>
        <p:nvSpPr>
          <p:cNvPr id="1602" name="Google Shape;1602;p89"/>
          <p:cNvSpPr txBox="1"/>
          <p:nvPr>
            <p:ph idx="1" type="subTitle"/>
          </p:nvPr>
        </p:nvSpPr>
        <p:spPr>
          <a:xfrm>
            <a:off x="723900" y="793725"/>
            <a:ext cx="7652400" cy="22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API URL: </a:t>
            </a:r>
            <a:r>
              <a:rPr lang="en" sz="1500">
                <a:solidFill>
                  <a:srgbClr val="000000"/>
                </a:solidFill>
              </a:rPr>
              <a:t> </a:t>
            </a:r>
            <a:r>
              <a:rPr lang="en" sz="1500" u="sng">
                <a:hlinkClick r:id="rId3"/>
              </a:rPr>
              <a:t>https://app-ems-system.herokuapp.com/health</a:t>
            </a:r>
            <a:endParaRPr sz="15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b="1" lang="en" sz="1500">
                <a:solidFill>
                  <a:srgbClr val="000000"/>
                </a:solidFill>
              </a:rPr>
              <a:t>Change endpoint and perform other operations </a:t>
            </a:r>
            <a:endParaRPr b="1" sz="1500">
              <a:solidFill>
                <a:srgbClr val="000000"/>
              </a:solidFill>
            </a:endParaRPr>
          </a:p>
          <a:p>
            <a:pPr indent="0" lvl="0" marL="0" rtl="0" algn="l">
              <a:spcBef>
                <a:spcPts val="0"/>
              </a:spcBef>
              <a:spcAft>
                <a:spcPts val="0"/>
              </a:spcAft>
              <a:buNone/>
            </a:pPr>
            <a:r>
              <a:t/>
            </a:r>
            <a:endParaRPr b="1" sz="1500">
              <a:solidFill>
                <a:srgbClr val="000000"/>
              </a:solidFill>
            </a:endParaRPr>
          </a:p>
          <a:p>
            <a:pPr indent="0" lvl="0" marL="0" rtl="0" algn="l">
              <a:spcBef>
                <a:spcPts val="0"/>
              </a:spcBef>
              <a:spcAft>
                <a:spcPts val="0"/>
              </a:spcAft>
              <a:buNone/>
            </a:pPr>
            <a:r>
              <a:rPr lang="en" sz="1400"/>
              <a:t>Example:  /logout,  /checktoken</a:t>
            </a:r>
            <a:endParaRPr sz="1400"/>
          </a:p>
          <a:p>
            <a:pPr indent="0" lvl="0" marL="0" rtl="0" algn="l">
              <a:spcBef>
                <a:spcPts val="0"/>
              </a:spcBef>
              <a:spcAft>
                <a:spcPts val="0"/>
              </a:spcAft>
              <a:buNone/>
            </a:pPr>
            <a:r>
              <a:rPr lang="en" sz="1400"/>
              <a:t>As you can see in the examples by changing the endpoint we can do multiple operations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1603" name="Google Shape;1603;p89"/>
          <p:cNvGrpSpPr/>
          <p:nvPr/>
        </p:nvGrpSpPr>
        <p:grpSpPr>
          <a:xfrm flipH="1">
            <a:off x="794017" y="4266962"/>
            <a:ext cx="1059427" cy="761371"/>
            <a:chOff x="6659900" y="3229575"/>
            <a:chExt cx="2245500" cy="1831100"/>
          </a:xfrm>
        </p:grpSpPr>
        <p:sp>
          <p:nvSpPr>
            <p:cNvPr id="1604" name="Google Shape;1604;p89"/>
            <p:cNvSpPr/>
            <p:nvPr/>
          </p:nvSpPr>
          <p:spPr>
            <a:xfrm>
              <a:off x="7200175" y="3257325"/>
              <a:ext cx="18275" cy="17250"/>
            </a:xfrm>
            <a:custGeom>
              <a:rect b="b" l="l" r="r" t="t"/>
              <a:pathLst>
                <a:path extrusionOk="0" h="690" w="731">
                  <a:moveTo>
                    <a:pt x="45" y="0"/>
                  </a:moveTo>
                  <a:cubicBezTo>
                    <a:pt x="39" y="0"/>
                    <a:pt x="34" y="2"/>
                    <a:pt x="31" y="5"/>
                  </a:cubicBezTo>
                  <a:cubicBezTo>
                    <a:pt x="1" y="35"/>
                    <a:pt x="92" y="248"/>
                    <a:pt x="305" y="430"/>
                  </a:cubicBezTo>
                  <a:cubicBezTo>
                    <a:pt x="455" y="580"/>
                    <a:pt x="605" y="689"/>
                    <a:pt x="670" y="689"/>
                  </a:cubicBezTo>
                  <a:cubicBezTo>
                    <a:pt x="684" y="689"/>
                    <a:pt x="694" y="684"/>
                    <a:pt x="700" y="673"/>
                  </a:cubicBezTo>
                  <a:cubicBezTo>
                    <a:pt x="730" y="643"/>
                    <a:pt x="609" y="461"/>
                    <a:pt x="426" y="278"/>
                  </a:cubicBezTo>
                  <a:cubicBezTo>
                    <a:pt x="263" y="115"/>
                    <a:pt x="99" y="0"/>
                    <a:pt x="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9"/>
            <p:cNvSpPr/>
            <p:nvPr/>
          </p:nvSpPr>
          <p:spPr>
            <a:xfrm>
              <a:off x="8009475" y="3596975"/>
              <a:ext cx="895925" cy="1463700"/>
            </a:xfrm>
            <a:custGeom>
              <a:rect b="b" l="l" r="r" t="t"/>
              <a:pathLst>
                <a:path extrusionOk="0" h="58548" w="35837">
                  <a:moveTo>
                    <a:pt x="31610" y="0"/>
                  </a:moveTo>
                  <a:cubicBezTo>
                    <a:pt x="30506" y="0"/>
                    <a:pt x="28417" y="783"/>
                    <a:pt x="26444" y="5842"/>
                  </a:cubicBezTo>
                  <a:cubicBezTo>
                    <a:pt x="23587" y="13136"/>
                    <a:pt x="22645" y="17301"/>
                    <a:pt x="22645" y="17301"/>
                  </a:cubicBezTo>
                  <a:cubicBezTo>
                    <a:pt x="22645" y="17301"/>
                    <a:pt x="22166" y="18240"/>
                    <a:pt x="21437" y="18240"/>
                  </a:cubicBezTo>
                  <a:cubicBezTo>
                    <a:pt x="21230" y="18240"/>
                    <a:pt x="21003" y="18164"/>
                    <a:pt x="20760" y="17969"/>
                  </a:cubicBezTo>
                  <a:cubicBezTo>
                    <a:pt x="19758" y="17211"/>
                    <a:pt x="18370" y="15102"/>
                    <a:pt x="16897" y="15102"/>
                  </a:cubicBezTo>
                  <a:cubicBezTo>
                    <a:pt x="16717" y="15102"/>
                    <a:pt x="16535" y="15134"/>
                    <a:pt x="16353" y="15203"/>
                  </a:cubicBezTo>
                  <a:cubicBezTo>
                    <a:pt x="14712" y="15872"/>
                    <a:pt x="14256" y="17909"/>
                    <a:pt x="14864" y="20796"/>
                  </a:cubicBezTo>
                  <a:cubicBezTo>
                    <a:pt x="15502" y="23653"/>
                    <a:pt x="16626" y="29976"/>
                    <a:pt x="16718" y="30553"/>
                  </a:cubicBezTo>
                  <a:cubicBezTo>
                    <a:pt x="16814" y="31011"/>
                    <a:pt x="16681" y="31640"/>
                    <a:pt x="16199" y="31640"/>
                  </a:cubicBezTo>
                  <a:cubicBezTo>
                    <a:pt x="16072" y="31640"/>
                    <a:pt x="15922" y="31596"/>
                    <a:pt x="15745" y="31495"/>
                  </a:cubicBezTo>
                  <a:cubicBezTo>
                    <a:pt x="15075" y="31137"/>
                    <a:pt x="11829" y="28220"/>
                    <a:pt x="9483" y="28220"/>
                  </a:cubicBezTo>
                  <a:cubicBezTo>
                    <a:pt x="8847" y="28220"/>
                    <a:pt x="8277" y="28434"/>
                    <a:pt x="7842" y="28973"/>
                  </a:cubicBezTo>
                  <a:cubicBezTo>
                    <a:pt x="5806" y="31465"/>
                    <a:pt x="8845" y="39155"/>
                    <a:pt x="9180" y="40006"/>
                  </a:cubicBezTo>
                  <a:cubicBezTo>
                    <a:pt x="9483" y="40857"/>
                    <a:pt x="9362" y="41252"/>
                    <a:pt x="8967" y="41496"/>
                  </a:cubicBezTo>
                  <a:cubicBezTo>
                    <a:pt x="8938" y="41515"/>
                    <a:pt x="8903" y="41525"/>
                    <a:pt x="8863" y="41525"/>
                  </a:cubicBezTo>
                  <a:cubicBezTo>
                    <a:pt x="8347" y="41525"/>
                    <a:pt x="6913" y="39977"/>
                    <a:pt x="5532" y="38821"/>
                  </a:cubicBezTo>
                  <a:cubicBezTo>
                    <a:pt x="4543" y="37993"/>
                    <a:pt x="3367" y="37179"/>
                    <a:pt x="2376" y="37179"/>
                  </a:cubicBezTo>
                  <a:cubicBezTo>
                    <a:pt x="1875" y="37179"/>
                    <a:pt x="1421" y="37388"/>
                    <a:pt x="1064" y="37909"/>
                  </a:cubicBezTo>
                  <a:cubicBezTo>
                    <a:pt x="0" y="39459"/>
                    <a:pt x="213" y="45447"/>
                    <a:pt x="6809" y="54535"/>
                  </a:cubicBezTo>
                  <a:lnTo>
                    <a:pt x="10152" y="58547"/>
                  </a:lnTo>
                  <a:lnTo>
                    <a:pt x="15319" y="57757"/>
                  </a:lnTo>
                  <a:cubicBezTo>
                    <a:pt x="26292" y="55356"/>
                    <a:pt x="30426" y="51040"/>
                    <a:pt x="30669" y="49186"/>
                  </a:cubicBezTo>
                  <a:cubicBezTo>
                    <a:pt x="30912" y="47331"/>
                    <a:pt x="28694" y="46936"/>
                    <a:pt x="26748" y="46876"/>
                  </a:cubicBezTo>
                  <a:cubicBezTo>
                    <a:pt x="26502" y="46868"/>
                    <a:pt x="26251" y="46865"/>
                    <a:pt x="26000" y="46865"/>
                  </a:cubicBezTo>
                  <a:cubicBezTo>
                    <a:pt x="25297" y="46865"/>
                    <a:pt x="24591" y="46887"/>
                    <a:pt x="23993" y="46887"/>
                  </a:cubicBezTo>
                  <a:cubicBezTo>
                    <a:pt x="23112" y="46887"/>
                    <a:pt x="22465" y="46839"/>
                    <a:pt x="22402" y="46602"/>
                  </a:cubicBezTo>
                  <a:cubicBezTo>
                    <a:pt x="22280" y="46146"/>
                    <a:pt x="22432" y="45781"/>
                    <a:pt x="23253" y="45356"/>
                  </a:cubicBezTo>
                  <a:cubicBezTo>
                    <a:pt x="24043" y="44930"/>
                    <a:pt x="31429" y="41222"/>
                    <a:pt x="31612" y="37970"/>
                  </a:cubicBezTo>
                  <a:cubicBezTo>
                    <a:pt x="31764" y="34748"/>
                    <a:pt x="24955" y="34839"/>
                    <a:pt x="24013" y="34626"/>
                  </a:cubicBezTo>
                  <a:cubicBezTo>
                    <a:pt x="23070" y="34413"/>
                    <a:pt x="23465" y="33593"/>
                    <a:pt x="23921" y="33258"/>
                  </a:cubicBezTo>
                  <a:cubicBezTo>
                    <a:pt x="24347" y="32894"/>
                    <a:pt x="29423" y="28912"/>
                    <a:pt x="31794" y="27210"/>
                  </a:cubicBezTo>
                  <a:cubicBezTo>
                    <a:pt x="34165" y="25477"/>
                    <a:pt x="35198" y="23714"/>
                    <a:pt x="34408" y="22042"/>
                  </a:cubicBezTo>
                  <a:cubicBezTo>
                    <a:pt x="33993" y="21244"/>
                    <a:pt x="33044" y="21058"/>
                    <a:pt x="32025" y="21058"/>
                  </a:cubicBezTo>
                  <a:cubicBezTo>
                    <a:pt x="31139" y="21058"/>
                    <a:pt x="30201" y="21199"/>
                    <a:pt x="29518" y="21199"/>
                  </a:cubicBezTo>
                  <a:cubicBezTo>
                    <a:pt x="29431" y="21199"/>
                    <a:pt x="29349" y="21196"/>
                    <a:pt x="29271" y="21191"/>
                  </a:cubicBezTo>
                  <a:cubicBezTo>
                    <a:pt x="27903" y="21100"/>
                    <a:pt x="28329" y="19428"/>
                    <a:pt x="28329" y="19428"/>
                  </a:cubicBezTo>
                  <a:cubicBezTo>
                    <a:pt x="28329" y="19428"/>
                    <a:pt x="30396" y="15690"/>
                    <a:pt x="33101" y="8334"/>
                  </a:cubicBezTo>
                  <a:cubicBezTo>
                    <a:pt x="35836" y="979"/>
                    <a:pt x="32342" y="127"/>
                    <a:pt x="32341" y="127"/>
                  </a:cubicBezTo>
                  <a:lnTo>
                    <a:pt x="32341" y="127"/>
                  </a:lnTo>
                  <a:lnTo>
                    <a:pt x="32393" y="153"/>
                  </a:lnTo>
                  <a:lnTo>
                    <a:pt x="32393" y="153"/>
                  </a:lnTo>
                  <a:cubicBezTo>
                    <a:pt x="32341" y="128"/>
                    <a:pt x="32056" y="0"/>
                    <a:pt x="3161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9"/>
            <p:cNvSpPr/>
            <p:nvPr/>
          </p:nvSpPr>
          <p:spPr>
            <a:xfrm>
              <a:off x="8266300" y="3763525"/>
              <a:ext cx="488650" cy="1269800"/>
            </a:xfrm>
            <a:custGeom>
              <a:rect b="b" l="l" r="r" t="t"/>
              <a:pathLst>
                <a:path extrusionOk="0" h="50792" w="19546">
                  <a:moveTo>
                    <a:pt x="19545" y="0"/>
                  </a:moveTo>
                  <a:cubicBezTo>
                    <a:pt x="19515" y="31"/>
                    <a:pt x="19484" y="91"/>
                    <a:pt x="19454" y="152"/>
                  </a:cubicBezTo>
                  <a:lnTo>
                    <a:pt x="19302" y="578"/>
                  </a:lnTo>
                  <a:cubicBezTo>
                    <a:pt x="19150" y="1003"/>
                    <a:pt x="18907" y="1581"/>
                    <a:pt x="18633" y="2341"/>
                  </a:cubicBezTo>
                  <a:lnTo>
                    <a:pt x="16202" y="8724"/>
                  </a:lnTo>
                  <a:cubicBezTo>
                    <a:pt x="14165" y="14104"/>
                    <a:pt x="11278" y="21520"/>
                    <a:pt x="8086" y="29727"/>
                  </a:cubicBezTo>
                  <a:cubicBezTo>
                    <a:pt x="4894" y="37934"/>
                    <a:pt x="2037" y="45350"/>
                    <a:pt x="1" y="50761"/>
                  </a:cubicBezTo>
                  <a:lnTo>
                    <a:pt x="122" y="50791"/>
                  </a:lnTo>
                  <a:cubicBezTo>
                    <a:pt x="2159" y="45411"/>
                    <a:pt x="5046" y="37995"/>
                    <a:pt x="8238" y="29788"/>
                  </a:cubicBezTo>
                  <a:cubicBezTo>
                    <a:pt x="11430" y="21581"/>
                    <a:pt x="14287" y="14165"/>
                    <a:pt x="16323" y="8754"/>
                  </a:cubicBezTo>
                  <a:cubicBezTo>
                    <a:pt x="17326" y="6049"/>
                    <a:pt x="18147" y="3860"/>
                    <a:pt x="18694" y="2341"/>
                  </a:cubicBezTo>
                  <a:cubicBezTo>
                    <a:pt x="18968" y="1611"/>
                    <a:pt x="19180" y="1003"/>
                    <a:pt x="19332" y="608"/>
                  </a:cubicBezTo>
                  <a:cubicBezTo>
                    <a:pt x="19393" y="395"/>
                    <a:pt x="19424" y="243"/>
                    <a:pt x="19484" y="152"/>
                  </a:cubicBezTo>
                  <a:cubicBezTo>
                    <a:pt x="19545" y="31"/>
                    <a:pt x="19545" y="0"/>
                    <a:pt x="195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9"/>
            <p:cNvSpPr/>
            <p:nvPr/>
          </p:nvSpPr>
          <p:spPr>
            <a:xfrm>
              <a:off x="8471475" y="4068225"/>
              <a:ext cx="79825" cy="224950"/>
            </a:xfrm>
            <a:custGeom>
              <a:rect b="b" l="l" r="r" t="t"/>
              <a:pathLst>
                <a:path extrusionOk="0" h="8998" w="3193">
                  <a:moveTo>
                    <a:pt x="1" y="1"/>
                  </a:moveTo>
                  <a:cubicBezTo>
                    <a:pt x="1" y="122"/>
                    <a:pt x="31" y="244"/>
                    <a:pt x="61" y="366"/>
                  </a:cubicBezTo>
                  <a:cubicBezTo>
                    <a:pt x="153" y="639"/>
                    <a:pt x="274" y="943"/>
                    <a:pt x="396" y="1338"/>
                  </a:cubicBezTo>
                  <a:cubicBezTo>
                    <a:pt x="700" y="2189"/>
                    <a:pt x="1095" y="3284"/>
                    <a:pt x="1520" y="4530"/>
                  </a:cubicBezTo>
                  <a:cubicBezTo>
                    <a:pt x="1946" y="5776"/>
                    <a:pt x="2341" y="6901"/>
                    <a:pt x="2645" y="7721"/>
                  </a:cubicBezTo>
                  <a:cubicBezTo>
                    <a:pt x="2797" y="8116"/>
                    <a:pt x="2949" y="8451"/>
                    <a:pt x="3040" y="8664"/>
                  </a:cubicBezTo>
                  <a:cubicBezTo>
                    <a:pt x="3071" y="8785"/>
                    <a:pt x="3131" y="8907"/>
                    <a:pt x="3192" y="8998"/>
                  </a:cubicBezTo>
                  <a:cubicBezTo>
                    <a:pt x="3192" y="8876"/>
                    <a:pt x="3131" y="8755"/>
                    <a:pt x="3101" y="8664"/>
                  </a:cubicBezTo>
                  <a:lnTo>
                    <a:pt x="2767" y="7691"/>
                  </a:lnTo>
                  <a:lnTo>
                    <a:pt x="1672" y="4469"/>
                  </a:lnTo>
                  <a:cubicBezTo>
                    <a:pt x="1247" y="3223"/>
                    <a:pt x="852" y="2098"/>
                    <a:pt x="548" y="1308"/>
                  </a:cubicBezTo>
                  <a:cubicBezTo>
                    <a:pt x="396" y="882"/>
                    <a:pt x="244" y="578"/>
                    <a:pt x="153" y="335"/>
                  </a:cubicBezTo>
                  <a:cubicBezTo>
                    <a:pt x="122" y="214"/>
                    <a:pt x="61"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9"/>
            <p:cNvSpPr/>
            <p:nvPr/>
          </p:nvSpPr>
          <p:spPr>
            <a:xfrm>
              <a:off x="8564175" y="4192825"/>
              <a:ext cx="256875" cy="101900"/>
            </a:xfrm>
            <a:custGeom>
              <a:rect b="b" l="l" r="r" t="t"/>
              <a:pathLst>
                <a:path extrusionOk="0" h="4076" w="10275">
                  <a:moveTo>
                    <a:pt x="10273" y="1"/>
                  </a:moveTo>
                  <a:cubicBezTo>
                    <a:pt x="10192" y="1"/>
                    <a:pt x="7855" y="842"/>
                    <a:pt x="5107" y="1947"/>
                  </a:cubicBezTo>
                  <a:cubicBezTo>
                    <a:pt x="2281" y="3072"/>
                    <a:pt x="1" y="4044"/>
                    <a:pt x="1" y="4075"/>
                  </a:cubicBezTo>
                  <a:cubicBezTo>
                    <a:pt x="1" y="4075"/>
                    <a:pt x="3" y="4075"/>
                    <a:pt x="4" y="4075"/>
                  </a:cubicBezTo>
                  <a:cubicBezTo>
                    <a:pt x="109" y="4075"/>
                    <a:pt x="2389" y="3205"/>
                    <a:pt x="5168" y="2099"/>
                  </a:cubicBezTo>
                  <a:cubicBezTo>
                    <a:pt x="7995" y="974"/>
                    <a:pt x="10275" y="32"/>
                    <a:pt x="10275" y="2"/>
                  </a:cubicBezTo>
                  <a:cubicBezTo>
                    <a:pt x="10275" y="1"/>
                    <a:pt x="10274" y="1"/>
                    <a:pt x="10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9"/>
            <p:cNvSpPr/>
            <p:nvPr/>
          </p:nvSpPr>
          <p:spPr>
            <a:xfrm>
              <a:off x="8427400" y="4571275"/>
              <a:ext cx="242425" cy="33475"/>
            </a:xfrm>
            <a:custGeom>
              <a:rect b="b" l="l" r="r" t="t"/>
              <a:pathLst>
                <a:path extrusionOk="0" h="1339" w="9697">
                  <a:moveTo>
                    <a:pt x="9697" y="1"/>
                  </a:moveTo>
                  <a:cubicBezTo>
                    <a:pt x="9545" y="1"/>
                    <a:pt x="9423" y="1"/>
                    <a:pt x="9302" y="61"/>
                  </a:cubicBezTo>
                  <a:lnTo>
                    <a:pt x="8268" y="244"/>
                  </a:lnTo>
                  <a:cubicBezTo>
                    <a:pt x="7387" y="396"/>
                    <a:pt x="6171" y="609"/>
                    <a:pt x="4864" y="761"/>
                  </a:cubicBezTo>
                  <a:cubicBezTo>
                    <a:pt x="3527" y="943"/>
                    <a:pt x="2311" y="1065"/>
                    <a:pt x="1429" y="1156"/>
                  </a:cubicBezTo>
                  <a:lnTo>
                    <a:pt x="396" y="1247"/>
                  </a:lnTo>
                  <a:cubicBezTo>
                    <a:pt x="274" y="1247"/>
                    <a:pt x="122" y="1277"/>
                    <a:pt x="1" y="1308"/>
                  </a:cubicBezTo>
                  <a:cubicBezTo>
                    <a:pt x="122" y="1338"/>
                    <a:pt x="244" y="1338"/>
                    <a:pt x="365" y="1338"/>
                  </a:cubicBezTo>
                  <a:cubicBezTo>
                    <a:pt x="609" y="1308"/>
                    <a:pt x="973" y="1308"/>
                    <a:pt x="1429" y="1277"/>
                  </a:cubicBezTo>
                  <a:cubicBezTo>
                    <a:pt x="2311" y="1217"/>
                    <a:pt x="3527" y="1125"/>
                    <a:pt x="4864" y="943"/>
                  </a:cubicBezTo>
                  <a:cubicBezTo>
                    <a:pt x="6201" y="761"/>
                    <a:pt x="7417" y="517"/>
                    <a:pt x="8268" y="335"/>
                  </a:cubicBezTo>
                  <a:cubicBezTo>
                    <a:pt x="8724" y="244"/>
                    <a:pt x="9059" y="183"/>
                    <a:pt x="9302" y="122"/>
                  </a:cubicBezTo>
                  <a:cubicBezTo>
                    <a:pt x="9423" y="92"/>
                    <a:pt x="9545" y="31"/>
                    <a:pt x="9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9"/>
            <p:cNvSpPr/>
            <p:nvPr/>
          </p:nvSpPr>
          <p:spPr>
            <a:xfrm>
              <a:off x="8298225" y="4417775"/>
              <a:ext cx="131475" cy="183925"/>
            </a:xfrm>
            <a:custGeom>
              <a:rect b="b" l="l" r="r" t="t"/>
              <a:pathLst>
                <a:path extrusionOk="0" h="7357" w="5259">
                  <a:moveTo>
                    <a:pt x="0" y="1"/>
                  </a:moveTo>
                  <a:lnTo>
                    <a:pt x="0" y="1"/>
                  </a:lnTo>
                  <a:cubicBezTo>
                    <a:pt x="61" y="122"/>
                    <a:pt x="122" y="214"/>
                    <a:pt x="183" y="335"/>
                  </a:cubicBezTo>
                  <a:lnTo>
                    <a:pt x="730" y="1125"/>
                  </a:lnTo>
                  <a:cubicBezTo>
                    <a:pt x="1186" y="1794"/>
                    <a:pt x="1824" y="2706"/>
                    <a:pt x="2554" y="3739"/>
                  </a:cubicBezTo>
                  <a:cubicBezTo>
                    <a:pt x="3283" y="4742"/>
                    <a:pt x="3952" y="5654"/>
                    <a:pt x="4438" y="6323"/>
                  </a:cubicBezTo>
                  <a:lnTo>
                    <a:pt x="5016" y="7083"/>
                  </a:lnTo>
                  <a:cubicBezTo>
                    <a:pt x="5076" y="7174"/>
                    <a:pt x="5168" y="7265"/>
                    <a:pt x="5259" y="7357"/>
                  </a:cubicBezTo>
                  <a:cubicBezTo>
                    <a:pt x="5198" y="7235"/>
                    <a:pt x="5137" y="7113"/>
                    <a:pt x="5076" y="7022"/>
                  </a:cubicBezTo>
                  <a:lnTo>
                    <a:pt x="4529" y="6232"/>
                  </a:lnTo>
                  <a:cubicBezTo>
                    <a:pt x="4073" y="5563"/>
                    <a:pt x="3435" y="4621"/>
                    <a:pt x="2675" y="3618"/>
                  </a:cubicBezTo>
                  <a:cubicBezTo>
                    <a:pt x="1946" y="2615"/>
                    <a:pt x="1307" y="1703"/>
                    <a:pt x="821" y="1034"/>
                  </a:cubicBezTo>
                  <a:lnTo>
                    <a:pt x="244" y="274"/>
                  </a:lnTo>
                  <a:cubicBezTo>
                    <a:pt x="92" y="92"/>
                    <a:pt x="0" y="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9"/>
            <p:cNvSpPr/>
            <p:nvPr/>
          </p:nvSpPr>
          <p:spPr>
            <a:xfrm>
              <a:off x="8143200" y="4675375"/>
              <a:ext cx="170250" cy="234075"/>
            </a:xfrm>
            <a:custGeom>
              <a:rect b="b" l="l" r="r" t="t"/>
              <a:pathLst>
                <a:path extrusionOk="0" h="9363" w="6810">
                  <a:moveTo>
                    <a:pt x="1" y="1"/>
                  </a:moveTo>
                  <a:lnTo>
                    <a:pt x="1" y="1"/>
                  </a:lnTo>
                  <a:cubicBezTo>
                    <a:pt x="61" y="153"/>
                    <a:pt x="153" y="274"/>
                    <a:pt x="244" y="396"/>
                  </a:cubicBezTo>
                  <a:lnTo>
                    <a:pt x="943" y="1399"/>
                  </a:lnTo>
                  <a:cubicBezTo>
                    <a:pt x="1551" y="2250"/>
                    <a:pt x="2402" y="3436"/>
                    <a:pt x="3344" y="4743"/>
                  </a:cubicBezTo>
                  <a:cubicBezTo>
                    <a:pt x="4256" y="6019"/>
                    <a:pt x="5138" y="7174"/>
                    <a:pt x="5745" y="8025"/>
                  </a:cubicBezTo>
                  <a:lnTo>
                    <a:pt x="6505" y="8998"/>
                  </a:lnTo>
                  <a:cubicBezTo>
                    <a:pt x="6597" y="9120"/>
                    <a:pt x="6718" y="9241"/>
                    <a:pt x="6809" y="9363"/>
                  </a:cubicBezTo>
                  <a:cubicBezTo>
                    <a:pt x="6749" y="9211"/>
                    <a:pt x="6657" y="9089"/>
                    <a:pt x="6566" y="8968"/>
                  </a:cubicBezTo>
                  <a:lnTo>
                    <a:pt x="5867" y="7965"/>
                  </a:lnTo>
                  <a:cubicBezTo>
                    <a:pt x="5259" y="7113"/>
                    <a:pt x="4408" y="5928"/>
                    <a:pt x="3466" y="4651"/>
                  </a:cubicBezTo>
                  <a:cubicBezTo>
                    <a:pt x="2524" y="3344"/>
                    <a:pt x="1672" y="2189"/>
                    <a:pt x="1034" y="1338"/>
                  </a:cubicBezTo>
                  <a:cubicBezTo>
                    <a:pt x="730" y="943"/>
                    <a:pt x="487" y="609"/>
                    <a:pt x="274" y="366"/>
                  </a:cubicBezTo>
                  <a:cubicBezTo>
                    <a:pt x="213" y="244"/>
                    <a:pt x="92"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9"/>
            <p:cNvSpPr/>
            <p:nvPr/>
          </p:nvSpPr>
          <p:spPr>
            <a:xfrm>
              <a:off x="8311150" y="4852450"/>
              <a:ext cx="305500" cy="50175"/>
            </a:xfrm>
            <a:custGeom>
              <a:rect b="b" l="l" r="r" t="t"/>
              <a:pathLst>
                <a:path extrusionOk="0" h="2007" w="12220">
                  <a:moveTo>
                    <a:pt x="12219" y="0"/>
                  </a:moveTo>
                  <a:lnTo>
                    <a:pt x="12219" y="0"/>
                  </a:lnTo>
                  <a:cubicBezTo>
                    <a:pt x="12067" y="30"/>
                    <a:pt x="11885" y="30"/>
                    <a:pt x="11733" y="91"/>
                  </a:cubicBezTo>
                  <a:lnTo>
                    <a:pt x="10426" y="334"/>
                  </a:lnTo>
                  <a:cubicBezTo>
                    <a:pt x="9332" y="547"/>
                    <a:pt x="7781" y="851"/>
                    <a:pt x="6110" y="1125"/>
                  </a:cubicBezTo>
                  <a:cubicBezTo>
                    <a:pt x="4438" y="1398"/>
                    <a:pt x="2888" y="1611"/>
                    <a:pt x="1793" y="1763"/>
                  </a:cubicBezTo>
                  <a:lnTo>
                    <a:pt x="486" y="1945"/>
                  </a:lnTo>
                  <a:cubicBezTo>
                    <a:pt x="304" y="1945"/>
                    <a:pt x="152" y="1976"/>
                    <a:pt x="0" y="2006"/>
                  </a:cubicBezTo>
                  <a:lnTo>
                    <a:pt x="486" y="2006"/>
                  </a:lnTo>
                  <a:cubicBezTo>
                    <a:pt x="790" y="1976"/>
                    <a:pt x="1246" y="1945"/>
                    <a:pt x="1793" y="1885"/>
                  </a:cubicBezTo>
                  <a:cubicBezTo>
                    <a:pt x="2918" y="1763"/>
                    <a:pt x="4438" y="1550"/>
                    <a:pt x="6140" y="1277"/>
                  </a:cubicBezTo>
                  <a:cubicBezTo>
                    <a:pt x="7842" y="1003"/>
                    <a:pt x="9362" y="699"/>
                    <a:pt x="10456" y="456"/>
                  </a:cubicBezTo>
                  <a:cubicBezTo>
                    <a:pt x="11003" y="334"/>
                    <a:pt x="11459" y="213"/>
                    <a:pt x="11763" y="152"/>
                  </a:cubicBezTo>
                  <a:cubicBezTo>
                    <a:pt x="11915" y="122"/>
                    <a:pt x="12067" y="61"/>
                    <a:pt x="12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9"/>
            <p:cNvSpPr/>
            <p:nvPr/>
          </p:nvSpPr>
          <p:spPr>
            <a:xfrm>
              <a:off x="6697125" y="4523400"/>
              <a:ext cx="154275" cy="142900"/>
            </a:xfrm>
            <a:custGeom>
              <a:rect b="b" l="l" r="r" t="t"/>
              <a:pathLst>
                <a:path extrusionOk="0" h="5716" w="6171">
                  <a:moveTo>
                    <a:pt x="821" y="1"/>
                  </a:moveTo>
                  <a:lnTo>
                    <a:pt x="1" y="821"/>
                  </a:lnTo>
                  <a:lnTo>
                    <a:pt x="578" y="3132"/>
                  </a:lnTo>
                  <a:lnTo>
                    <a:pt x="5441" y="5715"/>
                  </a:lnTo>
                  <a:lnTo>
                    <a:pt x="6171" y="4834"/>
                  </a:lnTo>
                  <a:lnTo>
                    <a:pt x="3253" y="578"/>
                  </a:lnTo>
                  <a:lnTo>
                    <a:pt x="82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9"/>
            <p:cNvSpPr/>
            <p:nvPr/>
          </p:nvSpPr>
          <p:spPr>
            <a:xfrm>
              <a:off x="6659900" y="4491100"/>
              <a:ext cx="629975" cy="565025"/>
            </a:xfrm>
            <a:custGeom>
              <a:rect b="b" l="l" r="r" t="t"/>
              <a:pathLst>
                <a:path extrusionOk="0" h="22601" w="25199">
                  <a:moveTo>
                    <a:pt x="644" y="0"/>
                  </a:moveTo>
                  <a:cubicBezTo>
                    <a:pt x="482" y="0"/>
                    <a:pt x="326" y="69"/>
                    <a:pt x="213" y="199"/>
                  </a:cubicBezTo>
                  <a:cubicBezTo>
                    <a:pt x="0" y="442"/>
                    <a:pt x="31" y="776"/>
                    <a:pt x="243" y="989"/>
                  </a:cubicBezTo>
                  <a:lnTo>
                    <a:pt x="24226" y="22600"/>
                  </a:lnTo>
                  <a:lnTo>
                    <a:pt x="25198" y="21901"/>
                  </a:lnTo>
                  <a:lnTo>
                    <a:pt x="1064" y="168"/>
                  </a:lnTo>
                  <a:cubicBezTo>
                    <a:pt x="936" y="54"/>
                    <a:pt x="788" y="0"/>
                    <a:pt x="6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9"/>
            <p:cNvSpPr/>
            <p:nvPr/>
          </p:nvSpPr>
          <p:spPr>
            <a:xfrm>
              <a:off x="6976000" y="4091025"/>
              <a:ext cx="121625" cy="237125"/>
            </a:xfrm>
            <a:custGeom>
              <a:rect b="b" l="l" r="r" t="t"/>
              <a:pathLst>
                <a:path extrusionOk="0" h="9485" w="4865">
                  <a:moveTo>
                    <a:pt x="2463" y="1"/>
                  </a:moveTo>
                  <a:lnTo>
                    <a:pt x="1004" y="305"/>
                  </a:lnTo>
                  <a:lnTo>
                    <a:pt x="1" y="3223"/>
                  </a:lnTo>
                  <a:lnTo>
                    <a:pt x="3436" y="9484"/>
                  </a:lnTo>
                  <a:lnTo>
                    <a:pt x="4864" y="9028"/>
                  </a:lnTo>
                  <a:lnTo>
                    <a:pt x="4682" y="2341"/>
                  </a:lnTo>
                  <a:lnTo>
                    <a:pt x="246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9"/>
            <p:cNvSpPr/>
            <p:nvPr/>
          </p:nvSpPr>
          <p:spPr>
            <a:xfrm>
              <a:off x="6983600" y="4022675"/>
              <a:ext cx="312350" cy="1034200"/>
            </a:xfrm>
            <a:custGeom>
              <a:rect b="b" l="l" r="r" t="t"/>
              <a:pathLst>
                <a:path extrusionOk="0" h="41368" w="12494">
                  <a:moveTo>
                    <a:pt x="814" y="0"/>
                  </a:moveTo>
                  <a:cubicBezTo>
                    <a:pt x="747" y="0"/>
                    <a:pt x="678" y="10"/>
                    <a:pt x="609" y="29"/>
                  </a:cubicBezTo>
                  <a:cubicBezTo>
                    <a:pt x="244" y="151"/>
                    <a:pt x="1" y="546"/>
                    <a:pt x="122" y="941"/>
                  </a:cubicBezTo>
                  <a:lnTo>
                    <a:pt x="10943" y="41367"/>
                  </a:lnTo>
                  <a:lnTo>
                    <a:pt x="12493" y="41337"/>
                  </a:lnTo>
                  <a:lnTo>
                    <a:pt x="1581" y="607"/>
                  </a:lnTo>
                  <a:cubicBezTo>
                    <a:pt x="1479" y="250"/>
                    <a:pt x="1164"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9"/>
            <p:cNvSpPr/>
            <p:nvPr/>
          </p:nvSpPr>
          <p:spPr>
            <a:xfrm>
              <a:off x="7491975" y="4354700"/>
              <a:ext cx="256875" cy="701425"/>
            </a:xfrm>
            <a:custGeom>
              <a:rect b="b" l="l" r="r" t="t"/>
              <a:pathLst>
                <a:path extrusionOk="0" h="28057" w="10275">
                  <a:moveTo>
                    <a:pt x="6323" y="1"/>
                  </a:moveTo>
                  <a:lnTo>
                    <a:pt x="1" y="28056"/>
                  </a:lnTo>
                  <a:lnTo>
                    <a:pt x="3830" y="28056"/>
                  </a:lnTo>
                  <a:lnTo>
                    <a:pt x="10274" y="1034"/>
                  </a:lnTo>
                  <a:lnTo>
                    <a:pt x="63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9"/>
            <p:cNvSpPr/>
            <p:nvPr/>
          </p:nvSpPr>
          <p:spPr>
            <a:xfrm>
              <a:off x="8038350" y="4354700"/>
              <a:ext cx="234825" cy="701425"/>
            </a:xfrm>
            <a:custGeom>
              <a:rect b="b" l="l" r="r" t="t"/>
              <a:pathLst>
                <a:path extrusionOk="0" h="28057" w="9393">
                  <a:moveTo>
                    <a:pt x="2918" y="1"/>
                  </a:moveTo>
                  <a:lnTo>
                    <a:pt x="0" y="1673"/>
                  </a:lnTo>
                  <a:cubicBezTo>
                    <a:pt x="0" y="1946"/>
                    <a:pt x="5806" y="28056"/>
                    <a:pt x="5806" y="28056"/>
                  </a:cubicBezTo>
                  <a:lnTo>
                    <a:pt x="9392" y="28056"/>
                  </a:lnTo>
                  <a:lnTo>
                    <a:pt x="29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9"/>
            <p:cNvSpPr/>
            <p:nvPr/>
          </p:nvSpPr>
          <p:spPr>
            <a:xfrm>
              <a:off x="8321025" y="4171575"/>
              <a:ext cx="486350" cy="884550"/>
            </a:xfrm>
            <a:custGeom>
              <a:rect b="b" l="l" r="r" t="t"/>
              <a:pathLst>
                <a:path extrusionOk="0" h="35382" w="19454">
                  <a:moveTo>
                    <a:pt x="2280" y="1"/>
                  </a:moveTo>
                  <a:lnTo>
                    <a:pt x="0" y="2219"/>
                  </a:lnTo>
                  <a:cubicBezTo>
                    <a:pt x="91" y="2523"/>
                    <a:pt x="15472" y="35381"/>
                    <a:pt x="15472" y="35381"/>
                  </a:cubicBezTo>
                  <a:lnTo>
                    <a:pt x="19454" y="35381"/>
                  </a:lnTo>
                  <a:lnTo>
                    <a:pt x="228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9"/>
            <p:cNvSpPr/>
            <p:nvPr/>
          </p:nvSpPr>
          <p:spPr>
            <a:xfrm>
              <a:off x="7366600" y="3303900"/>
              <a:ext cx="1306275" cy="1233100"/>
            </a:xfrm>
            <a:custGeom>
              <a:rect b="b" l="l" r="r" t="t"/>
              <a:pathLst>
                <a:path extrusionOk="0" h="49324" w="52251">
                  <a:moveTo>
                    <a:pt x="29341" y="1"/>
                  </a:moveTo>
                  <a:cubicBezTo>
                    <a:pt x="21188" y="1"/>
                    <a:pt x="12682" y="4728"/>
                    <a:pt x="7508" y="13036"/>
                  </a:cubicBezTo>
                  <a:cubicBezTo>
                    <a:pt x="0" y="25042"/>
                    <a:pt x="2250" y="39996"/>
                    <a:pt x="12523" y="46410"/>
                  </a:cubicBezTo>
                  <a:cubicBezTo>
                    <a:pt x="15698" y="48386"/>
                    <a:pt x="19262" y="49323"/>
                    <a:pt x="22894" y="49323"/>
                  </a:cubicBezTo>
                  <a:cubicBezTo>
                    <a:pt x="31050" y="49323"/>
                    <a:pt x="39548" y="44596"/>
                    <a:pt x="44743" y="36288"/>
                  </a:cubicBezTo>
                  <a:cubicBezTo>
                    <a:pt x="52250" y="24282"/>
                    <a:pt x="49971" y="9327"/>
                    <a:pt x="39697" y="2914"/>
                  </a:cubicBezTo>
                  <a:cubicBezTo>
                    <a:pt x="36532" y="938"/>
                    <a:pt x="32971" y="1"/>
                    <a:pt x="29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9"/>
            <p:cNvSpPr/>
            <p:nvPr/>
          </p:nvSpPr>
          <p:spPr>
            <a:xfrm>
              <a:off x="7373425" y="3305825"/>
              <a:ext cx="1237900" cy="1192750"/>
            </a:xfrm>
            <a:custGeom>
              <a:rect b="b" l="l" r="r" t="t"/>
              <a:pathLst>
                <a:path extrusionOk="0" h="47710" w="49516">
                  <a:moveTo>
                    <a:pt x="28406" y="1"/>
                  </a:moveTo>
                  <a:cubicBezTo>
                    <a:pt x="20495" y="1"/>
                    <a:pt x="12146" y="4851"/>
                    <a:pt x="7113" y="13232"/>
                  </a:cubicBezTo>
                  <a:cubicBezTo>
                    <a:pt x="1" y="25026"/>
                    <a:pt x="2159" y="39342"/>
                    <a:pt x="11916" y="45208"/>
                  </a:cubicBezTo>
                  <a:cubicBezTo>
                    <a:pt x="14739" y="46906"/>
                    <a:pt x="17888" y="47710"/>
                    <a:pt x="21110" y="47710"/>
                  </a:cubicBezTo>
                  <a:cubicBezTo>
                    <a:pt x="29021" y="47710"/>
                    <a:pt x="37370" y="42860"/>
                    <a:pt x="42403" y="34479"/>
                  </a:cubicBezTo>
                  <a:cubicBezTo>
                    <a:pt x="49515" y="22685"/>
                    <a:pt x="47357" y="8369"/>
                    <a:pt x="37600" y="2502"/>
                  </a:cubicBezTo>
                  <a:cubicBezTo>
                    <a:pt x="34777" y="805"/>
                    <a:pt x="31628" y="1"/>
                    <a:pt x="284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9"/>
            <p:cNvSpPr/>
            <p:nvPr/>
          </p:nvSpPr>
          <p:spPr>
            <a:xfrm>
              <a:off x="7417500" y="3300875"/>
              <a:ext cx="1149000" cy="1202050"/>
            </a:xfrm>
            <a:custGeom>
              <a:rect b="b" l="l" r="r" t="t"/>
              <a:pathLst>
                <a:path extrusionOk="0" h="48082" w="45960">
                  <a:moveTo>
                    <a:pt x="26849" y="389"/>
                  </a:moveTo>
                  <a:cubicBezTo>
                    <a:pt x="29459" y="389"/>
                    <a:pt x="32035" y="995"/>
                    <a:pt x="34409" y="2123"/>
                  </a:cubicBezTo>
                  <a:cubicBezTo>
                    <a:pt x="38694" y="4190"/>
                    <a:pt x="41916" y="8020"/>
                    <a:pt x="43527" y="12853"/>
                  </a:cubicBezTo>
                  <a:cubicBezTo>
                    <a:pt x="45564" y="19114"/>
                    <a:pt x="44804" y="26439"/>
                    <a:pt x="41369" y="32974"/>
                  </a:cubicBezTo>
                  <a:cubicBezTo>
                    <a:pt x="36597" y="42150"/>
                    <a:pt x="27751" y="47706"/>
                    <a:pt x="19326" y="47706"/>
                  </a:cubicBezTo>
                  <a:cubicBezTo>
                    <a:pt x="16643" y="47706"/>
                    <a:pt x="14003" y="47143"/>
                    <a:pt x="11551" y="45953"/>
                  </a:cubicBezTo>
                  <a:cubicBezTo>
                    <a:pt x="7296" y="43856"/>
                    <a:pt x="4074" y="40057"/>
                    <a:pt x="2463" y="35224"/>
                  </a:cubicBezTo>
                  <a:cubicBezTo>
                    <a:pt x="426" y="28993"/>
                    <a:pt x="1186" y="21637"/>
                    <a:pt x="4621" y="15102"/>
                  </a:cubicBezTo>
                  <a:cubicBezTo>
                    <a:pt x="9363" y="5953"/>
                    <a:pt x="18238" y="390"/>
                    <a:pt x="26658" y="390"/>
                  </a:cubicBezTo>
                  <a:cubicBezTo>
                    <a:pt x="26722" y="390"/>
                    <a:pt x="26785" y="389"/>
                    <a:pt x="26849" y="389"/>
                  </a:cubicBezTo>
                  <a:close/>
                  <a:moveTo>
                    <a:pt x="26663" y="0"/>
                  </a:moveTo>
                  <a:cubicBezTo>
                    <a:pt x="18100" y="0"/>
                    <a:pt x="9117" y="5635"/>
                    <a:pt x="4256" y="14920"/>
                  </a:cubicBezTo>
                  <a:cubicBezTo>
                    <a:pt x="791" y="21546"/>
                    <a:pt x="1" y="28993"/>
                    <a:pt x="2098" y="35345"/>
                  </a:cubicBezTo>
                  <a:cubicBezTo>
                    <a:pt x="3739" y="40269"/>
                    <a:pt x="7022" y="44160"/>
                    <a:pt x="11399" y="46288"/>
                  </a:cubicBezTo>
                  <a:cubicBezTo>
                    <a:pt x="13861" y="47473"/>
                    <a:pt x="16566" y="48081"/>
                    <a:pt x="19332" y="48081"/>
                  </a:cubicBezTo>
                  <a:cubicBezTo>
                    <a:pt x="27874" y="48081"/>
                    <a:pt x="36871" y="42458"/>
                    <a:pt x="41704" y="33157"/>
                  </a:cubicBezTo>
                  <a:cubicBezTo>
                    <a:pt x="45169" y="26531"/>
                    <a:pt x="45959" y="19084"/>
                    <a:pt x="43862" y="12731"/>
                  </a:cubicBezTo>
                  <a:cubicBezTo>
                    <a:pt x="42251" y="7807"/>
                    <a:pt x="38938" y="3916"/>
                    <a:pt x="34591" y="1789"/>
                  </a:cubicBezTo>
                  <a:cubicBezTo>
                    <a:pt x="32090" y="575"/>
                    <a:pt x="29398" y="0"/>
                    <a:pt x="266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9"/>
            <p:cNvSpPr/>
            <p:nvPr/>
          </p:nvSpPr>
          <p:spPr>
            <a:xfrm>
              <a:off x="7805050" y="3701025"/>
              <a:ext cx="374650" cy="384900"/>
            </a:xfrm>
            <a:custGeom>
              <a:rect b="b" l="l" r="r" t="t"/>
              <a:pathLst>
                <a:path extrusionOk="0" h="15396" w="14986">
                  <a:moveTo>
                    <a:pt x="9148" y="0"/>
                  </a:moveTo>
                  <a:cubicBezTo>
                    <a:pt x="6642" y="0"/>
                    <a:pt x="3884" y="1778"/>
                    <a:pt x="2219" y="4719"/>
                  </a:cubicBezTo>
                  <a:cubicBezTo>
                    <a:pt x="1" y="8610"/>
                    <a:pt x="548" y="13139"/>
                    <a:pt x="3466" y="14780"/>
                  </a:cubicBezTo>
                  <a:cubicBezTo>
                    <a:pt x="4195" y="15198"/>
                    <a:pt x="5003" y="15396"/>
                    <a:pt x="5838" y="15396"/>
                  </a:cubicBezTo>
                  <a:cubicBezTo>
                    <a:pt x="8344" y="15396"/>
                    <a:pt x="11103" y="13617"/>
                    <a:pt x="12767" y="10677"/>
                  </a:cubicBezTo>
                  <a:cubicBezTo>
                    <a:pt x="14986" y="6786"/>
                    <a:pt x="14408" y="2257"/>
                    <a:pt x="11521" y="616"/>
                  </a:cubicBezTo>
                  <a:cubicBezTo>
                    <a:pt x="10791" y="198"/>
                    <a:pt x="9984" y="0"/>
                    <a:pt x="914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9"/>
            <p:cNvSpPr/>
            <p:nvPr/>
          </p:nvSpPr>
          <p:spPr>
            <a:xfrm>
              <a:off x="7637125" y="3514475"/>
              <a:ext cx="721925" cy="774950"/>
            </a:xfrm>
            <a:custGeom>
              <a:rect b="b" l="l" r="r" t="t"/>
              <a:pathLst>
                <a:path extrusionOk="0" h="30998" w="28877">
                  <a:moveTo>
                    <a:pt x="17777" y="3030"/>
                  </a:moveTo>
                  <a:cubicBezTo>
                    <a:pt x="18906" y="3030"/>
                    <a:pt x="20054" y="3304"/>
                    <a:pt x="21064" y="3853"/>
                  </a:cubicBezTo>
                  <a:cubicBezTo>
                    <a:pt x="22827" y="4765"/>
                    <a:pt x="24074" y="6406"/>
                    <a:pt x="24712" y="8564"/>
                  </a:cubicBezTo>
                  <a:cubicBezTo>
                    <a:pt x="25715" y="11938"/>
                    <a:pt x="25046" y="16193"/>
                    <a:pt x="22949" y="19932"/>
                  </a:cubicBezTo>
                  <a:cubicBezTo>
                    <a:pt x="20132" y="24932"/>
                    <a:pt x="15429" y="27993"/>
                    <a:pt x="11277" y="27993"/>
                  </a:cubicBezTo>
                  <a:cubicBezTo>
                    <a:pt x="10053" y="27993"/>
                    <a:pt x="8877" y="27727"/>
                    <a:pt x="7812" y="27166"/>
                  </a:cubicBezTo>
                  <a:cubicBezTo>
                    <a:pt x="6049" y="26224"/>
                    <a:pt x="4803" y="24613"/>
                    <a:pt x="4164" y="22424"/>
                  </a:cubicBezTo>
                  <a:cubicBezTo>
                    <a:pt x="3161" y="19050"/>
                    <a:pt x="3830" y="14825"/>
                    <a:pt x="5927" y="11087"/>
                  </a:cubicBezTo>
                  <a:cubicBezTo>
                    <a:pt x="8754" y="6102"/>
                    <a:pt x="13435" y="3032"/>
                    <a:pt x="17599" y="3032"/>
                  </a:cubicBezTo>
                  <a:cubicBezTo>
                    <a:pt x="17659" y="3030"/>
                    <a:pt x="17718" y="3030"/>
                    <a:pt x="17777" y="3030"/>
                  </a:cubicBezTo>
                  <a:close/>
                  <a:moveTo>
                    <a:pt x="17672" y="0"/>
                  </a:moveTo>
                  <a:cubicBezTo>
                    <a:pt x="12408" y="0"/>
                    <a:pt x="6648" y="3628"/>
                    <a:pt x="3283" y="9597"/>
                  </a:cubicBezTo>
                  <a:cubicBezTo>
                    <a:pt x="760" y="14096"/>
                    <a:pt x="0" y="19111"/>
                    <a:pt x="1246" y="23306"/>
                  </a:cubicBezTo>
                  <a:cubicBezTo>
                    <a:pt x="2097" y="26285"/>
                    <a:pt x="3891" y="28534"/>
                    <a:pt x="6383" y="29871"/>
                  </a:cubicBezTo>
                  <a:cubicBezTo>
                    <a:pt x="7819" y="30604"/>
                    <a:pt x="9397" y="30998"/>
                    <a:pt x="11006" y="30998"/>
                  </a:cubicBezTo>
                  <a:cubicBezTo>
                    <a:pt x="11066" y="30998"/>
                    <a:pt x="11126" y="30997"/>
                    <a:pt x="11186" y="30996"/>
                  </a:cubicBezTo>
                  <a:cubicBezTo>
                    <a:pt x="16475" y="30996"/>
                    <a:pt x="22219" y="27379"/>
                    <a:pt x="25593" y="21421"/>
                  </a:cubicBezTo>
                  <a:cubicBezTo>
                    <a:pt x="28116" y="16923"/>
                    <a:pt x="28876" y="11908"/>
                    <a:pt x="27630" y="7713"/>
                  </a:cubicBezTo>
                  <a:cubicBezTo>
                    <a:pt x="26748" y="4734"/>
                    <a:pt x="24985" y="2485"/>
                    <a:pt x="22463" y="1147"/>
                  </a:cubicBezTo>
                  <a:cubicBezTo>
                    <a:pt x="20979" y="369"/>
                    <a:pt x="19351" y="0"/>
                    <a:pt x="1767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9"/>
            <p:cNvSpPr/>
            <p:nvPr/>
          </p:nvSpPr>
          <p:spPr>
            <a:xfrm>
              <a:off x="7479050" y="3364400"/>
              <a:ext cx="1038050" cy="1074700"/>
            </a:xfrm>
            <a:custGeom>
              <a:rect b="b" l="l" r="r" t="t"/>
              <a:pathLst>
                <a:path extrusionOk="0" h="42988" w="41522">
                  <a:moveTo>
                    <a:pt x="24764" y="3015"/>
                  </a:moveTo>
                  <a:cubicBezTo>
                    <a:pt x="26895" y="3015"/>
                    <a:pt x="29019" y="3561"/>
                    <a:pt x="30913" y="4597"/>
                  </a:cubicBezTo>
                  <a:cubicBezTo>
                    <a:pt x="33922" y="6299"/>
                    <a:pt x="36020" y="9126"/>
                    <a:pt x="37023" y="12774"/>
                  </a:cubicBezTo>
                  <a:cubicBezTo>
                    <a:pt x="38360" y="17819"/>
                    <a:pt x="37357" y="23716"/>
                    <a:pt x="34226" y="28944"/>
                  </a:cubicBezTo>
                  <a:cubicBezTo>
                    <a:pt x="30090" y="35869"/>
                    <a:pt x="23209" y="39983"/>
                    <a:pt x="16905" y="39983"/>
                  </a:cubicBezTo>
                  <a:cubicBezTo>
                    <a:pt x="14687" y="39983"/>
                    <a:pt x="12540" y="39473"/>
                    <a:pt x="10609" y="38397"/>
                  </a:cubicBezTo>
                  <a:cubicBezTo>
                    <a:pt x="7600" y="36695"/>
                    <a:pt x="5472" y="33868"/>
                    <a:pt x="4499" y="30221"/>
                  </a:cubicBezTo>
                  <a:cubicBezTo>
                    <a:pt x="3162" y="25175"/>
                    <a:pt x="4165" y="19278"/>
                    <a:pt x="7296" y="14050"/>
                  </a:cubicBezTo>
                  <a:cubicBezTo>
                    <a:pt x="11399" y="7120"/>
                    <a:pt x="18269" y="3017"/>
                    <a:pt x="24591" y="3017"/>
                  </a:cubicBezTo>
                  <a:cubicBezTo>
                    <a:pt x="24649" y="3016"/>
                    <a:pt x="24706" y="3015"/>
                    <a:pt x="24764" y="3015"/>
                  </a:cubicBezTo>
                  <a:close/>
                  <a:moveTo>
                    <a:pt x="24639" y="0"/>
                  </a:moveTo>
                  <a:cubicBezTo>
                    <a:pt x="17272" y="0"/>
                    <a:pt x="9369" y="4628"/>
                    <a:pt x="4682" y="12470"/>
                  </a:cubicBezTo>
                  <a:cubicBezTo>
                    <a:pt x="1125" y="18397"/>
                    <a:pt x="1" y="25175"/>
                    <a:pt x="1581" y="31011"/>
                  </a:cubicBezTo>
                  <a:cubicBezTo>
                    <a:pt x="2736" y="35418"/>
                    <a:pt x="5442" y="38975"/>
                    <a:pt x="9120" y="41042"/>
                  </a:cubicBezTo>
                  <a:cubicBezTo>
                    <a:pt x="11439" y="42320"/>
                    <a:pt x="14049" y="42988"/>
                    <a:pt x="16694" y="42988"/>
                  </a:cubicBezTo>
                  <a:cubicBezTo>
                    <a:pt x="16753" y="42988"/>
                    <a:pt x="16812" y="42988"/>
                    <a:pt x="16870" y="42987"/>
                  </a:cubicBezTo>
                  <a:cubicBezTo>
                    <a:pt x="24226" y="42987"/>
                    <a:pt x="32159" y="38367"/>
                    <a:pt x="36840" y="30525"/>
                  </a:cubicBezTo>
                  <a:cubicBezTo>
                    <a:pt x="40366" y="24598"/>
                    <a:pt x="41521" y="17850"/>
                    <a:pt x="39941" y="11983"/>
                  </a:cubicBezTo>
                  <a:cubicBezTo>
                    <a:pt x="38755" y="7576"/>
                    <a:pt x="36081" y="4020"/>
                    <a:pt x="32372" y="1953"/>
                  </a:cubicBezTo>
                  <a:cubicBezTo>
                    <a:pt x="29992" y="628"/>
                    <a:pt x="27352" y="0"/>
                    <a:pt x="246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9"/>
            <p:cNvSpPr/>
            <p:nvPr/>
          </p:nvSpPr>
          <p:spPr>
            <a:xfrm>
              <a:off x="7189550" y="3268075"/>
              <a:ext cx="207475" cy="176325"/>
            </a:xfrm>
            <a:custGeom>
              <a:rect b="b" l="l" r="r" t="t"/>
              <a:pathLst>
                <a:path extrusionOk="0" h="7053" w="8299">
                  <a:moveTo>
                    <a:pt x="1003" y="0"/>
                  </a:moveTo>
                  <a:lnTo>
                    <a:pt x="0" y="1125"/>
                  </a:lnTo>
                  <a:lnTo>
                    <a:pt x="912" y="4073"/>
                  </a:lnTo>
                  <a:lnTo>
                    <a:pt x="7417" y="7052"/>
                  </a:lnTo>
                  <a:lnTo>
                    <a:pt x="8298" y="5867"/>
                  </a:lnTo>
                  <a:lnTo>
                    <a:pt x="4195" y="578"/>
                  </a:lnTo>
                  <a:lnTo>
                    <a:pt x="100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9"/>
            <p:cNvSpPr/>
            <p:nvPr/>
          </p:nvSpPr>
          <p:spPr>
            <a:xfrm>
              <a:off x="7138625" y="3229575"/>
              <a:ext cx="856425" cy="691150"/>
            </a:xfrm>
            <a:custGeom>
              <a:rect b="b" l="l" r="r" t="t"/>
              <a:pathLst>
                <a:path extrusionOk="0" h="27646" w="34257">
                  <a:moveTo>
                    <a:pt x="845" y="0"/>
                  </a:moveTo>
                  <a:cubicBezTo>
                    <a:pt x="608" y="0"/>
                    <a:pt x="370" y="102"/>
                    <a:pt x="213" y="294"/>
                  </a:cubicBezTo>
                  <a:cubicBezTo>
                    <a:pt x="1" y="598"/>
                    <a:pt x="31" y="1054"/>
                    <a:pt x="335" y="1297"/>
                  </a:cubicBezTo>
                  <a:lnTo>
                    <a:pt x="33010" y="27498"/>
                  </a:lnTo>
                  <a:cubicBezTo>
                    <a:pt x="33134" y="27597"/>
                    <a:pt x="33284" y="27646"/>
                    <a:pt x="33430" y="27646"/>
                  </a:cubicBezTo>
                  <a:cubicBezTo>
                    <a:pt x="33641" y="27646"/>
                    <a:pt x="33845" y="27544"/>
                    <a:pt x="33953" y="27346"/>
                  </a:cubicBezTo>
                  <a:cubicBezTo>
                    <a:pt x="34256" y="27103"/>
                    <a:pt x="34256" y="26647"/>
                    <a:pt x="33953" y="26404"/>
                  </a:cubicBezTo>
                  <a:lnTo>
                    <a:pt x="1338" y="172"/>
                  </a:lnTo>
                  <a:cubicBezTo>
                    <a:pt x="1196" y="56"/>
                    <a:pt x="1020" y="0"/>
                    <a:pt x="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9"/>
            <p:cNvSpPr/>
            <p:nvPr/>
          </p:nvSpPr>
          <p:spPr>
            <a:xfrm>
              <a:off x="7940325" y="3849375"/>
              <a:ext cx="60050" cy="88025"/>
            </a:xfrm>
            <a:custGeom>
              <a:rect b="b" l="l" r="r" t="t"/>
              <a:pathLst>
                <a:path extrusionOk="0" h="3521" w="2402">
                  <a:moveTo>
                    <a:pt x="1976" y="1"/>
                  </a:moveTo>
                  <a:lnTo>
                    <a:pt x="1976" y="1"/>
                  </a:lnTo>
                  <a:cubicBezTo>
                    <a:pt x="1945" y="31"/>
                    <a:pt x="2067" y="274"/>
                    <a:pt x="2128" y="670"/>
                  </a:cubicBezTo>
                  <a:cubicBezTo>
                    <a:pt x="2219" y="1217"/>
                    <a:pt x="2128" y="1764"/>
                    <a:pt x="1854" y="2220"/>
                  </a:cubicBezTo>
                  <a:cubicBezTo>
                    <a:pt x="1581" y="2706"/>
                    <a:pt x="1155" y="3071"/>
                    <a:pt x="669" y="3284"/>
                  </a:cubicBezTo>
                  <a:cubicBezTo>
                    <a:pt x="274" y="3436"/>
                    <a:pt x="0" y="3466"/>
                    <a:pt x="0" y="3496"/>
                  </a:cubicBezTo>
                  <a:cubicBezTo>
                    <a:pt x="68" y="3513"/>
                    <a:pt x="136" y="3521"/>
                    <a:pt x="203" y="3521"/>
                  </a:cubicBezTo>
                  <a:cubicBezTo>
                    <a:pt x="377" y="3521"/>
                    <a:pt x="546" y="3471"/>
                    <a:pt x="699" y="3405"/>
                  </a:cubicBezTo>
                  <a:cubicBezTo>
                    <a:pt x="1277" y="3223"/>
                    <a:pt x="1733" y="2828"/>
                    <a:pt x="2037" y="2341"/>
                  </a:cubicBezTo>
                  <a:cubicBezTo>
                    <a:pt x="2310" y="1825"/>
                    <a:pt x="2401" y="1217"/>
                    <a:pt x="2280" y="639"/>
                  </a:cubicBezTo>
                  <a:cubicBezTo>
                    <a:pt x="2249" y="426"/>
                    <a:pt x="2128" y="183"/>
                    <a:pt x="1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29" name="Google Shape;1629;p89"/>
          <p:cNvPicPr preferRelativeResize="0"/>
          <p:nvPr/>
        </p:nvPicPr>
        <p:blipFill rotWithShape="1">
          <a:blip r:embed="rId4">
            <a:alphaModFix/>
          </a:blip>
          <a:srcRect b="0" l="-1360" r="1359" t="22678"/>
          <a:stretch/>
        </p:blipFill>
        <p:spPr>
          <a:xfrm>
            <a:off x="603900" y="2553099"/>
            <a:ext cx="7772400" cy="2179947"/>
          </a:xfrm>
          <a:prstGeom prst="rect">
            <a:avLst/>
          </a:prstGeom>
          <a:noFill/>
          <a:ln>
            <a:noFill/>
          </a:ln>
        </p:spPr>
      </p:pic>
      <p:sp>
        <p:nvSpPr>
          <p:cNvPr id="1630" name="Google Shape;1630;p89"/>
          <p:cNvSpPr txBox="1"/>
          <p:nvPr/>
        </p:nvSpPr>
        <p:spPr>
          <a:xfrm>
            <a:off x="794350" y="2298775"/>
            <a:ext cx="57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Raleway"/>
                <a:ea typeface="Raleway"/>
                <a:cs typeface="Raleway"/>
                <a:sym typeface="Raleway"/>
              </a:rPr>
              <a:t>How does API work?</a:t>
            </a:r>
            <a:endParaRPr b="1">
              <a:solidFill>
                <a:schemeClr val="accent3"/>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90"/>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Designing</a:t>
            </a:r>
            <a:endParaRPr/>
          </a:p>
        </p:txBody>
      </p:sp>
      <p:sp>
        <p:nvSpPr>
          <p:cNvPr id="1636" name="Google Shape;1636;p90"/>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r>
              <a:rPr lang="en"/>
              <a:t>.</a:t>
            </a:r>
            <a:endParaRPr/>
          </a:p>
        </p:txBody>
      </p:sp>
      <p:grpSp>
        <p:nvGrpSpPr>
          <p:cNvPr id="1637" name="Google Shape;1637;p90"/>
          <p:cNvGrpSpPr/>
          <p:nvPr/>
        </p:nvGrpSpPr>
        <p:grpSpPr>
          <a:xfrm flipH="1">
            <a:off x="5664526" y="3810849"/>
            <a:ext cx="1019450" cy="1379152"/>
            <a:chOff x="3231057" y="5846468"/>
            <a:chExt cx="1701919" cy="2302424"/>
          </a:xfrm>
        </p:grpSpPr>
        <p:sp>
          <p:nvSpPr>
            <p:cNvPr id="1638" name="Google Shape;1638;p9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9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9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9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9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9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9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9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9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9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90"/>
          <p:cNvGrpSpPr/>
          <p:nvPr/>
        </p:nvGrpSpPr>
        <p:grpSpPr>
          <a:xfrm>
            <a:off x="6683963" y="4278168"/>
            <a:ext cx="668104" cy="895218"/>
            <a:chOff x="122038" y="7256930"/>
            <a:chExt cx="668104" cy="895218"/>
          </a:xfrm>
        </p:grpSpPr>
        <p:sp>
          <p:nvSpPr>
            <p:cNvPr id="1651" name="Google Shape;1651;p9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9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grpSp>
        <p:nvGrpSpPr>
          <p:cNvPr id="1661" name="Google Shape;1661;p91"/>
          <p:cNvGrpSpPr/>
          <p:nvPr/>
        </p:nvGrpSpPr>
        <p:grpSpPr>
          <a:xfrm rot="-6901726">
            <a:off x="-3072022" y="1224340"/>
            <a:ext cx="10526452" cy="10365738"/>
            <a:chOff x="1132290" y="467842"/>
            <a:chExt cx="5085019" cy="4954098"/>
          </a:xfrm>
        </p:grpSpPr>
        <p:sp>
          <p:nvSpPr>
            <p:cNvPr id="1662" name="Google Shape;1662;p91"/>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5" name="Google Shape;1665;p91"/>
          <p:cNvSpPr txBox="1"/>
          <p:nvPr>
            <p:ph idx="1" type="body"/>
          </p:nvPr>
        </p:nvSpPr>
        <p:spPr>
          <a:xfrm>
            <a:off x="1279075" y="1025725"/>
            <a:ext cx="6738300" cy="18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solidFill>
                  <a:schemeClr val="hlink"/>
                </a:solidFill>
                <a:hlinkClick r:id="rId3"/>
              </a:rPr>
              <a:t>Flow of the Project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666" name="Google Shape;1666;p91"/>
          <p:cNvSpPr txBox="1"/>
          <p:nvPr>
            <p:ph type="title"/>
          </p:nvPr>
        </p:nvSpPr>
        <p:spPr>
          <a:xfrm>
            <a:off x="349175" y="1752825"/>
            <a:ext cx="8562900" cy="12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0" lvl="0" marL="0" rtl="0" algn="ctr">
              <a:spcBef>
                <a:spcPts val="0"/>
              </a:spcBef>
              <a:spcAft>
                <a:spcPts val="0"/>
              </a:spcAft>
              <a:buNone/>
            </a:pPr>
            <a:r>
              <a:t/>
            </a:r>
            <a:endParaRPr/>
          </a:p>
        </p:txBody>
      </p:sp>
      <p:grpSp>
        <p:nvGrpSpPr>
          <p:cNvPr id="1667" name="Google Shape;1667;p91"/>
          <p:cNvGrpSpPr/>
          <p:nvPr/>
        </p:nvGrpSpPr>
        <p:grpSpPr>
          <a:xfrm>
            <a:off x="76205" y="3079321"/>
            <a:ext cx="5522000" cy="2154276"/>
            <a:chOff x="545100" y="1812650"/>
            <a:chExt cx="6575375" cy="2565225"/>
          </a:xfrm>
        </p:grpSpPr>
        <p:sp>
          <p:nvSpPr>
            <p:cNvPr id="1668" name="Google Shape;1668;p91"/>
            <p:cNvSpPr/>
            <p:nvPr/>
          </p:nvSpPr>
          <p:spPr>
            <a:xfrm>
              <a:off x="6037625" y="2472975"/>
              <a:ext cx="1082850" cy="1110225"/>
            </a:xfrm>
            <a:custGeom>
              <a:rect b="b" l="l" r="r" t="t"/>
              <a:pathLst>
                <a:path extrusionOk="0" h="44409" w="43314">
                  <a:moveTo>
                    <a:pt x="21251" y="12609"/>
                  </a:moveTo>
                  <a:cubicBezTo>
                    <a:pt x="24472" y="12609"/>
                    <a:pt x="27712" y="14174"/>
                    <a:pt x="29605" y="17478"/>
                  </a:cubicBezTo>
                  <a:cubicBezTo>
                    <a:pt x="32280" y="22098"/>
                    <a:pt x="30669" y="28025"/>
                    <a:pt x="26049" y="30669"/>
                  </a:cubicBezTo>
                  <a:cubicBezTo>
                    <a:pt x="24467" y="31576"/>
                    <a:pt x="22820" y="31984"/>
                    <a:pt x="21228" y="31984"/>
                  </a:cubicBezTo>
                  <a:cubicBezTo>
                    <a:pt x="15291" y="31984"/>
                    <a:pt x="10111" y="26324"/>
                    <a:pt x="11885" y="19757"/>
                  </a:cubicBezTo>
                  <a:cubicBezTo>
                    <a:pt x="13140" y="15108"/>
                    <a:pt x="17181" y="12609"/>
                    <a:pt x="21251" y="12609"/>
                  </a:cubicBezTo>
                  <a:close/>
                  <a:moveTo>
                    <a:pt x="22341" y="0"/>
                  </a:moveTo>
                  <a:lnTo>
                    <a:pt x="17417" y="547"/>
                  </a:lnTo>
                  <a:lnTo>
                    <a:pt x="17143" y="4681"/>
                  </a:lnTo>
                  <a:lnTo>
                    <a:pt x="13465" y="6535"/>
                  </a:lnTo>
                  <a:lnTo>
                    <a:pt x="9575" y="3800"/>
                  </a:lnTo>
                  <a:lnTo>
                    <a:pt x="5654" y="6657"/>
                  </a:lnTo>
                  <a:lnTo>
                    <a:pt x="7690" y="11064"/>
                  </a:lnTo>
                  <a:lnTo>
                    <a:pt x="5350" y="14590"/>
                  </a:lnTo>
                  <a:lnTo>
                    <a:pt x="1094" y="14377"/>
                  </a:lnTo>
                  <a:lnTo>
                    <a:pt x="0" y="19605"/>
                  </a:lnTo>
                  <a:lnTo>
                    <a:pt x="4043" y="21156"/>
                  </a:lnTo>
                  <a:lnTo>
                    <a:pt x="4377" y="25563"/>
                  </a:lnTo>
                  <a:lnTo>
                    <a:pt x="213" y="27995"/>
                  </a:lnTo>
                  <a:lnTo>
                    <a:pt x="2219" y="32554"/>
                  </a:lnTo>
                  <a:lnTo>
                    <a:pt x="6565" y="31885"/>
                  </a:lnTo>
                  <a:lnTo>
                    <a:pt x="9423" y="35198"/>
                  </a:lnTo>
                  <a:lnTo>
                    <a:pt x="7903" y="39332"/>
                  </a:lnTo>
                  <a:lnTo>
                    <a:pt x="11885" y="42129"/>
                  </a:lnTo>
                  <a:lnTo>
                    <a:pt x="14985" y="38785"/>
                  </a:lnTo>
                  <a:lnTo>
                    <a:pt x="19301" y="39940"/>
                  </a:lnTo>
                  <a:lnTo>
                    <a:pt x="20639" y="44408"/>
                  </a:lnTo>
                  <a:lnTo>
                    <a:pt x="25441" y="44074"/>
                  </a:lnTo>
                  <a:lnTo>
                    <a:pt x="26049" y="40092"/>
                  </a:lnTo>
                  <a:lnTo>
                    <a:pt x="30153" y="37721"/>
                  </a:lnTo>
                  <a:lnTo>
                    <a:pt x="33496" y="40396"/>
                  </a:lnTo>
                  <a:lnTo>
                    <a:pt x="37751" y="37235"/>
                  </a:lnTo>
                  <a:lnTo>
                    <a:pt x="35593" y="33527"/>
                  </a:lnTo>
                  <a:lnTo>
                    <a:pt x="37691" y="29758"/>
                  </a:lnTo>
                  <a:lnTo>
                    <a:pt x="42007" y="30062"/>
                  </a:lnTo>
                  <a:lnTo>
                    <a:pt x="43314" y="25198"/>
                  </a:lnTo>
                  <a:lnTo>
                    <a:pt x="39636" y="23192"/>
                  </a:lnTo>
                  <a:lnTo>
                    <a:pt x="39150" y="18754"/>
                  </a:lnTo>
                  <a:lnTo>
                    <a:pt x="42736" y="16323"/>
                  </a:lnTo>
                  <a:lnTo>
                    <a:pt x="40366" y="12219"/>
                  </a:lnTo>
                  <a:lnTo>
                    <a:pt x="36688" y="12736"/>
                  </a:lnTo>
                  <a:lnTo>
                    <a:pt x="33648" y="8906"/>
                  </a:lnTo>
                  <a:lnTo>
                    <a:pt x="35198" y="5107"/>
                  </a:lnTo>
                  <a:lnTo>
                    <a:pt x="31095" y="2402"/>
                  </a:lnTo>
                  <a:lnTo>
                    <a:pt x="28025" y="5472"/>
                  </a:lnTo>
                  <a:lnTo>
                    <a:pt x="23952" y="4772"/>
                  </a:lnTo>
                  <a:lnTo>
                    <a:pt x="223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1"/>
            <p:cNvSpPr/>
            <p:nvPr/>
          </p:nvSpPr>
          <p:spPr>
            <a:xfrm>
              <a:off x="545100" y="2811650"/>
              <a:ext cx="1155075" cy="1327850"/>
            </a:xfrm>
            <a:custGeom>
              <a:rect b="b" l="l" r="r" t="t"/>
              <a:pathLst>
                <a:path extrusionOk="0" h="53114" w="46203">
                  <a:moveTo>
                    <a:pt x="5341" y="1"/>
                  </a:moveTo>
                  <a:cubicBezTo>
                    <a:pt x="5233" y="1"/>
                    <a:pt x="5125" y="4"/>
                    <a:pt x="5016" y="10"/>
                  </a:cubicBezTo>
                  <a:cubicBezTo>
                    <a:pt x="2828" y="131"/>
                    <a:pt x="639" y="1682"/>
                    <a:pt x="305" y="3870"/>
                  </a:cubicBezTo>
                  <a:cubicBezTo>
                    <a:pt x="1" y="6058"/>
                    <a:pt x="1460" y="8125"/>
                    <a:pt x="2980" y="9706"/>
                  </a:cubicBezTo>
                  <a:cubicBezTo>
                    <a:pt x="5290" y="12077"/>
                    <a:pt x="7873" y="14083"/>
                    <a:pt x="10731" y="15694"/>
                  </a:cubicBezTo>
                  <a:cubicBezTo>
                    <a:pt x="11247" y="15998"/>
                    <a:pt x="11825" y="16302"/>
                    <a:pt x="12068" y="16849"/>
                  </a:cubicBezTo>
                  <a:cubicBezTo>
                    <a:pt x="12493" y="17822"/>
                    <a:pt x="11642" y="18916"/>
                    <a:pt x="10670" y="19372"/>
                  </a:cubicBezTo>
                  <a:cubicBezTo>
                    <a:pt x="9576" y="19858"/>
                    <a:pt x="8329" y="19858"/>
                    <a:pt x="7174" y="20132"/>
                  </a:cubicBezTo>
                  <a:cubicBezTo>
                    <a:pt x="5989" y="20375"/>
                    <a:pt x="4773" y="21044"/>
                    <a:pt x="4439" y="22199"/>
                  </a:cubicBezTo>
                  <a:cubicBezTo>
                    <a:pt x="3983" y="23810"/>
                    <a:pt x="5442" y="25299"/>
                    <a:pt x="6840" y="26241"/>
                  </a:cubicBezTo>
                  <a:cubicBezTo>
                    <a:pt x="9606" y="28126"/>
                    <a:pt x="12706" y="29493"/>
                    <a:pt x="15959" y="30314"/>
                  </a:cubicBezTo>
                  <a:cubicBezTo>
                    <a:pt x="17083" y="30618"/>
                    <a:pt x="18329" y="30861"/>
                    <a:pt x="19302" y="31530"/>
                  </a:cubicBezTo>
                  <a:cubicBezTo>
                    <a:pt x="20275" y="32229"/>
                    <a:pt x="20974" y="33536"/>
                    <a:pt x="20518" y="34661"/>
                  </a:cubicBezTo>
                  <a:cubicBezTo>
                    <a:pt x="20126" y="35697"/>
                    <a:pt x="18934" y="36191"/>
                    <a:pt x="17822" y="36191"/>
                  </a:cubicBezTo>
                  <a:cubicBezTo>
                    <a:pt x="17727" y="36191"/>
                    <a:pt x="17632" y="36188"/>
                    <a:pt x="17539" y="36181"/>
                  </a:cubicBezTo>
                  <a:cubicBezTo>
                    <a:pt x="16354" y="36089"/>
                    <a:pt x="15229" y="35573"/>
                    <a:pt x="14074" y="35269"/>
                  </a:cubicBezTo>
                  <a:cubicBezTo>
                    <a:pt x="13493" y="35113"/>
                    <a:pt x="12875" y="35030"/>
                    <a:pt x="12259" y="35030"/>
                  </a:cubicBezTo>
                  <a:cubicBezTo>
                    <a:pt x="10586" y="35030"/>
                    <a:pt x="8930" y="35640"/>
                    <a:pt x="8086" y="37062"/>
                  </a:cubicBezTo>
                  <a:cubicBezTo>
                    <a:pt x="7326" y="38339"/>
                    <a:pt x="7417" y="39980"/>
                    <a:pt x="7995" y="41348"/>
                  </a:cubicBezTo>
                  <a:cubicBezTo>
                    <a:pt x="8603" y="42716"/>
                    <a:pt x="9636" y="43840"/>
                    <a:pt x="10700" y="44874"/>
                  </a:cubicBezTo>
                  <a:cubicBezTo>
                    <a:pt x="14439" y="48430"/>
                    <a:pt x="19059" y="51166"/>
                    <a:pt x="24074" y="52351"/>
                  </a:cubicBezTo>
                  <a:cubicBezTo>
                    <a:pt x="26155" y="52833"/>
                    <a:pt x="28162" y="53114"/>
                    <a:pt x="30130" y="53114"/>
                  </a:cubicBezTo>
                  <a:cubicBezTo>
                    <a:pt x="32876" y="53114"/>
                    <a:pt x="35547" y="52567"/>
                    <a:pt x="38239" y="51257"/>
                  </a:cubicBezTo>
                  <a:lnTo>
                    <a:pt x="38208" y="51257"/>
                  </a:lnTo>
                  <a:cubicBezTo>
                    <a:pt x="45473" y="44965"/>
                    <a:pt x="46202" y="34600"/>
                    <a:pt x="44956" y="25481"/>
                  </a:cubicBezTo>
                  <a:cubicBezTo>
                    <a:pt x="44743" y="23961"/>
                    <a:pt x="44743" y="22351"/>
                    <a:pt x="43892" y="21074"/>
                  </a:cubicBezTo>
                  <a:cubicBezTo>
                    <a:pt x="43263" y="20163"/>
                    <a:pt x="42169" y="19530"/>
                    <a:pt x="41130" y="19530"/>
                  </a:cubicBezTo>
                  <a:cubicBezTo>
                    <a:pt x="40714" y="19530"/>
                    <a:pt x="40306" y="19632"/>
                    <a:pt x="39941" y="19858"/>
                  </a:cubicBezTo>
                  <a:cubicBezTo>
                    <a:pt x="38847" y="20496"/>
                    <a:pt x="38482" y="21864"/>
                    <a:pt x="37965" y="23019"/>
                  </a:cubicBezTo>
                  <a:cubicBezTo>
                    <a:pt x="37266" y="24569"/>
                    <a:pt x="36141" y="25876"/>
                    <a:pt x="34743" y="26819"/>
                  </a:cubicBezTo>
                  <a:cubicBezTo>
                    <a:pt x="34088" y="27256"/>
                    <a:pt x="33291" y="27599"/>
                    <a:pt x="32522" y="27599"/>
                  </a:cubicBezTo>
                  <a:cubicBezTo>
                    <a:pt x="32221" y="27599"/>
                    <a:pt x="31925" y="27546"/>
                    <a:pt x="31643" y="27427"/>
                  </a:cubicBezTo>
                  <a:cubicBezTo>
                    <a:pt x="30245" y="26849"/>
                    <a:pt x="29910" y="25056"/>
                    <a:pt x="29728" y="23536"/>
                  </a:cubicBezTo>
                  <a:lnTo>
                    <a:pt x="28938" y="15025"/>
                  </a:lnTo>
                  <a:cubicBezTo>
                    <a:pt x="28786" y="13505"/>
                    <a:pt x="28634" y="11955"/>
                    <a:pt x="28026" y="10557"/>
                  </a:cubicBezTo>
                  <a:cubicBezTo>
                    <a:pt x="27387" y="9159"/>
                    <a:pt x="26202" y="7943"/>
                    <a:pt x="24713" y="7700"/>
                  </a:cubicBezTo>
                  <a:cubicBezTo>
                    <a:pt x="24551" y="7670"/>
                    <a:pt x="24388" y="7656"/>
                    <a:pt x="24224" y="7656"/>
                  </a:cubicBezTo>
                  <a:cubicBezTo>
                    <a:pt x="22879" y="7656"/>
                    <a:pt x="21535" y="8624"/>
                    <a:pt x="21399" y="9980"/>
                  </a:cubicBezTo>
                  <a:cubicBezTo>
                    <a:pt x="21308" y="10618"/>
                    <a:pt x="21521" y="11226"/>
                    <a:pt x="21551" y="11864"/>
                  </a:cubicBezTo>
                  <a:cubicBezTo>
                    <a:pt x="21551" y="12502"/>
                    <a:pt x="21339" y="13232"/>
                    <a:pt x="20792" y="13475"/>
                  </a:cubicBezTo>
                  <a:cubicBezTo>
                    <a:pt x="20662" y="13529"/>
                    <a:pt x="20528" y="13553"/>
                    <a:pt x="20393" y="13553"/>
                  </a:cubicBezTo>
                  <a:cubicBezTo>
                    <a:pt x="19922" y="13553"/>
                    <a:pt x="19430" y="13265"/>
                    <a:pt x="19029" y="12958"/>
                  </a:cubicBezTo>
                  <a:cubicBezTo>
                    <a:pt x="17326" y="11560"/>
                    <a:pt x="16050" y="9706"/>
                    <a:pt x="14864" y="7852"/>
                  </a:cubicBezTo>
                  <a:cubicBezTo>
                    <a:pt x="13679" y="5967"/>
                    <a:pt x="12493" y="4083"/>
                    <a:pt x="10883" y="2533"/>
                  </a:cubicBezTo>
                  <a:cubicBezTo>
                    <a:pt x="9380" y="1088"/>
                    <a:pt x="7412" y="1"/>
                    <a:pt x="5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1"/>
            <p:cNvSpPr/>
            <p:nvPr/>
          </p:nvSpPr>
          <p:spPr>
            <a:xfrm>
              <a:off x="602100" y="2850625"/>
              <a:ext cx="918725" cy="1412675"/>
            </a:xfrm>
            <a:custGeom>
              <a:rect b="b" l="l" r="r" t="t"/>
              <a:pathLst>
                <a:path extrusionOk="0" h="56507" w="36749">
                  <a:moveTo>
                    <a:pt x="1" y="1"/>
                  </a:moveTo>
                  <a:cubicBezTo>
                    <a:pt x="61" y="31"/>
                    <a:pt x="92" y="92"/>
                    <a:pt x="153" y="123"/>
                  </a:cubicBezTo>
                  <a:lnTo>
                    <a:pt x="669" y="487"/>
                  </a:lnTo>
                  <a:cubicBezTo>
                    <a:pt x="1095" y="791"/>
                    <a:pt x="1733" y="1247"/>
                    <a:pt x="2554" y="1855"/>
                  </a:cubicBezTo>
                  <a:cubicBezTo>
                    <a:pt x="4864" y="3588"/>
                    <a:pt x="7022" y="5472"/>
                    <a:pt x="9028" y="7509"/>
                  </a:cubicBezTo>
                  <a:cubicBezTo>
                    <a:pt x="10274" y="8816"/>
                    <a:pt x="11642" y="10275"/>
                    <a:pt x="13040" y="11886"/>
                  </a:cubicBezTo>
                  <a:cubicBezTo>
                    <a:pt x="14439" y="13497"/>
                    <a:pt x="15928" y="15229"/>
                    <a:pt x="17417" y="17114"/>
                  </a:cubicBezTo>
                  <a:cubicBezTo>
                    <a:pt x="19028" y="19059"/>
                    <a:pt x="20487" y="21095"/>
                    <a:pt x="21855" y="23193"/>
                  </a:cubicBezTo>
                  <a:cubicBezTo>
                    <a:pt x="22554" y="24287"/>
                    <a:pt x="23192" y="25472"/>
                    <a:pt x="23861" y="26658"/>
                  </a:cubicBezTo>
                  <a:cubicBezTo>
                    <a:pt x="24530" y="27813"/>
                    <a:pt x="25199" y="29029"/>
                    <a:pt x="25867" y="30245"/>
                  </a:cubicBezTo>
                  <a:cubicBezTo>
                    <a:pt x="28421" y="34804"/>
                    <a:pt x="30731" y="39485"/>
                    <a:pt x="32767" y="44287"/>
                  </a:cubicBezTo>
                  <a:cubicBezTo>
                    <a:pt x="34408" y="48239"/>
                    <a:pt x="35685" y="52312"/>
                    <a:pt x="36567" y="56506"/>
                  </a:cubicBezTo>
                  <a:lnTo>
                    <a:pt x="36749" y="56446"/>
                  </a:lnTo>
                  <a:cubicBezTo>
                    <a:pt x="35867" y="52251"/>
                    <a:pt x="34621" y="48148"/>
                    <a:pt x="32980" y="44196"/>
                  </a:cubicBezTo>
                  <a:cubicBezTo>
                    <a:pt x="30943" y="39363"/>
                    <a:pt x="28633" y="34652"/>
                    <a:pt x="26050" y="30093"/>
                  </a:cubicBezTo>
                  <a:cubicBezTo>
                    <a:pt x="25381" y="28877"/>
                    <a:pt x="24712" y="27691"/>
                    <a:pt x="24044" y="26506"/>
                  </a:cubicBezTo>
                  <a:cubicBezTo>
                    <a:pt x="23405" y="25320"/>
                    <a:pt x="22737" y="24165"/>
                    <a:pt x="22037" y="23041"/>
                  </a:cubicBezTo>
                  <a:cubicBezTo>
                    <a:pt x="20670" y="20943"/>
                    <a:pt x="19180" y="18877"/>
                    <a:pt x="17600" y="16931"/>
                  </a:cubicBezTo>
                  <a:cubicBezTo>
                    <a:pt x="16080" y="15047"/>
                    <a:pt x="14590" y="13345"/>
                    <a:pt x="13162" y="11734"/>
                  </a:cubicBezTo>
                  <a:cubicBezTo>
                    <a:pt x="11764" y="10123"/>
                    <a:pt x="10396" y="8664"/>
                    <a:pt x="9119" y="7387"/>
                  </a:cubicBezTo>
                  <a:cubicBezTo>
                    <a:pt x="7083" y="5351"/>
                    <a:pt x="4894" y="3466"/>
                    <a:pt x="2584" y="1764"/>
                  </a:cubicBezTo>
                  <a:cubicBezTo>
                    <a:pt x="1763" y="1156"/>
                    <a:pt x="1125" y="730"/>
                    <a:pt x="700" y="426"/>
                  </a:cubicBezTo>
                  <a:cubicBezTo>
                    <a:pt x="487" y="275"/>
                    <a:pt x="304" y="183"/>
                    <a:pt x="183" y="92"/>
                  </a:cubicBezTo>
                  <a:cubicBezTo>
                    <a:pt x="122" y="62"/>
                    <a:pt x="61"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1"/>
            <p:cNvSpPr/>
            <p:nvPr/>
          </p:nvSpPr>
          <p:spPr>
            <a:xfrm>
              <a:off x="1149225" y="3003375"/>
              <a:ext cx="14450" cy="423275"/>
            </a:xfrm>
            <a:custGeom>
              <a:rect b="b" l="l" r="r" t="t"/>
              <a:pathLst>
                <a:path extrusionOk="0" h="16931" w="578">
                  <a:moveTo>
                    <a:pt x="548" y="0"/>
                  </a:moveTo>
                  <a:cubicBezTo>
                    <a:pt x="487" y="213"/>
                    <a:pt x="426" y="426"/>
                    <a:pt x="426" y="669"/>
                  </a:cubicBezTo>
                  <a:cubicBezTo>
                    <a:pt x="365" y="1095"/>
                    <a:pt x="274" y="1703"/>
                    <a:pt x="213" y="2462"/>
                  </a:cubicBezTo>
                  <a:cubicBezTo>
                    <a:pt x="92" y="3982"/>
                    <a:pt x="31" y="6140"/>
                    <a:pt x="31" y="8481"/>
                  </a:cubicBezTo>
                  <a:lnTo>
                    <a:pt x="31" y="14469"/>
                  </a:lnTo>
                  <a:lnTo>
                    <a:pt x="31" y="16262"/>
                  </a:lnTo>
                  <a:cubicBezTo>
                    <a:pt x="0" y="16505"/>
                    <a:pt x="31" y="16718"/>
                    <a:pt x="61" y="16931"/>
                  </a:cubicBezTo>
                  <a:cubicBezTo>
                    <a:pt x="122" y="16718"/>
                    <a:pt x="152" y="16505"/>
                    <a:pt x="152" y="16262"/>
                  </a:cubicBezTo>
                  <a:cubicBezTo>
                    <a:pt x="183" y="15837"/>
                    <a:pt x="213" y="15229"/>
                    <a:pt x="244" y="14469"/>
                  </a:cubicBezTo>
                  <a:cubicBezTo>
                    <a:pt x="304" y="12949"/>
                    <a:pt x="304" y="10821"/>
                    <a:pt x="304" y="8481"/>
                  </a:cubicBezTo>
                  <a:cubicBezTo>
                    <a:pt x="304" y="6140"/>
                    <a:pt x="365" y="4013"/>
                    <a:pt x="426" y="2493"/>
                  </a:cubicBezTo>
                  <a:cubicBezTo>
                    <a:pt x="487" y="1733"/>
                    <a:pt x="517" y="1095"/>
                    <a:pt x="548" y="669"/>
                  </a:cubicBezTo>
                  <a:cubicBezTo>
                    <a:pt x="578" y="456"/>
                    <a:pt x="578" y="244"/>
                    <a:pt x="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1"/>
            <p:cNvSpPr/>
            <p:nvPr/>
          </p:nvSpPr>
          <p:spPr>
            <a:xfrm>
              <a:off x="653775" y="3380850"/>
              <a:ext cx="496225" cy="45800"/>
            </a:xfrm>
            <a:custGeom>
              <a:rect b="b" l="l" r="r" t="t"/>
              <a:pathLst>
                <a:path extrusionOk="0" h="1832" w="19849">
                  <a:moveTo>
                    <a:pt x="4014" y="1"/>
                  </a:moveTo>
                  <a:cubicBezTo>
                    <a:pt x="3639" y="1"/>
                    <a:pt x="3263" y="3"/>
                    <a:pt x="2888" y="8"/>
                  </a:cubicBezTo>
                  <a:cubicBezTo>
                    <a:pt x="1976" y="8"/>
                    <a:pt x="1247" y="69"/>
                    <a:pt x="760" y="99"/>
                  </a:cubicBezTo>
                  <a:cubicBezTo>
                    <a:pt x="487" y="130"/>
                    <a:pt x="244" y="160"/>
                    <a:pt x="0" y="190"/>
                  </a:cubicBezTo>
                  <a:cubicBezTo>
                    <a:pt x="122" y="206"/>
                    <a:pt x="251" y="213"/>
                    <a:pt x="384" y="213"/>
                  </a:cubicBezTo>
                  <a:cubicBezTo>
                    <a:pt x="517" y="213"/>
                    <a:pt x="654" y="206"/>
                    <a:pt x="791" y="190"/>
                  </a:cubicBezTo>
                  <a:lnTo>
                    <a:pt x="2918" y="190"/>
                  </a:lnTo>
                  <a:cubicBezTo>
                    <a:pt x="4712" y="190"/>
                    <a:pt x="7235" y="312"/>
                    <a:pt x="9970" y="555"/>
                  </a:cubicBezTo>
                  <a:cubicBezTo>
                    <a:pt x="12736" y="768"/>
                    <a:pt x="15198" y="1102"/>
                    <a:pt x="16992" y="1376"/>
                  </a:cubicBezTo>
                  <a:cubicBezTo>
                    <a:pt x="17873" y="1528"/>
                    <a:pt x="18603" y="1649"/>
                    <a:pt x="19089" y="1741"/>
                  </a:cubicBezTo>
                  <a:cubicBezTo>
                    <a:pt x="19363" y="1771"/>
                    <a:pt x="19606" y="1832"/>
                    <a:pt x="19849" y="1832"/>
                  </a:cubicBezTo>
                  <a:cubicBezTo>
                    <a:pt x="19606" y="1741"/>
                    <a:pt x="19363" y="1649"/>
                    <a:pt x="19089" y="1619"/>
                  </a:cubicBezTo>
                  <a:cubicBezTo>
                    <a:pt x="18603" y="1497"/>
                    <a:pt x="17904" y="1345"/>
                    <a:pt x="16992" y="1193"/>
                  </a:cubicBezTo>
                  <a:cubicBezTo>
                    <a:pt x="15198" y="859"/>
                    <a:pt x="12736" y="494"/>
                    <a:pt x="9970" y="251"/>
                  </a:cubicBezTo>
                  <a:cubicBezTo>
                    <a:pt x="8000" y="72"/>
                    <a:pt x="6009"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1"/>
            <p:cNvSpPr/>
            <p:nvPr/>
          </p:nvSpPr>
          <p:spPr>
            <a:xfrm>
              <a:off x="1418975" y="3298200"/>
              <a:ext cx="181650" cy="648975"/>
            </a:xfrm>
            <a:custGeom>
              <a:rect b="b" l="l" r="r" t="t"/>
              <a:pathLst>
                <a:path extrusionOk="0" h="25959" w="7266">
                  <a:moveTo>
                    <a:pt x="7265" y="1"/>
                  </a:moveTo>
                  <a:cubicBezTo>
                    <a:pt x="7235" y="92"/>
                    <a:pt x="7174" y="183"/>
                    <a:pt x="7174" y="275"/>
                  </a:cubicBezTo>
                  <a:cubicBezTo>
                    <a:pt x="7083" y="457"/>
                    <a:pt x="6992" y="730"/>
                    <a:pt x="6901" y="1004"/>
                  </a:cubicBezTo>
                  <a:cubicBezTo>
                    <a:pt x="6688" y="1642"/>
                    <a:pt x="6384" y="2585"/>
                    <a:pt x="6019" y="3770"/>
                  </a:cubicBezTo>
                  <a:cubicBezTo>
                    <a:pt x="5320" y="6080"/>
                    <a:pt x="4439" y="9332"/>
                    <a:pt x="3496" y="12949"/>
                  </a:cubicBezTo>
                  <a:cubicBezTo>
                    <a:pt x="2585" y="16567"/>
                    <a:pt x="1733" y="19819"/>
                    <a:pt x="1065" y="22159"/>
                  </a:cubicBezTo>
                  <a:cubicBezTo>
                    <a:pt x="761" y="23314"/>
                    <a:pt x="487" y="24226"/>
                    <a:pt x="274" y="24925"/>
                  </a:cubicBezTo>
                  <a:lnTo>
                    <a:pt x="62" y="25685"/>
                  </a:lnTo>
                  <a:cubicBezTo>
                    <a:pt x="31" y="25776"/>
                    <a:pt x="31" y="25868"/>
                    <a:pt x="1" y="25959"/>
                  </a:cubicBezTo>
                  <a:cubicBezTo>
                    <a:pt x="62" y="25868"/>
                    <a:pt x="92" y="25807"/>
                    <a:pt x="123" y="25716"/>
                  </a:cubicBezTo>
                  <a:cubicBezTo>
                    <a:pt x="183" y="25503"/>
                    <a:pt x="274" y="25260"/>
                    <a:pt x="396" y="24956"/>
                  </a:cubicBezTo>
                  <a:cubicBezTo>
                    <a:pt x="609" y="24317"/>
                    <a:pt x="913" y="23375"/>
                    <a:pt x="1247" y="22220"/>
                  </a:cubicBezTo>
                  <a:cubicBezTo>
                    <a:pt x="1977" y="19880"/>
                    <a:pt x="2858" y="16627"/>
                    <a:pt x="3770" y="13041"/>
                  </a:cubicBezTo>
                  <a:cubicBezTo>
                    <a:pt x="4682" y="9424"/>
                    <a:pt x="5533" y="6171"/>
                    <a:pt x="6202" y="3831"/>
                  </a:cubicBezTo>
                  <a:cubicBezTo>
                    <a:pt x="6536" y="2676"/>
                    <a:pt x="6810" y="1733"/>
                    <a:pt x="6992" y="1034"/>
                  </a:cubicBezTo>
                  <a:cubicBezTo>
                    <a:pt x="7083" y="730"/>
                    <a:pt x="7144" y="487"/>
                    <a:pt x="7205" y="275"/>
                  </a:cubicBezTo>
                  <a:cubicBezTo>
                    <a:pt x="7235" y="214"/>
                    <a:pt x="7265" y="123"/>
                    <a:pt x="72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1"/>
            <p:cNvSpPr/>
            <p:nvPr/>
          </p:nvSpPr>
          <p:spPr>
            <a:xfrm>
              <a:off x="749525" y="3805050"/>
              <a:ext cx="669475" cy="141700"/>
            </a:xfrm>
            <a:custGeom>
              <a:rect b="b" l="l" r="r" t="t"/>
              <a:pathLst>
                <a:path extrusionOk="0" h="5668" w="26779">
                  <a:moveTo>
                    <a:pt x="0" y="1"/>
                  </a:moveTo>
                  <a:cubicBezTo>
                    <a:pt x="91" y="31"/>
                    <a:pt x="152" y="62"/>
                    <a:pt x="274" y="62"/>
                  </a:cubicBezTo>
                  <a:lnTo>
                    <a:pt x="1034" y="244"/>
                  </a:lnTo>
                  <a:lnTo>
                    <a:pt x="3921" y="852"/>
                  </a:lnTo>
                  <a:cubicBezTo>
                    <a:pt x="6323" y="1369"/>
                    <a:pt x="9666" y="2128"/>
                    <a:pt x="13374" y="2980"/>
                  </a:cubicBezTo>
                  <a:cubicBezTo>
                    <a:pt x="17052" y="3800"/>
                    <a:pt x="20396" y="4530"/>
                    <a:pt x="22827" y="4986"/>
                  </a:cubicBezTo>
                  <a:cubicBezTo>
                    <a:pt x="24043" y="5229"/>
                    <a:pt x="25046" y="5411"/>
                    <a:pt x="25715" y="5533"/>
                  </a:cubicBezTo>
                  <a:lnTo>
                    <a:pt x="26505" y="5654"/>
                  </a:lnTo>
                  <a:cubicBezTo>
                    <a:pt x="26566" y="5654"/>
                    <a:pt x="26627" y="5668"/>
                    <a:pt x="26688" y="5668"/>
                  </a:cubicBezTo>
                  <a:cubicBezTo>
                    <a:pt x="26718" y="5668"/>
                    <a:pt x="26749" y="5664"/>
                    <a:pt x="26779" y="5654"/>
                  </a:cubicBezTo>
                  <a:cubicBezTo>
                    <a:pt x="26718" y="5624"/>
                    <a:pt x="26627" y="5594"/>
                    <a:pt x="26536" y="5594"/>
                  </a:cubicBezTo>
                  <a:lnTo>
                    <a:pt x="25776" y="5411"/>
                  </a:lnTo>
                  <a:lnTo>
                    <a:pt x="22858" y="4803"/>
                  </a:lnTo>
                  <a:cubicBezTo>
                    <a:pt x="20426" y="4287"/>
                    <a:pt x="17083" y="3527"/>
                    <a:pt x="13405" y="2706"/>
                  </a:cubicBezTo>
                  <a:cubicBezTo>
                    <a:pt x="9727" y="1855"/>
                    <a:pt x="6383" y="1125"/>
                    <a:pt x="3952" y="669"/>
                  </a:cubicBezTo>
                  <a:cubicBezTo>
                    <a:pt x="2736" y="426"/>
                    <a:pt x="1733" y="244"/>
                    <a:pt x="1064" y="153"/>
                  </a:cubicBezTo>
                  <a:lnTo>
                    <a:pt x="274" y="31"/>
                  </a:lnTo>
                  <a:cubicBezTo>
                    <a:pt x="183" y="1"/>
                    <a:pt x="9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1"/>
            <p:cNvSpPr/>
            <p:nvPr/>
          </p:nvSpPr>
          <p:spPr>
            <a:xfrm>
              <a:off x="5594600" y="2244725"/>
              <a:ext cx="303975" cy="291350"/>
            </a:xfrm>
            <a:custGeom>
              <a:rect b="b" l="l" r="r" t="t"/>
              <a:pathLst>
                <a:path extrusionOk="0" h="11654" w="12159">
                  <a:moveTo>
                    <a:pt x="5841" y="1"/>
                  </a:moveTo>
                  <a:cubicBezTo>
                    <a:pt x="3551" y="1"/>
                    <a:pt x="1459" y="1350"/>
                    <a:pt x="547" y="3477"/>
                  </a:cubicBezTo>
                  <a:cubicBezTo>
                    <a:pt x="304" y="4024"/>
                    <a:pt x="122" y="4601"/>
                    <a:pt x="92" y="5179"/>
                  </a:cubicBezTo>
                  <a:cubicBezTo>
                    <a:pt x="0" y="5726"/>
                    <a:pt x="31" y="6304"/>
                    <a:pt x="122" y="6851"/>
                  </a:cubicBezTo>
                  <a:cubicBezTo>
                    <a:pt x="304" y="7884"/>
                    <a:pt x="760" y="8857"/>
                    <a:pt x="1459" y="9647"/>
                  </a:cubicBezTo>
                  <a:cubicBezTo>
                    <a:pt x="2523" y="10893"/>
                    <a:pt x="4134" y="11653"/>
                    <a:pt x="5806" y="11653"/>
                  </a:cubicBezTo>
                  <a:cubicBezTo>
                    <a:pt x="6353" y="11653"/>
                    <a:pt x="6900" y="11592"/>
                    <a:pt x="7447" y="11410"/>
                  </a:cubicBezTo>
                  <a:cubicBezTo>
                    <a:pt x="7630" y="11380"/>
                    <a:pt x="7842" y="11288"/>
                    <a:pt x="8025" y="11228"/>
                  </a:cubicBezTo>
                  <a:cubicBezTo>
                    <a:pt x="8146" y="11167"/>
                    <a:pt x="8298" y="11106"/>
                    <a:pt x="8420" y="11015"/>
                  </a:cubicBezTo>
                  <a:lnTo>
                    <a:pt x="8663" y="10893"/>
                  </a:lnTo>
                  <a:cubicBezTo>
                    <a:pt x="8724" y="10863"/>
                    <a:pt x="8754" y="10833"/>
                    <a:pt x="8754" y="10832"/>
                  </a:cubicBezTo>
                  <a:lnTo>
                    <a:pt x="8754" y="10832"/>
                  </a:lnTo>
                  <a:cubicBezTo>
                    <a:pt x="8329" y="11045"/>
                    <a:pt x="7873" y="11228"/>
                    <a:pt x="7417" y="11349"/>
                  </a:cubicBezTo>
                  <a:cubicBezTo>
                    <a:pt x="6986" y="11476"/>
                    <a:pt x="6535" y="11539"/>
                    <a:pt x="6079" y="11539"/>
                  </a:cubicBezTo>
                  <a:cubicBezTo>
                    <a:pt x="5988" y="11539"/>
                    <a:pt x="5897" y="11537"/>
                    <a:pt x="5806" y="11532"/>
                  </a:cubicBezTo>
                  <a:cubicBezTo>
                    <a:pt x="4165" y="11501"/>
                    <a:pt x="2614" y="10772"/>
                    <a:pt x="1581" y="9525"/>
                  </a:cubicBezTo>
                  <a:cubicBezTo>
                    <a:pt x="912" y="8766"/>
                    <a:pt x="487" y="7823"/>
                    <a:pt x="304" y="6820"/>
                  </a:cubicBezTo>
                  <a:cubicBezTo>
                    <a:pt x="122" y="5726"/>
                    <a:pt x="243" y="4601"/>
                    <a:pt x="699" y="3568"/>
                  </a:cubicBezTo>
                  <a:cubicBezTo>
                    <a:pt x="1616" y="1485"/>
                    <a:pt x="3648" y="189"/>
                    <a:pt x="5870" y="189"/>
                  </a:cubicBezTo>
                  <a:cubicBezTo>
                    <a:pt x="6080" y="189"/>
                    <a:pt x="6292" y="201"/>
                    <a:pt x="6505" y="224"/>
                  </a:cubicBezTo>
                  <a:cubicBezTo>
                    <a:pt x="7083" y="285"/>
                    <a:pt x="7630" y="437"/>
                    <a:pt x="8146" y="680"/>
                  </a:cubicBezTo>
                  <a:cubicBezTo>
                    <a:pt x="8663" y="893"/>
                    <a:pt x="9119" y="1167"/>
                    <a:pt x="9545" y="1531"/>
                  </a:cubicBezTo>
                  <a:cubicBezTo>
                    <a:pt x="11611" y="3294"/>
                    <a:pt x="12159" y="6273"/>
                    <a:pt x="10821" y="8644"/>
                  </a:cubicBezTo>
                  <a:cubicBezTo>
                    <a:pt x="10578" y="9130"/>
                    <a:pt x="10244" y="9586"/>
                    <a:pt x="9849" y="9951"/>
                  </a:cubicBezTo>
                  <a:cubicBezTo>
                    <a:pt x="9484" y="10285"/>
                    <a:pt x="9119" y="10559"/>
                    <a:pt x="8724" y="10832"/>
                  </a:cubicBezTo>
                  <a:cubicBezTo>
                    <a:pt x="8724" y="10832"/>
                    <a:pt x="8785" y="10832"/>
                    <a:pt x="8815" y="10772"/>
                  </a:cubicBezTo>
                  <a:lnTo>
                    <a:pt x="9058" y="10650"/>
                  </a:lnTo>
                  <a:cubicBezTo>
                    <a:pt x="9180" y="10559"/>
                    <a:pt x="9301" y="10498"/>
                    <a:pt x="9423" y="10407"/>
                  </a:cubicBezTo>
                  <a:cubicBezTo>
                    <a:pt x="9605" y="10285"/>
                    <a:pt x="9757" y="10164"/>
                    <a:pt x="9909" y="10012"/>
                  </a:cubicBezTo>
                  <a:cubicBezTo>
                    <a:pt x="10304" y="9647"/>
                    <a:pt x="10669" y="9191"/>
                    <a:pt x="10943" y="8705"/>
                  </a:cubicBezTo>
                  <a:cubicBezTo>
                    <a:pt x="11763" y="7246"/>
                    <a:pt x="11915" y="5513"/>
                    <a:pt x="11399" y="3933"/>
                  </a:cubicBezTo>
                  <a:cubicBezTo>
                    <a:pt x="11034" y="2960"/>
                    <a:pt x="10456" y="2079"/>
                    <a:pt x="9636" y="1379"/>
                  </a:cubicBezTo>
                  <a:cubicBezTo>
                    <a:pt x="8754" y="650"/>
                    <a:pt x="7690" y="164"/>
                    <a:pt x="6535" y="42"/>
                  </a:cubicBezTo>
                  <a:cubicBezTo>
                    <a:pt x="6303" y="14"/>
                    <a:pt x="6071" y="1"/>
                    <a:pt x="58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91"/>
            <p:cNvSpPr/>
            <p:nvPr/>
          </p:nvSpPr>
          <p:spPr>
            <a:xfrm>
              <a:off x="5422100" y="2058075"/>
              <a:ext cx="649725" cy="664175"/>
            </a:xfrm>
            <a:custGeom>
              <a:rect b="b" l="l" r="r" t="t"/>
              <a:pathLst>
                <a:path extrusionOk="0" h="26567" w="25989">
                  <a:moveTo>
                    <a:pt x="13375" y="0"/>
                  </a:moveTo>
                  <a:lnTo>
                    <a:pt x="10426" y="304"/>
                  </a:lnTo>
                  <a:lnTo>
                    <a:pt x="10365" y="304"/>
                  </a:lnTo>
                  <a:lnTo>
                    <a:pt x="10365" y="365"/>
                  </a:lnTo>
                  <a:cubicBezTo>
                    <a:pt x="10306" y="1161"/>
                    <a:pt x="10276" y="1956"/>
                    <a:pt x="10219" y="2779"/>
                  </a:cubicBezTo>
                  <a:lnTo>
                    <a:pt x="10219" y="2779"/>
                  </a:lnTo>
                  <a:lnTo>
                    <a:pt x="8121" y="3873"/>
                  </a:lnTo>
                  <a:lnTo>
                    <a:pt x="8121" y="3873"/>
                  </a:lnTo>
                  <a:lnTo>
                    <a:pt x="5867" y="2250"/>
                  </a:lnTo>
                  <a:lnTo>
                    <a:pt x="5806" y="2219"/>
                  </a:lnTo>
                  <a:lnTo>
                    <a:pt x="5745" y="2250"/>
                  </a:lnTo>
                  <a:lnTo>
                    <a:pt x="3405" y="3952"/>
                  </a:lnTo>
                  <a:lnTo>
                    <a:pt x="3344" y="3982"/>
                  </a:lnTo>
                  <a:lnTo>
                    <a:pt x="3374" y="4073"/>
                  </a:lnTo>
                  <a:cubicBezTo>
                    <a:pt x="3761" y="4907"/>
                    <a:pt x="4178" y="5770"/>
                    <a:pt x="4566" y="6633"/>
                  </a:cubicBezTo>
                  <a:lnTo>
                    <a:pt x="4566" y="6633"/>
                  </a:lnTo>
                  <a:lnTo>
                    <a:pt x="3234" y="8630"/>
                  </a:lnTo>
                  <a:lnTo>
                    <a:pt x="3234" y="8630"/>
                  </a:lnTo>
                  <a:lnTo>
                    <a:pt x="760" y="8511"/>
                  </a:lnTo>
                  <a:lnTo>
                    <a:pt x="669" y="8511"/>
                  </a:lnTo>
                  <a:lnTo>
                    <a:pt x="669" y="8602"/>
                  </a:lnTo>
                  <a:cubicBezTo>
                    <a:pt x="456" y="9636"/>
                    <a:pt x="244" y="10669"/>
                    <a:pt x="0" y="11703"/>
                  </a:cubicBezTo>
                  <a:lnTo>
                    <a:pt x="0" y="11794"/>
                  </a:lnTo>
                  <a:lnTo>
                    <a:pt x="92" y="11824"/>
                  </a:lnTo>
                  <a:lnTo>
                    <a:pt x="2468" y="12715"/>
                  </a:lnTo>
                  <a:lnTo>
                    <a:pt x="2468" y="12715"/>
                  </a:lnTo>
                  <a:cubicBezTo>
                    <a:pt x="2527" y="13522"/>
                    <a:pt x="2611" y="14355"/>
                    <a:pt x="2670" y="15188"/>
                  </a:cubicBezTo>
                  <a:lnTo>
                    <a:pt x="2670" y="15188"/>
                  </a:lnTo>
                  <a:cubicBezTo>
                    <a:pt x="1891" y="15638"/>
                    <a:pt x="1083" y="16117"/>
                    <a:pt x="274" y="16566"/>
                  </a:cubicBezTo>
                  <a:lnTo>
                    <a:pt x="244" y="16596"/>
                  </a:lnTo>
                  <a:lnTo>
                    <a:pt x="152" y="16657"/>
                  </a:lnTo>
                  <a:lnTo>
                    <a:pt x="183" y="16718"/>
                  </a:lnTo>
                  <a:cubicBezTo>
                    <a:pt x="578" y="17660"/>
                    <a:pt x="1004" y="18572"/>
                    <a:pt x="1368" y="19423"/>
                  </a:cubicBezTo>
                  <a:lnTo>
                    <a:pt x="1399" y="19514"/>
                  </a:lnTo>
                  <a:lnTo>
                    <a:pt x="1490" y="19514"/>
                  </a:lnTo>
                  <a:lnTo>
                    <a:pt x="4017" y="19098"/>
                  </a:lnTo>
                  <a:lnTo>
                    <a:pt x="5660" y="21006"/>
                  </a:lnTo>
                  <a:lnTo>
                    <a:pt x="5660" y="21006"/>
                  </a:lnTo>
                  <a:cubicBezTo>
                    <a:pt x="5335" y="21836"/>
                    <a:pt x="5039" y="22664"/>
                    <a:pt x="4773" y="23405"/>
                  </a:cubicBezTo>
                  <a:lnTo>
                    <a:pt x="4742" y="23466"/>
                  </a:lnTo>
                  <a:lnTo>
                    <a:pt x="4803" y="23527"/>
                  </a:lnTo>
                  <a:lnTo>
                    <a:pt x="7174" y="25198"/>
                  </a:lnTo>
                  <a:lnTo>
                    <a:pt x="7235" y="25229"/>
                  </a:lnTo>
                  <a:lnTo>
                    <a:pt x="7295" y="25168"/>
                  </a:lnTo>
                  <a:lnTo>
                    <a:pt x="9109" y="23206"/>
                  </a:lnTo>
                  <a:lnTo>
                    <a:pt x="9109" y="23206"/>
                  </a:lnTo>
                  <a:lnTo>
                    <a:pt x="11565" y="23879"/>
                  </a:lnTo>
                  <a:lnTo>
                    <a:pt x="11565" y="23879"/>
                  </a:lnTo>
                  <a:lnTo>
                    <a:pt x="12341" y="26475"/>
                  </a:lnTo>
                  <a:lnTo>
                    <a:pt x="12372" y="26566"/>
                  </a:lnTo>
                  <a:lnTo>
                    <a:pt x="12432" y="26566"/>
                  </a:lnTo>
                  <a:lnTo>
                    <a:pt x="15290" y="26353"/>
                  </a:lnTo>
                  <a:lnTo>
                    <a:pt x="15320" y="26353"/>
                  </a:lnTo>
                  <a:lnTo>
                    <a:pt x="15320" y="26293"/>
                  </a:lnTo>
                  <a:cubicBezTo>
                    <a:pt x="15470" y="25483"/>
                    <a:pt x="15590" y="24673"/>
                    <a:pt x="15710" y="23951"/>
                  </a:cubicBezTo>
                  <a:lnTo>
                    <a:pt x="15710" y="23951"/>
                  </a:lnTo>
                  <a:lnTo>
                    <a:pt x="18063" y="22615"/>
                  </a:lnTo>
                  <a:lnTo>
                    <a:pt x="18063" y="22615"/>
                  </a:lnTo>
                  <a:lnTo>
                    <a:pt x="20001" y="24165"/>
                  </a:lnTo>
                  <a:lnTo>
                    <a:pt x="20062" y="24195"/>
                  </a:lnTo>
                  <a:lnTo>
                    <a:pt x="20122" y="24165"/>
                  </a:lnTo>
                  <a:lnTo>
                    <a:pt x="22645" y="22280"/>
                  </a:lnTo>
                  <a:lnTo>
                    <a:pt x="22676" y="22220"/>
                  </a:lnTo>
                  <a:lnTo>
                    <a:pt x="22645" y="22159"/>
                  </a:lnTo>
                  <a:cubicBezTo>
                    <a:pt x="22199" y="21416"/>
                    <a:pt x="21783" y="20672"/>
                    <a:pt x="21395" y="19986"/>
                  </a:cubicBezTo>
                  <a:lnTo>
                    <a:pt x="21395" y="19986"/>
                  </a:lnTo>
                  <a:lnTo>
                    <a:pt x="22656" y="17815"/>
                  </a:lnTo>
                  <a:lnTo>
                    <a:pt x="22656" y="17815"/>
                  </a:lnTo>
                  <a:lnTo>
                    <a:pt x="25168" y="17995"/>
                  </a:lnTo>
                  <a:lnTo>
                    <a:pt x="25229" y="17995"/>
                  </a:lnTo>
                  <a:lnTo>
                    <a:pt x="25229" y="17964"/>
                  </a:lnTo>
                  <a:cubicBezTo>
                    <a:pt x="25472" y="16900"/>
                    <a:pt x="25746" y="15928"/>
                    <a:pt x="25989" y="15046"/>
                  </a:cubicBezTo>
                  <a:lnTo>
                    <a:pt x="25989" y="15016"/>
                  </a:lnTo>
                  <a:lnTo>
                    <a:pt x="25928" y="15016"/>
                  </a:lnTo>
                  <a:lnTo>
                    <a:pt x="23768" y="13846"/>
                  </a:lnTo>
                  <a:lnTo>
                    <a:pt x="23768" y="13846"/>
                  </a:lnTo>
                  <a:cubicBezTo>
                    <a:pt x="23649" y="12803"/>
                    <a:pt x="23530" y="11935"/>
                    <a:pt x="23468" y="11215"/>
                  </a:cubicBezTo>
                  <a:lnTo>
                    <a:pt x="23468" y="11215"/>
                  </a:lnTo>
                  <a:lnTo>
                    <a:pt x="25047" y="10152"/>
                  </a:lnTo>
                  <a:lnTo>
                    <a:pt x="25411" y="9849"/>
                  </a:lnTo>
                  <a:lnTo>
                    <a:pt x="25016" y="10122"/>
                  </a:lnTo>
                  <a:lnTo>
                    <a:pt x="23436" y="11186"/>
                  </a:lnTo>
                  <a:lnTo>
                    <a:pt x="23709" y="13861"/>
                  </a:lnTo>
                  <a:lnTo>
                    <a:pt x="25857" y="15054"/>
                  </a:lnTo>
                  <a:lnTo>
                    <a:pt x="25857" y="15054"/>
                  </a:lnTo>
                  <a:cubicBezTo>
                    <a:pt x="25619" y="15915"/>
                    <a:pt x="25353" y="16863"/>
                    <a:pt x="25086" y="17869"/>
                  </a:cubicBezTo>
                  <a:lnTo>
                    <a:pt x="25086" y="17869"/>
                  </a:lnTo>
                  <a:lnTo>
                    <a:pt x="22584" y="17691"/>
                  </a:lnTo>
                  <a:lnTo>
                    <a:pt x="22524" y="17691"/>
                  </a:lnTo>
                  <a:lnTo>
                    <a:pt x="22524" y="17721"/>
                  </a:lnTo>
                  <a:lnTo>
                    <a:pt x="21277" y="19940"/>
                  </a:lnTo>
                  <a:lnTo>
                    <a:pt x="21247" y="19970"/>
                  </a:lnTo>
                  <a:lnTo>
                    <a:pt x="21277" y="20001"/>
                  </a:lnTo>
                  <a:cubicBezTo>
                    <a:pt x="21662" y="20680"/>
                    <a:pt x="22075" y="21418"/>
                    <a:pt x="22516" y="22157"/>
                  </a:cubicBezTo>
                  <a:lnTo>
                    <a:pt x="22516" y="22157"/>
                  </a:lnTo>
                  <a:lnTo>
                    <a:pt x="20078" y="23978"/>
                  </a:lnTo>
                  <a:lnTo>
                    <a:pt x="20078" y="23978"/>
                  </a:lnTo>
                  <a:lnTo>
                    <a:pt x="18116" y="22432"/>
                  </a:lnTo>
                  <a:lnTo>
                    <a:pt x="18086" y="22372"/>
                  </a:lnTo>
                  <a:lnTo>
                    <a:pt x="18025" y="22402"/>
                  </a:lnTo>
                  <a:lnTo>
                    <a:pt x="15593" y="23800"/>
                  </a:lnTo>
                  <a:lnTo>
                    <a:pt x="15563" y="23830"/>
                  </a:lnTo>
                  <a:lnTo>
                    <a:pt x="15563" y="23861"/>
                  </a:lnTo>
                  <a:cubicBezTo>
                    <a:pt x="15416" y="24595"/>
                    <a:pt x="15298" y="25358"/>
                    <a:pt x="15180" y="26176"/>
                  </a:cubicBezTo>
                  <a:lnTo>
                    <a:pt x="15180" y="26176"/>
                  </a:lnTo>
                  <a:lnTo>
                    <a:pt x="12474" y="26349"/>
                  </a:lnTo>
                  <a:lnTo>
                    <a:pt x="12474" y="26349"/>
                  </a:lnTo>
                  <a:cubicBezTo>
                    <a:pt x="12235" y="25545"/>
                    <a:pt x="11969" y="24657"/>
                    <a:pt x="11703" y="23770"/>
                  </a:cubicBezTo>
                  <a:lnTo>
                    <a:pt x="11703" y="23709"/>
                  </a:lnTo>
                  <a:lnTo>
                    <a:pt x="11642" y="23709"/>
                  </a:lnTo>
                  <a:lnTo>
                    <a:pt x="9089" y="23010"/>
                  </a:lnTo>
                  <a:lnTo>
                    <a:pt x="9028" y="23010"/>
                  </a:lnTo>
                  <a:lnTo>
                    <a:pt x="8998" y="23071"/>
                  </a:lnTo>
                  <a:lnTo>
                    <a:pt x="7192" y="24994"/>
                  </a:lnTo>
                  <a:lnTo>
                    <a:pt x="4984" y="23417"/>
                  </a:lnTo>
                  <a:lnTo>
                    <a:pt x="4984" y="23417"/>
                  </a:lnTo>
                  <a:cubicBezTo>
                    <a:pt x="5250" y="22677"/>
                    <a:pt x="5543" y="21856"/>
                    <a:pt x="5836" y="21034"/>
                  </a:cubicBezTo>
                  <a:lnTo>
                    <a:pt x="5836" y="20973"/>
                  </a:lnTo>
                  <a:lnTo>
                    <a:pt x="5806" y="20943"/>
                  </a:lnTo>
                  <a:cubicBezTo>
                    <a:pt x="5259" y="20335"/>
                    <a:pt x="4681" y="19636"/>
                    <a:pt x="4104" y="18967"/>
                  </a:cubicBezTo>
                  <a:lnTo>
                    <a:pt x="4043" y="18937"/>
                  </a:lnTo>
                  <a:lnTo>
                    <a:pt x="4013" y="18937"/>
                  </a:lnTo>
                  <a:lnTo>
                    <a:pt x="1490" y="19323"/>
                  </a:lnTo>
                  <a:lnTo>
                    <a:pt x="367" y="16761"/>
                  </a:lnTo>
                  <a:lnTo>
                    <a:pt x="2797" y="15381"/>
                  </a:lnTo>
                  <a:lnTo>
                    <a:pt x="2858" y="15350"/>
                  </a:lnTo>
                  <a:lnTo>
                    <a:pt x="2858" y="15289"/>
                  </a:lnTo>
                  <a:cubicBezTo>
                    <a:pt x="2766" y="14408"/>
                    <a:pt x="2706" y="13526"/>
                    <a:pt x="2645" y="12645"/>
                  </a:cubicBezTo>
                  <a:lnTo>
                    <a:pt x="2645" y="12584"/>
                  </a:lnTo>
                  <a:lnTo>
                    <a:pt x="2584" y="12584"/>
                  </a:lnTo>
                  <a:lnTo>
                    <a:pt x="262" y="11673"/>
                  </a:lnTo>
                  <a:lnTo>
                    <a:pt x="262" y="11673"/>
                  </a:lnTo>
                  <a:cubicBezTo>
                    <a:pt x="462" y="10673"/>
                    <a:pt x="662" y="9700"/>
                    <a:pt x="862" y="8727"/>
                  </a:cubicBezTo>
                  <a:lnTo>
                    <a:pt x="862" y="8727"/>
                  </a:lnTo>
                  <a:lnTo>
                    <a:pt x="3314" y="8845"/>
                  </a:lnTo>
                  <a:lnTo>
                    <a:pt x="3374" y="8845"/>
                  </a:lnTo>
                  <a:lnTo>
                    <a:pt x="3405" y="8815"/>
                  </a:lnTo>
                  <a:lnTo>
                    <a:pt x="4803" y="6718"/>
                  </a:lnTo>
                  <a:lnTo>
                    <a:pt x="4833" y="6657"/>
                  </a:lnTo>
                  <a:lnTo>
                    <a:pt x="4803" y="6627"/>
                  </a:lnTo>
                  <a:lnTo>
                    <a:pt x="3621" y="4057"/>
                  </a:lnTo>
                  <a:lnTo>
                    <a:pt x="5852" y="2435"/>
                  </a:lnTo>
                  <a:lnTo>
                    <a:pt x="8116" y="4073"/>
                  </a:lnTo>
                  <a:lnTo>
                    <a:pt x="8177" y="4104"/>
                  </a:lnTo>
                  <a:lnTo>
                    <a:pt x="8207" y="4073"/>
                  </a:lnTo>
                  <a:lnTo>
                    <a:pt x="10396" y="2949"/>
                  </a:lnTo>
                  <a:lnTo>
                    <a:pt x="10426" y="2949"/>
                  </a:lnTo>
                  <a:lnTo>
                    <a:pt x="10426" y="2888"/>
                  </a:lnTo>
                  <a:cubicBezTo>
                    <a:pt x="10486" y="2055"/>
                    <a:pt x="10545" y="1252"/>
                    <a:pt x="10605" y="478"/>
                  </a:cubicBezTo>
                  <a:lnTo>
                    <a:pt x="10605" y="478"/>
                  </a:lnTo>
                  <a:lnTo>
                    <a:pt x="13396" y="187"/>
                  </a:lnTo>
                  <a:lnTo>
                    <a:pt x="13396" y="187"/>
                  </a:lnTo>
                  <a:cubicBezTo>
                    <a:pt x="13722" y="1164"/>
                    <a:pt x="14020" y="2057"/>
                    <a:pt x="14347" y="2949"/>
                  </a:cubicBezTo>
                  <a:lnTo>
                    <a:pt x="14347" y="3010"/>
                  </a:lnTo>
                  <a:lnTo>
                    <a:pt x="14378" y="3010"/>
                  </a:lnTo>
                  <a:lnTo>
                    <a:pt x="16749" y="3405"/>
                  </a:lnTo>
                  <a:lnTo>
                    <a:pt x="16809" y="3405"/>
                  </a:lnTo>
                  <a:lnTo>
                    <a:pt x="16809" y="3374"/>
                  </a:lnTo>
                  <a:cubicBezTo>
                    <a:pt x="17468" y="2715"/>
                    <a:pt x="18069" y="2115"/>
                    <a:pt x="18610" y="1545"/>
                  </a:cubicBezTo>
                  <a:lnTo>
                    <a:pt x="18610" y="1545"/>
                  </a:lnTo>
                  <a:lnTo>
                    <a:pt x="20984" y="3118"/>
                  </a:lnTo>
                  <a:lnTo>
                    <a:pt x="20984" y="3118"/>
                  </a:lnTo>
                  <a:cubicBezTo>
                    <a:pt x="20628" y="3950"/>
                    <a:pt x="20330" y="4694"/>
                    <a:pt x="20062" y="5350"/>
                  </a:cubicBezTo>
                  <a:lnTo>
                    <a:pt x="20062" y="5380"/>
                  </a:lnTo>
                  <a:lnTo>
                    <a:pt x="20062" y="5411"/>
                  </a:lnTo>
                  <a:lnTo>
                    <a:pt x="21885" y="7690"/>
                  </a:lnTo>
                  <a:lnTo>
                    <a:pt x="21916" y="7690"/>
                  </a:lnTo>
                  <a:lnTo>
                    <a:pt x="24076" y="7360"/>
                  </a:lnTo>
                  <a:lnTo>
                    <a:pt x="24076" y="7360"/>
                  </a:lnTo>
                  <a:lnTo>
                    <a:pt x="25138" y="9210"/>
                  </a:lnTo>
                  <a:cubicBezTo>
                    <a:pt x="25259" y="9393"/>
                    <a:pt x="25351" y="9545"/>
                    <a:pt x="25411" y="9636"/>
                  </a:cubicBezTo>
                  <a:lnTo>
                    <a:pt x="25168" y="9210"/>
                  </a:lnTo>
                  <a:lnTo>
                    <a:pt x="24135" y="7326"/>
                  </a:lnTo>
                  <a:lnTo>
                    <a:pt x="24104" y="7326"/>
                  </a:lnTo>
                  <a:lnTo>
                    <a:pt x="21943" y="7626"/>
                  </a:lnTo>
                  <a:lnTo>
                    <a:pt x="21943" y="7626"/>
                  </a:lnTo>
                  <a:lnTo>
                    <a:pt x="20169" y="5370"/>
                  </a:lnTo>
                  <a:lnTo>
                    <a:pt x="20169" y="5370"/>
                  </a:lnTo>
                  <a:cubicBezTo>
                    <a:pt x="20438" y="4683"/>
                    <a:pt x="20737" y="3966"/>
                    <a:pt x="21065" y="3131"/>
                  </a:cubicBezTo>
                  <a:lnTo>
                    <a:pt x="21065" y="3070"/>
                  </a:lnTo>
                  <a:lnTo>
                    <a:pt x="21034" y="3040"/>
                  </a:lnTo>
                  <a:lnTo>
                    <a:pt x="18603" y="1429"/>
                  </a:lnTo>
                  <a:lnTo>
                    <a:pt x="18542" y="1399"/>
                  </a:lnTo>
                  <a:lnTo>
                    <a:pt x="18511" y="1429"/>
                  </a:lnTo>
                  <a:lnTo>
                    <a:pt x="16697" y="3274"/>
                  </a:lnTo>
                  <a:lnTo>
                    <a:pt x="16697" y="3274"/>
                  </a:lnTo>
                  <a:lnTo>
                    <a:pt x="14401" y="2867"/>
                  </a:lnTo>
                  <a:lnTo>
                    <a:pt x="14401" y="2867"/>
                  </a:lnTo>
                  <a:lnTo>
                    <a:pt x="13435" y="61"/>
                  </a:lnTo>
                  <a:lnTo>
                    <a:pt x="134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1"/>
            <p:cNvSpPr/>
            <p:nvPr/>
          </p:nvSpPr>
          <p:spPr>
            <a:xfrm>
              <a:off x="4598375" y="2943350"/>
              <a:ext cx="1996275" cy="1340450"/>
            </a:xfrm>
            <a:custGeom>
              <a:rect b="b" l="l" r="r" t="t"/>
              <a:pathLst>
                <a:path extrusionOk="0" h="53618" w="79851">
                  <a:moveTo>
                    <a:pt x="19545" y="0"/>
                  </a:moveTo>
                  <a:cubicBezTo>
                    <a:pt x="19150" y="0"/>
                    <a:pt x="18785" y="243"/>
                    <a:pt x="18633" y="639"/>
                  </a:cubicBezTo>
                  <a:lnTo>
                    <a:pt x="1" y="53618"/>
                  </a:lnTo>
                  <a:lnTo>
                    <a:pt x="58695" y="53618"/>
                  </a:lnTo>
                  <a:lnTo>
                    <a:pt x="79577" y="1368"/>
                  </a:lnTo>
                  <a:cubicBezTo>
                    <a:pt x="79850" y="730"/>
                    <a:pt x="79364" y="31"/>
                    <a:pt x="78695" y="31"/>
                  </a:cubicBezTo>
                  <a:lnTo>
                    <a:pt x="195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1"/>
            <p:cNvSpPr/>
            <p:nvPr/>
          </p:nvSpPr>
          <p:spPr>
            <a:xfrm>
              <a:off x="4662200" y="2996525"/>
              <a:ext cx="1848850" cy="1197625"/>
            </a:xfrm>
            <a:custGeom>
              <a:rect b="b" l="l" r="r" t="t"/>
              <a:pathLst>
                <a:path extrusionOk="0" h="47905" w="73954">
                  <a:moveTo>
                    <a:pt x="17661" y="1"/>
                  </a:moveTo>
                  <a:cubicBezTo>
                    <a:pt x="17418" y="1"/>
                    <a:pt x="17235" y="153"/>
                    <a:pt x="17144" y="366"/>
                  </a:cubicBezTo>
                  <a:lnTo>
                    <a:pt x="153" y="47205"/>
                  </a:lnTo>
                  <a:cubicBezTo>
                    <a:pt x="1" y="47540"/>
                    <a:pt x="274" y="47904"/>
                    <a:pt x="669" y="47904"/>
                  </a:cubicBezTo>
                  <a:lnTo>
                    <a:pt x="54105" y="47904"/>
                  </a:lnTo>
                  <a:cubicBezTo>
                    <a:pt x="54318" y="47904"/>
                    <a:pt x="54531" y="47783"/>
                    <a:pt x="54622" y="47570"/>
                  </a:cubicBezTo>
                  <a:lnTo>
                    <a:pt x="73802" y="730"/>
                  </a:lnTo>
                  <a:cubicBezTo>
                    <a:pt x="73954" y="396"/>
                    <a:pt x="73680" y="1"/>
                    <a:pt x="733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1"/>
            <p:cNvSpPr/>
            <p:nvPr/>
          </p:nvSpPr>
          <p:spPr>
            <a:xfrm>
              <a:off x="4071775" y="4194125"/>
              <a:ext cx="1993975" cy="91975"/>
            </a:xfrm>
            <a:custGeom>
              <a:rect b="b" l="l" r="r" t="t"/>
              <a:pathLst>
                <a:path extrusionOk="0" h="3679" w="79759">
                  <a:moveTo>
                    <a:pt x="0" y="0"/>
                  </a:moveTo>
                  <a:lnTo>
                    <a:pt x="0" y="3678"/>
                  </a:lnTo>
                  <a:lnTo>
                    <a:pt x="79759" y="3678"/>
                  </a:lnTo>
                  <a:lnTo>
                    <a:pt x="775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91"/>
            <p:cNvSpPr/>
            <p:nvPr/>
          </p:nvSpPr>
          <p:spPr>
            <a:xfrm>
              <a:off x="3463100" y="3027700"/>
              <a:ext cx="1405825" cy="820175"/>
            </a:xfrm>
            <a:custGeom>
              <a:rect b="b" l="l" r="r" t="t"/>
              <a:pathLst>
                <a:path extrusionOk="0" h="32807" w="56233">
                  <a:moveTo>
                    <a:pt x="43527" y="0"/>
                  </a:moveTo>
                  <a:cubicBezTo>
                    <a:pt x="43527" y="0"/>
                    <a:pt x="41946" y="19119"/>
                    <a:pt x="38481" y="20061"/>
                  </a:cubicBezTo>
                  <a:cubicBezTo>
                    <a:pt x="34949" y="21007"/>
                    <a:pt x="31224" y="21333"/>
                    <a:pt x="27749" y="21333"/>
                  </a:cubicBezTo>
                  <a:cubicBezTo>
                    <a:pt x="21955" y="21333"/>
                    <a:pt x="16855" y="20426"/>
                    <a:pt x="14499" y="19970"/>
                  </a:cubicBezTo>
                  <a:cubicBezTo>
                    <a:pt x="14074" y="19575"/>
                    <a:pt x="13557" y="19149"/>
                    <a:pt x="13010" y="18602"/>
                  </a:cubicBezTo>
                  <a:cubicBezTo>
                    <a:pt x="12554" y="18116"/>
                    <a:pt x="12159" y="17569"/>
                    <a:pt x="11885" y="16961"/>
                  </a:cubicBezTo>
                  <a:cubicBezTo>
                    <a:pt x="11490" y="16231"/>
                    <a:pt x="11186" y="15441"/>
                    <a:pt x="11004" y="14620"/>
                  </a:cubicBezTo>
                  <a:cubicBezTo>
                    <a:pt x="10947" y="14147"/>
                    <a:pt x="10559" y="13862"/>
                    <a:pt x="10194" y="13862"/>
                  </a:cubicBezTo>
                  <a:cubicBezTo>
                    <a:pt x="9974" y="13862"/>
                    <a:pt x="9762" y="13966"/>
                    <a:pt x="9636" y="14195"/>
                  </a:cubicBezTo>
                  <a:cubicBezTo>
                    <a:pt x="9301" y="14833"/>
                    <a:pt x="9149" y="17143"/>
                    <a:pt x="10426" y="19271"/>
                  </a:cubicBezTo>
                  <a:cubicBezTo>
                    <a:pt x="10669" y="19848"/>
                    <a:pt x="10335" y="20487"/>
                    <a:pt x="9727" y="20639"/>
                  </a:cubicBezTo>
                  <a:cubicBezTo>
                    <a:pt x="8116" y="21247"/>
                    <a:pt x="2493" y="22979"/>
                    <a:pt x="1581" y="23405"/>
                  </a:cubicBezTo>
                  <a:cubicBezTo>
                    <a:pt x="760" y="23800"/>
                    <a:pt x="0" y="24499"/>
                    <a:pt x="851" y="24621"/>
                  </a:cubicBezTo>
                  <a:cubicBezTo>
                    <a:pt x="938" y="24636"/>
                    <a:pt x="1065" y="24643"/>
                    <a:pt x="1222" y="24643"/>
                  </a:cubicBezTo>
                  <a:cubicBezTo>
                    <a:pt x="2186" y="24643"/>
                    <a:pt x="4306" y="24380"/>
                    <a:pt x="5497" y="24221"/>
                  </a:cubicBezTo>
                  <a:lnTo>
                    <a:pt x="5497" y="24221"/>
                  </a:lnTo>
                  <a:cubicBezTo>
                    <a:pt x="3814" y="24468"/>
                    <a:pt x="249" y="25071"/>
                    <a:pt x="365" y="25745"/>
                  </a:cubicBezTo>
                  <a:cubicBezTo>
                    <a:pt x="432" y="26079"/>
                    <a:pt x="956" y="26321"/>
                    <a:pt x="2078" y="26321"/>
                  </a:cubicBezTo>
                  <a:cubicBezTo>
                    <a:pt x="2245" y="26321"/>
                    <a:pt x="2426" y="26315"/>
                    <a:pt x="2621" y="26304"/>
                  </a:cubicBezTo>
                  <a:lnTo>
                    <a:pt x="2621" y="26304"/>
                  </a:lnTo>
                  <a:cubicBezTo>
                    <a:pt x="1635" y="26499"/>
                    <a:pt x="775" y="26721"/>
                    <a:pt x="578" y="26931"/>
                  </a:cubicBezTo>
                  <a:cubicBezTo>
                    <a:pt x="33" y="27462"/>
                    <a:pt x="954" y="27609"/>
                    <a:pt x="2136" y="27609"/>
                  </a:cubicBezTo>
                  <a:cubicBezTo>
                    <a:pt x="3590" y="27609"/>
                    <a:pt x="5440" y="27387"/>
                    <a:pt x="5441" y="27387"/>
                  </a:cubicBezTo>
                  <a:lnTo>
                    <a:pt x="5441" y="27387"/>
                  </a:lnTo>
                  <a:cubicBezTo>
                    <a:pt x="1186" y="27934"/>
                    <a:pt x="1247" y="27721"/>
                    <a:pt x="1186" y="28298"/>
                  </a:cubicBezTo>
                  <a:cubicBezTo>
                    <a:pt x="1155" y="28724"/>
                    <a:pt x="2128" y="28906"/>
                    <a:pt x="4469" y="28937"/>
                  </a:cubicBezTo>
                  <a:cubicBezTo>
                    <a:pt x="6353" y="28967"/>
                    <a:pt x="8298" y="29362"/>
                    <a:pt x="11186" y="29545"/>
                  </a:cubicBezTo>
                  <a:cubicBezTo>
                    <a:pt x="11186" y="29545"/>
                    <a:pt x="22714" y="32807"/>
                    <a:pt x="33685" y="32807"/>
                  </a:cubicBezTo>
                  <a:cubicBezTo>
                    <a:pt x="42213" y="32807"/>
                    <a:pt x="50405" y="30836"/>
                    <a:pt x="52585" y="23830"/>
                  </a:cubicBezTo>
                  <a:cubicBezTo>
                    <a:pt x="55290" y="15198"/>
                    <a:pt x="55321" y="11915"/>
                    <a:pt x="56232" y="6231"/>
                  </a:cubicBezTo>
                  <a:lnTo>
                    <a:pt x="4352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1"/>
            <p:cNvSpPr/>
            <p:nvPr/>
          </p:nvSpPr>
          <p:spPr>
            <a:xfrm>
              <a:off x="3517050" y="3704275"/>
              <a:ext cx="145925" cy="18050"/>
            </a:xfrm>
            <a:custGeom>
              <a:rect b="b" l="l" r="r" t="t"/>
              <a:pathLst>
                <a:path extrusionOk="0" h="722" w="5837">
                  <a:moveTo>
                    <a:pt x="5355" y="0"/>
                  </a:moveTo>
                  <a:cubicBezTo>
                    <a:pt x="4829" y="0"/>
                    <a:pt x="3921" y="55"/>
                    <a:pt x="2888" y="172"/>
                  </a:cubicBezTo>
                  <a:cubicBezTo>
                    <a:pt x="1307" y="324"/>
                    <a:pt x="0" y="536"/>
                    <a:pt x="0" y="658"/>
                  </a:cubicBezTo>
                  <a:cubicBezTo>
                    <a:pt x="0" y="701"/>
                    <a:pt x="168" y="721"/>
                    <a:pt x="457" y="721"/>
                  </a:cubicBezTo>
                  <a:cubicBezTo>
                    <a:pt x="982" y="721"/>
                    <a:pt x="1909" y="654"/>
                    <a:pt x="2949" y="536"/>
                  </a:cubicBezTo>
                  <a:cubicBezTo>
                    <a:pt x="4560" y="384"/>
                    <a:pt x="5836" y="172"/>
                    <a:pt x="5836" y="50"/>
                  </a:cubicBezTo>
                  <a:cubicBezTo>
                    <a:pt x="5826" y="17"/>
                    <a:pt x="5650" y="0"/>
                    <a:pt x="5355"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1"/>
            <p:cNvSpPr/>
            <p:nvPr/>
          </p:nvSpPr>
          <p:spPr>
            <a:xfrm>
              <a:off x="3507175" y="3663425"/>
              <a:ext cx="155050" cy="27225"/>
            </a:xfrm>
            <a:custGeom>
              <a:rect b="b" l="l" r="r" t="t"/>
              <a:pathLst>
                <a:path extrusionOk="0" h="1089" w="6202">
                  <a:moveTo>
                    <a:pt x="5961" y="0"/>
                  </a:moveTo>
                  <a:cubicBezTo>
                    <a:pt x="5488" y="0"/>
                    <a:pt x="4367" y="138"/>
                    <a:pt x="3070" y="347"/>
                  </a:cubicBezTo>
                  <a:cubicBezTo>
                    <a:pt x="1368" y="651"/>
                    <a:pt x="0" y="954"/>
                    <a:pt x="31" y="1046"/>
                  </a:cubicBezTo>
                  <a:cubicBezTo>
                    <a:pt x="38" y="1075"/>
                    <a:pt x="123" y="1088"/>
                    <a:pt x="270" y="1088"/>
                  </a:cubicBezTo>
                  <a:cubicBezTo>
                    <a:pt x="744" y="1088"/>
                    <a:pt x="1864" y="950"/>
                    <a:pt x="3161" y="742"/>
                  </a:cubicBezTo>
                  <a:cubicBezTo>
                    <a:pt x="4833" y="468"/>
                    <a:pt x="6201" y="134"/>
                    <a:pt x="6201" y="43"/>
                  </a:cubicBezTo>
                  <a:cubicBezTo>
                    <a:pt x="6194" y="14"/>
                    <a:pt x="6109" y="0"/>
                    <a:pt x="596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1"/>
            <p:cNvSpPr/>
            <p:nvPr/>
          </p:nvSpPr>
          <p:spPr>
            <a:xfrm>
              <a:off x="3514775" y="3620500"/>
              <a:ext cx="146675" cy="27950"/>
            </a:xfrm>
            <a:custGeom>
              <a:rect b="b" l="l" r="r" t="t"/>
              <a:pathLst>
                <a:path extrusionOk="0" h="1118" w="5867">
                  <a:moveTo>
                    <a:pt x="5677" y="1"/>
                  </a:moveTo>
                  <a:cubicBezTo>
                    <a:pt x="5278" y="1"/>
                    <a:pt x="4181" y="142"/>
                    <a:pt x="2888" y="361"/>
                  </a:cubicBezTo>
                  <a:cubicBezTo>
                    <a:pt x="1277" y="665"/>
                    <a:pt x="0" y="969"/>
                    <a:pt x="0" y="1091"/>
                  </a:cubicBezTo>
                  <a:cubicBezTo>
                    <a:pt x="6" y="1109"/>
                    <a:pt x="62" y="1117"/>
                    <a:pt x="160" y="1117"/>
                  </a:cubicBezTo>
                  <a:cubicBezTo>
                    <a:pt x="558" y="1117"/>
                    <a:pt x="1655" y="976"/>
                    <a:pt x="2949" y="757"/>
                  </a:cubicBezTo>
                  <a:cubicBezTo>
                    <a:pt x="4560" y="453"/>
                    <a:pt x="5867" y="149"/>
                    <a:pt x="5836" y="27"/>
                  </a:cubicBezTo>
                  <a:cubicBezTo>
                    <a:pt x="5830" y="9"/>
                    <a:pt x="5775" y="1"/>
                    <a:pt x="5677"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1"/>
            <p:cNvSpPr/>
            <p:nvPr/>
          </p:nvSpPr>
          <p:spPr>
            <a:xfrm>
              <a:off x="4868900" y="3843050"/>
              <a:ext cx="923300" cy="345025"/>
            </a:xfrm>
            <a:custGeom>
              <a:rect b="b" l="l" r="r" t="t"/>
              <a:pathLst>
                <a:path extrusionOk="0" h="13801" w="36932">
                  <a:moveTo>
                    <a:pt x="34560" y="1"/>
                  </a:moveTo>
                  <a:lnTo>
                    <a:pt x="1429" y="3071"/>
                  </a:lnTo>
                  <a:lnTo>
                    <a:pt x="0" y="13800"/>
                  </a:lnTo>
                  <a:lnTo>
                    <a:pt x="36931" y="13800"/>
                  </a:lnTo>
                  <a:lnTo>
                    <a:pt x="3456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1"/>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1"/>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1"/>
            <p:cNvSpPr/>
            <p:nvPr/>
          </p:nvSpPr>
          <p:spPr>
            <a:xfrm>
              <a:off x="4642450" y="2524275"/>
              <a:ext cx="1119350" cy="1469250"/>
            </a:xfrm>
            <a:custGeom>
              <a:rect b="b" l="l" r="r" t="t"/>
              <a:pathLst>
                <a:path extrusionOk="0" h="58770" w="44774">
                  <a:moveTo>
                    <a:pt x="11589" y="1"/>
                  </a:moveTo>
                  <a:cubicBezTo>
                    <a:pt x="10125" y="1"/>
                    <a:pt x="8660" y="96"/>
                    <a:pt x="7204" y="289"/>
                  </a:cubicBezTo>
                  <a:lnTo>
                    <a:pt x="6505" y="380"/>
                  </a:lnTo>
                  <a:cubicBezTo>
                    <a:pt x="3587" y="684"/>
                    <a:pt x="1125" y="2660"/>
                    <a:pt x="122" y="5395"/>
                  </a:cubicBezTo>
                  <a:cubicBezTo>
                    <a:pt x="122" y="5395"/>
                    <a:pt x="0" y="13329"/>
                    <a:pt x="2432" y="18587"/>
                  </a:cubicBezTo>
                  <a:lnTo>
                    <a:pt x="10213" y="35669"/>
                  </a:lnTo>
                  <a:lnTo>
                    <a:pt x="9089" y="58770"/>
                  </a:lnTo>
                  <a:lnTo>
                    <a:pt x="44773" y="54727"/>
                  </a:lnTo>
                  <a:lnTo>
                    <a:pt x="39181" y="32417"/>
                  </a:lnTo>
                  <a:cubicBezTo>
                    <a:pt x="39181" y="32417"/>
                    <a:pt x="35351" y="6550"/>
                    <a:pt x="28360" y="3693"/>
                  </a:cubicBezTo>
                  <a:cubicBezTo>
                    <a:pt x="25928" y="2751"/>
                    <a:pt x="23436" y="1961"/>
                    <a:pt x="20913" y="1292"/>
                  </a:cubicBezTo>
                  <a:cubicBezTo>
                    <a:pt x="17883" y="441"/>
                    <a:pt x="14739" y="1"/>
                    <a:pt x="1158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1"/>
            <p:cNvSpPr/>
            <p:nvPr/>
          </p:nvSpPr>
          <p:spPr>
            <a:xfrm>
              <a:off x="5103700" y="3967675"/>
              <a:ext cx="7625" cy="209000"/>
            </a:xfrm>
            <a:custGeom>
              <a:rect b="b" l="l" r="r" t="t"/>
              <a:pathLst>
                <a:path extrusionOk="0" h="8360" w="305">
                  <a:moveTo>
                    <a:pt x="61" y="0"/>
                  </a:moveTo>
                  <a:cubicBezTo>
                    <a:pt x="1" y="0"/>
                    <a:pt x="1" y="1885"/>
                    <a:pt x="61" y="4195"/>
                  </a:cubicBezTo>
                  <a:cubicBezTo>
                    <a:pt x="92" y="6505"/>
                    <a:pt x="183" y="8359"/>
                    <a:pt x="213" y="8359"/>
                  </a:cubicBezTo>
                  <a:cubicBezTo>
                    <a:pt x="305" y="8359"/>
                    <a:pt x="274" y="6505"/>
                    <a:pt x="213" y="4195"/>
                  </a:cubicBezTo>
                  <a:cubicBezTo>
                    <a:pt x="183" y="1885"/>
                    <a:pt x="9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1"/>
            <p:cNvSpPr/>
            <p:nvPr/>
          </p:nvSpPr>
          <p:spPr>
            <a:xfrm>
              <a:off x="5141700" y="3988950"/>
              <a:ext cx="43350" cy="39650"/>
            </a:xfrm>
            <a:custGeom>
              <a:rect b="b" l="l" r="r" t="t"/>
              <a:pathLst>
                <a:path extrusionOk="0" h="1586" w="1734">
                  <a:moveTo>
                    <a:pt x="396" y="1"/>
                  </a:moveTo>
                  <a:cubicBezTo>
                    <a:pt x="396" y="1"/>
                    <a:pt x="122" y="153"/>
                    <a:pt x="61" y="578"/>
                  </a:cubicBezTo>
                  <a:cubicBezTo>
                    <a:pt x="0" y="852"/>
                    <a:pt x="92" y="1095"/>
                    <a:pt x="274" y="1308"/>
                  </a:cubicBezTo>
                  <a:cubicBezTo>
                    <a:pt x="432" y="1489"/>
                    <a:pt x="675" y="1585"/>
                    <a:pt x="914" y="1585"/>
                  </a:cubicBezTo>
                  <a:cubicBezTo>
                    <a:pt x="996" y="1585"/>
                    <a:pt x="1078" y="1574"/>
                    <a:pt x="1156" y="1551"/>
                  </a:cubicBezTo>
                  <a:cubicBezTo>
                    <a:pt x="1490" y="1429"/>
                    <a:pt x="1703" y="1125"/>
                    <a:pt x="1733" y="791"/>
                  </a:cubicBezTo>
                  <a:cubicBezTo>
                    <a:pt x="1733" y="372"/>
                    <a:pt x="1396" y="67"/>
                    <a:pt x="1011" y="67"/>
                  </a:cubicBezTo>
                  <a:cubicBezTo>
                    <a:pt x="949" y="67"/>
                    <a:pt x="885" y="75"/>
                    <a:pt x="821" y="92"/>
                  </a:cubicBezTo>
                  <a:cubicBezTo>
                    <a:pt x="700" y="122"/>
                    <a:pt x="669" y="183"/>
                    <a:pt x="669" y="183"/>
                  </a:cubicBezTo>
                  <a:cubicBezTo>
                    <a:pt x="722" y="175"/>
                    <a:pt x="776" y="171"/>
                    <a:pt x="828" y="171"/>
                  </a:cubicBezTo>
                  <a:cubicBezTo>
                    <a:pt x="985" y="171"/>
                    <a:pt x="1133" y="206"/>
                    <a:pt x="1247" y="274"/>
                  </a:cubicBezTo>
                  <a:cubicBezTo>
                    <a:pt x="1459" y="365"/>
                    <a:pt x="1551" y="578"/>
                    <a:pt x="1551" y="791"/>
                  </a:cubicBezTo>
                  <a:cubicBezTo>
                    <a:pt x="1520" y="1034"/>
                    <a:pt x="1338" y="1277"/>
                    <a:pt x="1095" y="1368"/>
                  </a:cubicBezTo>
                  <a:cubicBezTo>
                    <a:pt x="1034" y="1383"/>
                    <a:pt x="975" y="1391"/>
                    <a:pt x="916" y="1391"/>
                  </a:cubicBezTo>
                  <a:cubicBezTo>
                    <a:pt x="503" y="1391"/>
                    <a:pt x="156" y="1034"/>
                    <a:pt x="183" y="608"/>
                  </a:cubicBezTo>
                  <a:cubicBezTo>
                    <a:pt x="213" y="396"/>
                    <a:pt x="304" y="183"/>
                    <a:pt x="3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1"/>
            <p:cNvSpPr/>
            <p:nvPr/>
          </p:nvSpPr>
          <p:spPr>
            <a:xfrm>
              <a:off x="5382575" y="3932725"/>
              <a:ext cx="365550" cy="161000"/>
            </a:xfrm>
            <a:custGeom>
              <a:rect b="b" l="l" r="r" t="t"/>
              <a:pathLst>
                <a:path extrusionOk="0" h="6440" w="14622">
                  <a:moveTo>
                    <a:pt x="1" y="0"/>
                  </a:moveTo>
                  <a:cubicBezTo>
                    <a:pt x="1" y="0"/>
                    <a:pt x="1" y="61"/>
                    <a:pt x="31" y="152"/>
                  </a:cubicBezTo>
                  <a:cubicBezTo>
                    <a:pt x="92" y="274"/>
                    <a:pt x="122" y="426"/>
                    <a:pt x="244" y="639"/>
                  </a:cubicBezTo>
                  <a:cubicBezTo>
                    <a:pt x="487" y="1216"/>
                    <a:pt x="791" y="1794"/>
                    <a:pt x="1156" y="2310"/>
                  </a:cubicBezTo>
                  <a:cubicBezTo>
                    <a:pt x="3009" y="4955"/>
                    <a:pt x="6006" y="6440"/>
                    <a:pt x="9108" y="6440"/>
                  </a:cubicBezTo>
                  <a:cubicBezTo>
                    <a:pt x="10177" y="6440"/>
                    <a:pt x="11259" y="6263"/>
                    <a:pt x="12311" y="5897"/>
                  </a:cubicBezTo>
                  <a:cubicBezTo>
                    <a:pt x="12919" y="5684"/>
                    <a:pt x="13497" y="5411"/>
                    <a:pt x="14044" y="5107"/>
                  </a:cubicBezTo>
                  <a:cubicBezTo>
                    <a:pt x="14196" y="5016"/>
                    <a:pt x="14317" y="4924"/>
                    <a:pt x="14469" y="4803"/>
                  </a:cubicBezTo>
                  <a:cubicBezTo>
                    <a:pt x="14530" y="4772"/>
                    <a:pt x="14560" y="4742"/>
                    <a:pt x="14621" y="4712"/>
                  </a:cubicBezTo>
                  <a:lnTo>
                    <a:pt x="14621" y="4712"/>
                  </a:lnTo>
                  <a:cubicBezTo>
                    <a:pt x="14408" y="4803"/>
                    <a:pt x="14196" y="4894"/>
                    <a:pt x="13983" y="5016"/>
                  </a:cubicBezTo>
                  <a:cubicBezTo>
                    <a:pt x="13436" y="5319"/>
                    <a:pt x="12858" y="5563"/>
                    <a:pt x="12281" y="5775"/>
                  </a:cubicBezTo>
                  <a:cubicBezTo>
                    <a:pt x="11399" y="6049"/>
                    <a:pt x="10457" y="6201"/>
                    <a:pt x="9545" y="6262"/>
                  </a:cubicBezTo>
                  <a:cubicBezTo>
                    <a:pt x="9416" y="6267"/>
                    <a:pt x="9288" y="6269"/>
                    <a:pt x="9159" y="6269"/>
                  </a:cubicBezTo>
                  <a:cubicBezTo>
                    <a:pt x="6986" y="6269"/>
                    <a:pt x="4886" y="5544"/>
                    <a:pt x="3192" y="4195"/>
                  </a:cubicBezTo>
                  <a:cubicBezTo>
                    <a:pt x="1977" y="3253"/>
                    <a:pt x="974" y="2006"/>
                    <a:pt x="305" y="608"/>
                  </a:cubicBezTo>
                  <a:cubicBezTo>
                    <a:pt x="123" y="21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1"/>
            <p:cNvSpPr/>
            <p:nvPr/>
          </p:nvSpPr>
          <p:spPr>
            <a:xfrm>
              <a:off x="4685000" y="2915225"/>
              <a:ext cx="342750" cy="58025"/>
            </a:xfrm>
            <a:custGeom>
              <a:rect b="b" l="l" r="r" t="t"/>
              <a:pathLst>
                <a:path extrusionOk="0" h="2321" w="13710">
                  <a:moveTo>
                    <a:pt x="13709" y="1"/>
                  </a:moveTo>
                  <a:lnTo>
                    <a:pt x="13709" y="1"/>
                  </a:lnTo>
                  <a:cubicBezTo>
                    <a:pt x="13557" y="122"/>
                    <a:pt x="13375" y="244"/>
                    <a:pt x="13253" y="365"/>
                  </a:cubicBezTo>
                  <a:cubicBezTo>
                    <a:pt x="12828" y="700"/>
                    <a:pt x="12402" y="1004"/>
                    <a:pt x="11946" y="1308"/>
                  </a:cubicBezTo>
                  <a:cubicBezTo>
                    <a:pt x="11277" y="1733"/>
                    <a:pt x="10548" y="2037"/>
                    <a:pt x="9758" y="2128"/>
                  </a:cubicBezTo>
                  <a:cubicBezTo>
                    <a:pt x="9689" y="2130"/>
                    <a:pt x="9620" y="2132"/>
                    <a:pt x="9551" y="2132"/>
                  </a:cubicBezTo>
                  <a:cubicBezTo>
                    <a:pt x="8651" y="2132"/>
                    <a:pt x="7780" y="1946"/>
                    <a:pt x="6961" y="1551"/>
                  </a:cubicBezTo>
                  <a:cubicBezTo>
                    <a:pt x="6019" y="1125"/>
                    <a:pt x="5138" y="639"/>
                    <a:pt x="4286" y="335"/>
                  </a:cubicBezTo>
                  <a:cubicBezTo>
                    <a:pt x="3744" y="118"/>
                    <a:pt x="3170" y="9"/>
                    <a:pt x="2587" y="9"/>
                  </a:cubicBezTo>
                  <a:cubicBezTo>
                    <a:pt x="2354" y="9"/>
                    <a:pt x="2120" y="27"/>
                    <a:pt x="1885" y="61"/>
                  </a:cubicBezTo>
                  <a:cubicBezTo>
                    <a:pt x="1338" y="122"/>
                    <a:pt x="821" y="335"/>
                    <a:pt x="396" y="700"/>
                  </a:cubicBezTo>
                  <a:cubicBezTo>
                    <a:pt x="305" y="791"/>
                    <a:pt x="183" y="882"/>
                    <a:pt x="92" y="1004"/>
                  </a:cubicBezTo>
                  <a:cubicBezTo>
                    <a:pt x="61" y="1034"/>
                    <a:pt x="31" y="1095"/>
                    <a:pt x="1" y="1125"/>
                  </a:cubicBezTo>
                  <a:cubicBezTo>
                    <a:pt x="3" y="1127"/>
                    <a:pt x="6" y="1129"/>
                    <a:pt x="9" y="1129"/>
                  </a:cubicBezTo>
                  <a:cubicBezTo>
                    <a:pt x="50" y="1129"/>
                    <a:pt x="175" y="958"/>
                    <a:pt x="457" y="760"/>
                  </a:cubicBezTo>
                  <a:cubicBezTo>
                    <a:pt x="882" y="457"/>
                    <a:pt x="1368" y="244"/>
                    <a:pt x="1916" y="183"/>
                  </a:cubicBezTo>
                  <a:cubicBezTo>
                    <a:pt x="2068" y="171"/>
                    <a:pt x="2220" y="165"/>
                    <a:pt x="2372" y="165"/>
                  </a:cubicBezTo>
                  <a:cubicBezTo>
                    <a:pt x="3008" y="165"/>
                    <a:pt x="3637" y="272"/>
                    <a:pt x="4226" y="517"/>
                  </a:cubicBezTo>
                  <a:cubicBezTo>
                    <a:pt x="5046" y="821"/>
                    <a:pt x="5928" y="1308"/>
                    <a:pt x="6870" y="1733"/>
                  </a:cubicBezTo>
                  <a:cubicBezTo>
                    <a:pt x="7679" y="2111"/>
                    <a:pt x="8560" y="2321"/>
                    <a:pt x="9428" y="2321"/>
                  </a:cubicBezTo>
                  <a:cubicBezTo>
                    <a:pt x="9538" y="2321"/>
                    <a:pt x="9648" y="2317"/>
                    <a:pt x="9758" y="2311"/>
                  </a:cubicBezTo>
                  <a:cubicBezTo>
                    <a:pt x="10578" y="2189"/>
                    <a:pt x="11338" y="1885"/>
                    <a:pt x="12007" y="1429"/>
                  </a:cubicBezTo>
                  <a:cubicBezTo>
                    <a:pt x="12463" y="1125"/>
                    <a:pt x="12888" y="791"/>
                    <a:pt x="13284" y="426"/>
                  </a:cubicBezTo>
                  <a:cubicBezTo>
                    <a:pt x="13436" y="305"/>
                    <a:pt x="13588" y="153"/>
                    <a:pt x="1370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1"/>
            <p:cNvSpPr/>
            <p:nvPr/>
          </p:nvSpPr>
          <p:spPr>
            <a:xfrm>
              <a:off x="4649300" y="2690225"/>
              <a:ext cx="144400" cy="40025"/>
            </a:xfrm>
            <a:custGeom>
              <a:rect b="b" l="l" r="r" t="t"/>
              <a:pathLst>
                <a:path extrusionOk="0" h="1601" w="5776">
                  <a:moveTo>
                    <a:pt x="5767" y="1"/>
                  </a:moveTo>
                  <a:cubicBezTo>
                    <a:pt x="5713" y="1"/>
                    <a:pt x="5471" y="205"/>
                    <a:pt x="5015" y="490"/>
                  </a:cubicBezTo>
                  <a:cubicBezTo>
                    <a:pt x="3994" y="1088"/>
                    <a:pt x="2829" y="1420"/>
                    <a:pt x="1656" y="1420"/>
                  </a:cubicBezTo>
                  <a:cubicBezTo>
                    <a:pt x="1398" y="1420"/>
                    <a:pt x="1139" y="1404"/>
                    <a:pt x="882" y="1371"/>
                  </a:cubicBezTo>
                  <a:cubicBezTo>
                    <a:pt x="409" y="1319"/>
                    <a:pt x="95" y="1244"/>
                    <a:pt x="18" y="1244"/>
                  </a:cubicBezTo>
                  <a:cubicBezTo>
                    <a:pt x="6" y="1244"/>
                    <a:pt x="0" y="1246"/>
                    <a:pt x="0" y="1250"/>
                  </a:cubicBezTo>
                  <a:cubicBezTo>
                    <a:pt x="274" y="1402"/>
                    <a:pt x="547" y="1493"/>
                    <a:pt x="882" y="1523"/>
                  </a:cubicBezTo>
                  <a:cubicBezTo>
                    <a:pt x="1194" y="1575"/>
                    <a:pt x="1509" y="1601"/>
                    <a:pt x="1824" y="1601"/>
                  </a:cubicBezTo>
                  <a:cubicBezTo>
                    <a:pt x="2979" y="1601"/>
                    <a:pt x="4127" y="1256"/>
                    <a:pt x="5107" y="611"/>
                  </a:cubicBezTo>
                  <a:cubicBezTo>
                    <a:pt x="5350" y="429"/>
                    <a:pt x="5593" y="247"/>
                    <a:pt x="5775" y="3"/>
                  </a:cubicBezTo>
                  <a:cubicBezTo>
                    <a:pt x="5773" y="2"/>
                    <a:pt x="5771" y="1"/>
                    <a:pt x="57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1"/>
            <p:cNvSpPr/>
            <p:nvPr/>
          </p:nvSpPr>
          <p:spPr>
            <a:xfrm>
              <a:off x="4832425" y="3227300"/>
              <a:ext cx="767525" cy="95925"/>
            </a:xfrm>
            <a:custGeom>
              <a:rect b="b" l="l" r="r" t="t"/>
              <a:pathLst>
                <a:path extrusionOk="0" h="3837" w="30701">
                  <a:moveTo>
                    <a:pt x="20400" y="0"/>
                  </a:moveTo>
                  <a:cubicBezTo>
                    <a:pt x="19690" y="0"/>
                    <a:pt x="18979" y="81"/>
                    <a:pt x="18268" y="253"/>
                  </a:cubicBezTo>
                  <a:cubicBezTo>
                    <a:pt x="17235" y="496"/>
                    <a:pt x="16201" y="831"/>
                    <a:pt x="15229" y="1256"/>
                  </a:cubicBezTo>
                  <a:cubicBezTo>
                    <a:pt x="13192" y="2107"/>
                    <a:pt x="11277" y="3050"/>
                    <a:pt x="9423" y="3414"/>
                  </a:cubicBezTo>
                  <a:cubicBezTo>
                    <a:pt x="8666" y="3583"/>
                    <a:pt x="7895" y="3667"/>
                    <a:pt x="7124" y="3667"/>
                  </a:cubicBezTo>
                  <a:cubicBezTo>
                    <a:pt x="6223" y="3667"/>
                    <a:pt x="5322" y="3552"/>
                    <a:pt x="4438" y="3323"/>
                  </a:cubicBezTo>
                  <a:cubicBezTo>
                    <a:pt x="3344" y="3080"/>
                    <a:pt x="2250" y="2746"/>
                    <a:pt x="1186" y="2351"/>
                  </a:cubicBezTo>
                  <a:lnTo>
                    <a:pt x="304" y="2047"/>
                  </a:lnTo>
                  <a:cubicBezTo>
                    <a:pt x="183" y="1986"/>
                    <a:pt x="92" y="1955"/>
                    <a:pt x="0" y="1955"/>
                  </a:cubicBezTo>
                  <a:cubicBezTo>
                    <a:pt x="92" y="1986"/>
                    <a:pt x="183" y="2047"/>
                    <a:pt x="274" y="2077"/>
                  </a:cubicBezTo>
                  <a:lnTo>
                    <a:pt x="1155" y="2411"/>
                  </a:lnTo>
                  <a:cubicBezTo>
                    <a:pt x="2219" y="2837"/>
                    <a:pt x="3283" y="3202"/>
                    <a:pt x="4408" y="3475"/>
                  </a:cubicBezTo>
                  <a:cubicBezTo>
                    <a:pt x="5323" y="3712"/>
                    <a:pt x="6266" y="3836"/>
                    <a:pt x="7211" y="3836"/>
                  </a:cubicBezTo>
                  <a:cubicBezTo>
                    <a:pt x="7962" y="3836"/>
                    <a:pt x="8714" y="3758"/>
                    <a:pt x="9453" y="3597"/>
                  </a:cubicBezTo>
                  <a:cubicBezTo>
                    <a:pt x="11368" y="3202"/>
                    <a:pt x="13283" y="2290"/>
                    <a:pt x="15289" y="1439"/>
                  </a:cubicBezTo>
                  <a:cubicBezTo>
                    <a:pt x="16262" y="1013"/>
                    <a:pt x="17296" y="679"/>
                    <a:pt x="18329" y="436"/>
                  </a:cubicBezTo>
                  <a:cubicBezTo>
                    <a:pt x="19047" y="279"/>
                    <a:pt x="19766" y="188"/>
                    <a:pt x="20497" y="188"/>
                  </a:cubicBezTo>
                  <a:cubicBezTo>
                    <a:pt x="20755" y="188"/>
                    <a:pt x="21015" y="199"/>
                    <a:pt x="21277" y="223"/>
                  </a:cubicBezTo>
                  <a:cubicBezTo>
                    <a:pt x="22159" y="345"/>
                    <a:pt x="23071" y="496"/>
                    <a:pt x="23922" y="740"/>
                  </a:cubicBezTo>
                  <a:cubicBezTo>
                    <a:pt x="24682" y="952"/>
                    <a:pt x="25472" y="1104"/>
                    <a:pt x="26262" y="1226"/>
                  </a:cubicBezTo>
                  <a:cubicBezTo>
                    <a:pt x="26630" y="1286"/>
                    <a:pt x="27005" y="1316"/>
                    <a:pt x="27380" y="1316"/>
                  </a:cubicBezTo>
                  <a:cubicBezTo>
                    <a:pt x="28150" y="1316"/>
                    <a:pt x="28921" y="1188"/>
                    <a:pt x="29636" y="922"/>
                  </a:cubicBezTo>
                  <a:cubicBezTo>
                    <a:pt x="29940" y="800"/>
                    <a:pt x="30214" y="648"/>
                    <a:pt x="30457" y="466"/>
                  </a:cubicBezTo>
                  <a:cubicBezTo>
                    <a:pt x="30548" y="405"/>
                    <a:pt x="30639" y="314"/>
                    <a:pt x="30700" y="253"/>
                  </a:cubicBezTo>
                  <a:lnTo>
                    <a:pt x="30700" y="253"/>
                  </a:lnTo>
                  <a:cubicBezTo>
                    <a:pt x="30366" y="496"/>
                    <a:pt x="29971" y="679"/>
                    <a:pt x="29575" y="831"/>
                  </a:cubicBezTo>
                  <a:cubicBezTo>
                    <a:pt x="28871" y="1066"/>
                    <a:pt x="28142" y="1187"/>
                    <a:pt x="27419" y="1187"/>
                  </a:cubicBezTo>
                  <a:cubicBezTo>
                    <a:pt x="27020" y="1187"/>
                    <a:pt x="26622" y="1150"/>
                    <a:pt x="26232" y="1074"/>
                  </a:cubicBezTo>
                  <a:cubicBezTo>
                    <a:pt x="25442" y="952"/>
                    <a:pt x="24682" y="800"/>
                    <a:pt x="23952" y="588"/>
                  </a:cubicBezTo>
                  <a:cubicBezTo>
                    <a:pt x="23071" y="345"/>
                    <a:pt x="22189" y="162"/>
                    <a:pt x="21277" y="41"/>
                  </a:cubicBezTo>
                  <a:cubicBezTo>
                    <a:pt x="20985" y="14"/>
                    <a:pt x="20693" y="0"/>
                    <a:pt x="204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1"/>
            <p:cNvSpPr/>
            <p:nvPr/>
          </p:nvSpPr>
          <p:spPr>
            <a:xfrm>
              <a:off x="4893225" y="3521700"/>
              <a:ext cx="792575" cy="102100"/>
            </a:xfrm>
            <a:custGeom>
              <a:rect b="b" l="l" r="r" t="t"/>
              <a:pathLst>
                <a:path extrusionOk="0" h="4084" w="31703">
                  <a:moveTo>
                    <a:pt x="77" y="2498"/>
                  </a:moveTo>
                  <a:cubicBezTo>
                    <a:pt x="68" y="2507"/>
                    <a:pt x="60" y="2516"/>
                    <a:pt x="51" y="2525"/>
                  </a:cubicBezTo>
                  <a:lnTo>
                    <a:pt x="51" y="2525"/>
                  </a:lnTo>
                  <a:cubicBezTo>
                    <a:pt x="54" y="2523"/>
                    <a:pt x="58" y="2522"/>
                    <a:pt x="61" y="2520"/>
                  </a:cubicBezTo>
                  <a:lnTo>
                    <a:pt x="77" y="2498"/>
                  </a:lnTo>
                  <a:close/>
                  <a:moveTo>
                    <a:pt x="51" y="2525"/>
                  </a:moveTo>
                  <a:cubicBezTo>
                    <a:pt x="0" y="2554"/>
                    <a:pt x="0" y="2581"/>
                    <a:pt x="0" y="2581"/>
                  </a:cubicBezTo>
                  <a:cubicBezTo>
                    <a:pt x="17" y="2562"/>
                    <a:pt x="34" y="2544"/>
                    <a:pt x="51" y="2525"/>
                  </a:cubicBezTo>
                  <a:close/>
                  <a:moveTo>
                    <a:pt x="26193" y="0"/>
                  </a:moveTo>
                  <a:cubicBezTo>
                    <a:pt x="25771" y="0"/>
                    <a:pt x="25347" y="39"/>
                    <a:pt x="24925" y="119"/>
                  </a:cubicBezTo>
                  <a:cubicBezTo>
                    <a:pt x="23952" y="301"/>
                    <a:pt x="23040" y="666"/>
                    <a:pt x="22189" y="1183"/>
                  </a:cubicBezTo>
                  <a:cubicBezTo>
                    <a:pt x="21277" y="1669"/>
                    <a:pt x="20365" y="2277"/>
                    <a:pt x="19393" y="2824"/>
                  </a:cubicBezTo>
                  <a:cubicBezTo>
                    <a:pt x="18389" y="3402"/>
                    <a:pt x="17295" y="3766"/>
                    <a:pt x="16171" y="3888"/>
                  </a:cubicBezTo>
                  <a:cubicBezTo>
                    <a:pt x="16024" y="3896"/>
                    <a:pt x="15877" y="3899"/>
                    <a:pt x="15731" y="3899"/>
                  </a:cubicBezTo>
                  <a:cubicBezTo>
                    <a:pt x="14723" y="3899"/>
                    <a:pt x="13722" y="3720"/>
                    <a:pt x="12766" y="3402"/>
                  </a:cubicBezTo>
                  <a:cubicBezTo>
                    <a:pt x="11763" y="3067"/>
                    <a:pt x="10760" y="2672"/>
                    <a:pt x="9787" y="2216"/>
                  </a:cubicBezTo>
                  <a:cubicBezTo>
                    <a:pt x="7903" y="1395"/>
                    <a:pt x="6110" y="727"/>
                    <a:pt x="4529" y="696"/>
                  </a:cubicBezTo>
                  <a:cubicBezTo>
                    <a:pt x="4442" y="693"/>
                    <a:pt x="4354" y="691"/>
                    <a:pt x="4266" y="691"/>
                  </a:cubicBezTo>
                  <a:cubicBezTo>
                    <a:pt x="3649" y="691"/>
                    <a:pt x="3017" y="784"/>
                    <a:pt x="2432" y="970"/>
                  </a:cubicBezTo>
                  <a:cubicBezTo>
                    <a:pt x="1915" y="1122"/>
                    <a:pt x="1429" y="1335"/>
                    <a:pt x="973" y="1639"/>
                  </a:cubicBezTo>
                  <a:cubicBezTo>
                    <a:pt x="699" y="1821"/>
                    <a:pt x="456" y="2034"/>
                    <a:pt x="213" y="2307"/>
                  </a:cubicBezTo>
                  <a:lnTo>
                    <a:pt x="77" y="2498"/>
                  </a:lnTo>
                  <a:lnTo>
                    <a:pt x="77" y="2498"/>
                  </a:lnTo>
                  <a:cubicBezTo>
                    <a:pt x="360" y="2196"/>
                    <a:pt x="671" y="1922"/>
                    <a:pt x="1034" y="1699"/>
                  </a:cubicBezTo>
                  <a:cubicBezTo>
                    <a:pt x="1459" y="1426"/>
                    <a:pt x="1945" y="1213"/>
                    <a:pt x="2462" y="1061"/>
                  </a:cubicBezTo>
                  <a:cubicBezTo>
                    <a:pt x="3022" y="908"/>
                    <a:pt x="3604" y="841"/>
                    <a:pt x="4189" y="841"/>
                  </a:cubicBezTo>
                  <a:cubicBezTo>
                    <a:pt x="4302" y="841"/>
                    <a:pt x="4416" y="843"/>
                    <a:pt x="4529" y="848"/>
                  </a:cubicBezTo>
                  <a:cubicBezTo>
                    <a:pt x="6079" y="879"/>
                    <a:pt x="7842" y="1547"/>
                    <a:pt x="9696" y="2398"/>
                  </a:cubicBezTo>
                  <a:cubicBezTo>
                    <a:pt x="10699" y="2854"/>
                    <a:pt x="11702" y="3250"/>
                    <a:pt x="12705" y="3584"/>
                  </a:cubicBezTo>
                  <a:cubicBezTo>
                    <a:pt x="13671" y="3923"/>
                    <a:pt x="14681" y="4083"/>
                    <a:pt x="15679" y="4083"/>
                  </a:cubicBezTo>
                  <a:cubicBezTo>
                    <a:pt x="15843" y="4083"/>
                    <a:pt x="16007" y="4079"/>
                    <a:pt x="16171" y="4070"/>
                  </a:cubicBezTo>
                  <a:cubicBezTo>
                    <a:pt x="17356" y="3949"/>
                    <a:pt x="18481" y="3584"/>
                    <a:pt x="19484" y="2976"/>
                  </a:cubicBezTo>
                  <a:cubicBezTo>
                    <a:pt x="20487" y="2429"/>
                    <a:pt x="21368" y="1821"/>
                    <a:pt x="22280" y="1335"/>
                  </a:cubicBezTo>
                  <a:cubicBezTo>
                    <a:pt x="23101" y="848"/>
                    <a:pt x="24013" y="484"/>
                    <a:pt x="24955" y="271"/>
                  </a:cubicBezTo>
                  <a:cubicBezTo>
                    <a:pt x="25365" y="195"/>
                    <a:pt x="25783" y="157"/>
                    <a:pt x="26201" y="157"/>
                  </a:cubicBezTo>
                  <a:cubicBezTo>
                    <a:pt x="26619" y="157"/>
                    <a:pt x="27037" y="195"/>
                    <a:pt x="27447" y="271"/>
                  </a:cubicBezTo>
                  <a:cubicBezTo>
                    <a:pt x="28663" y="484"/>
                    <a:pt x="29788" y="1000"/>
                    <a:pt x="30761" y="1791"/>
                  </a:cubicBezTo>
                  <a:cubicBezTo>
                    <a:pt x="30882" y="1912"/>
                    <a:pt x="31034" y="2034"/>
                    <a:pt x="31186" y="2155"/>
                  </a:cubicBezTo>
                  <a:cubicBezTo>
                    <a:pt x="31277" y="2247"/>
                    <a:pt x="31368" y="2368"/>
                    <a:pt x="31460" y="2459"/>
                  </a:cubicBezTo>
                  <a:cubicBezTo>
                    <a:pt x="31551" y="2550"/>
                    <a:pt x="31612" y="2611"/>
                    <a:pt x="31642" y="2672"/>
                  </a:cubicBezTo>
                  <a:cubicBezTo>
                    <a:pt x="31672" y="2672"/>
                    <a:pt x="31672" y="2702"/>
                    <a:pt x="31703" y="2733"/>
                  </a:cubicBezTo>
                  <a:cubicBezTo>
                    <a:pt x="31460" y="2338"/>
                    <a:pt x="31156" y="2003"/>
                    <a:pt x="30791" y="1730"/>
                  </a:cubicBezTo>
                  <a:cubicBezTo>
                    <a:pt x="29504" y="613"/>
                    <a:pt x="27868" y="0"/>
                    <a:pt x="2619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1"/>
            <p:cNvSpPr/>
            <p:nvPr/>
          </p:nvSpPr>
          <p:spPr>
            <a:xfrm>
              <a:off x="4877250" y="3795075"/>
              <a:ext cx="822225" cy="121500"/>
            </a:xfrm>
            <a:custGeom>
              <a:rect b="b" l="l" r="r" t="t"/>
              <a:pathLst>
                <a:path extrusionOk="0" h="4860" w="32889">
                  <a:moveTo>
                    <a:pt x="26801" y="0"/>
                  </a:moveTo>
                  <a:cubicBezTo>
                    <a:pt x="26713" y="0"/>
                    <a:pt x="26624" y="2"/>
                    <a:pt x="26536" y="5"/>
                  </a:cubicBezTo>
                  <a:cubicBezTo>
                    <a:pt x="25503" y="35"/>
                    <a:pt x="24500" y="217"/>
                    <a:pt x="23527" y="521"/>
                  </a:cubicBezTo>
                  <a:cubicBezTo>
                    <a:pt x="22433" y="856"/>
                    <a:pt x="21399" y="1281"/>
                    <a:pt x="20366" y="1768"/>
                  </a:cubicBezTo>
                  <a:cubicBezTo>
                    <a:pt x="19302" y="2254"/>
                    <a:pt x="18238" y="2801"/>
                    <a:pt x="17114" y="3287"/>
                  </a:cubicBezTo>
                  <a:cubicBezTo>
                    <a:pt x="15989" y="3774"/>
                    <a:pt x="14864" y="4169"/>
                    <a:pt x="13679" y="4412"/>
                  </a:cubicBezTo>
                  <a:cubicBezTo>
                    <a:pt x="12843" y="4598"/>
                    <a:pt x="11989" y="4677"/>
                    <a:pt x="11145" y="4677"/>
                  </a:cubicBezTo>
                  <a:cubicBezTo>
                    <a:pt x="10884" y="4677"/>
                    <a:pt x="10624" y="4670"/>
                    <a:pt x="10366" y="4655"/>
                  </a:cubicBezTo>
                  <a:cubicBezTo>
                    <a:pt x="8481" y="4503"/>
                    <a:pt x="6597" y="4078"/>
                    <a:pt x="4834" y="3409"/>
                  </a:cubicBezTo>
                  <a:cubicBezTo>
                    <a:pt x="3314" y="2862"/>
                    <a:pt x="2128" y="2345"/>
                    <a:pt x="1277" y="1950"/>
                  </a:cubicBezTo>
                  <a:lnTo>
                    <a:pt x="335" y="1524"/>
                  </a:lnTo>
                  <a:lnTo>
                    <a:pt x="92" y="1433"/>
                  </a:lnTo>
                  <a:cubicBezTo>
                    <a:pt x="62" y="1403"/>
                    <a:pt x="31" y="1403"/>
                    <a:pt x="1" y="1403"/>
                  </a:cubicBezTo>
                  <a:lnTo>
                    <a:pt x="62" y="1433"/>
                  </a:lnTo>
                  <a:lnTo>
                    <a:pt x="305" y="1555"/>
                  </a:lnTo>
                  <a:lnTo>
                    <a:pt x="1247" y="2011"/>
                  </a:lnTo>
                  <a:cubicBezTo>
                    <a:pt x="2068" y="2406"/>
                    <a:pt x="3284" y="2953"/>
                    <a:pt x="4803" y="3531"/>
                  </a:cubicBezTo>
                  <a:cubicBezTo>
                    <a:pt x="6566" y="4230"/>
                    <a:pt x="8451" y="4686"/>
                    <a:pt x="10366" y="4838"/>
                  </a:cubicBezTo>
                  <a:cubicBezTo>
                    <a:pt x="10639" y="4852"/>
                    <a:pt x="10911" y="4860"/>
                    <a:pt x="11184" y="4860"/>
                  </a:cubicBezTo>
                  <a:cubicBezTo>
                    <a:pt x="12036" y="4860"/>
                    <a:pt x="12888" y="4786"/>
                    <a:pt x="13740" y="4625"/>
                  </a:cubicBezTo>
                  <a:cubicBezTo>
                    <a:pt x="14895" y="4351"/>
                    <a:pt x="16050" y="3956"/>
                    <a:pt x="17144" y="3470"/>
                  </a:cubicBezTo>
                  <a:cubicBezTo>
                    <a:pt x="18299" y="2953"/>
                    <a:pt x="19363" y="2406"/>
                    <a:pt x="20427" y="1920"/>
                  </a:cubicBezTo>
                  <a:cubicBezTo>
                    <a:pt x="21430" y="1433"/>
                    <a:pt x="22463" y="1008"/>
                    <a:pt x="23527" y="673"/>
                  </a:cubicBezTo>
                  <a:cubicBezTo>
                    <a:pt x="24500" y="369"/>
                    <a:pt x="25503" y="187"/>
                    <a:pt x="26506" y="126"/>
                  </a:cubicBezTo>
                  <a:cubicBezTo>
                    <a:pt x="26594" y="123"/>
                    <a:pt x="26682" y="122"/>
                    <a:pt x="26770" y="122"/>
                  </a:cubicBezTo>
                  <a:cubicBezTo>
                    <a:pt x="27563" y="122"/>
                    <a:pt x="28351" y="245"/>
                    <a:pt x="29089" y="491"/>
                  </a:cubicBezTo>
                  <a:cubicBezTo>
                    <a:pt x="30336" y="856"/>
                    <a:pt x="31400" y="1585"/>
                    <a:pt x="32190" y="2619"/>
                  </a:cubicBezTo>
                  <a:cubicBezTo>
                    <a:pt x="32463" y="2983"/>
                    <a:pt x="32676" y="3409"/>
                    <a:pt x="32859" y="3834"/>
                  </a:cubicBezTo>
                  <a:cubicBezTo>
                    <a:pt x="32859" y="3804"/>
                    <a:pt x="32889" y="3804"/>
                    <a:pt x="32889" y="3774"/>
                  </a:cubicBezTo>
                  <a:cubicBezTo>
                    <a:pt x="32859" y="3713"/>
                    <a:pt x="32828" y="3622"/>
                    <a:pt x="32798" y="3500"/>
                  </a:cubicBezTo>
                  <a:cubicBezTo>
                    <a:pt x="32676" y="3196"/>
                    <a:pt x="32494" y="2862"/>
                    <a:pt x="32311" y="2588"/>
                  </a:cubicBezTo>
                  <a:cubicBezTo>
                    <a:pt x="31521" y="1524"/>
                    <a:pt x="30427" y="765"/>
                    <a:pt x="29181" y="369"/>
                  </a:cubicBezTo>
                  <a:cubicBezTo>
                    <a:pt x="28415" y="123"/>
                    <a:pt x="27599" y="0"/>
                    <a:pt x="26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1"/>
            <p:cNvSpPr/>
            <p:nvPr/>
          </p:nvSpPr>
          <p:spPr>
            <a:xfrm>
              <a:off x="4941100" y="3183475"/>
              <a:ext cx="490900" cy="796375"/>
            </a:xfrm>
            <a:custGeom>
              <a:rect b="b" l="l" r="r" t="t"/>
              <a:pathLst>
                <a:path extrusionOk="0" h="31855" w="19636">
                  <a:moveTo>
                    <a:pt x="17873" y="0"/>
                  </a:moveTo>
                  <a:cubicBezTo>
                    <a:pt x="14468" y="4742"/>
                    <a:pt x="11733" y="9909"/>
                    <a:pt x="9666" y="15380"/>
                  </a:cubicBezTo>
                  <a:cubicBezTo>
                    <a:pt x="8328" y="18967"/>
                    <a:pt x="7143" y="22888"/>
                    <a:pt x="4164" y="25289"/>
                  </a:cubicBezTo>
                  <a:cubicBezTo>
                    <a:pt x="3100" y="26140"/>
                    <a:pt x="1824" y="26779"/>
                    <a:pt x="1003" y="27873"/>
                  </a:cubicBezTo>
                  <a:cubicBezTo>
                    <a:pt x="182" y="28937"/>
                    <a:pt x="0" y="30730"/>
                    <a:pt x="1094" y="31551"/>
                  </a:cubicBezTo>
                  <a:lnTo>
                    <a:pt x="2067" y="31855"/>
                  </a:lnTo>
                  <a:lnTo>
                    <a:pt x="3131" y="31612"/>
                  </a:lnTo>
                  <a:cubicBezTo>
                    <a:pt x="6748" y="31490"/>
                    <a:pt x="10365" y="30274"/>
                    <a:pt x="13131" y="27934"/>
                  </a:cubicBezTo>
                  <a:cubicBezTo>
                    <a:pt x="16930" y="24742"/>
                    <a:pt x="18785" y="19727"/>
                    <a:pt x="19210" y="14772"/>
                  </a:cubicBezTo>
                  <a:cubicBezTo>
                    <a:pt x="19636" y="9818"/>
                    <a:pt x="18754" y="4894"/>
                    <a:pt x="17873"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1"/>
            <p:cNvSpPr/>
            <p:nvPr/>
          </p:nvSpPr>
          <p:spPr>
            <a:xfrm>
              <a:off x="4279875" y="2937275"/>
              <a:ext cx="1135400" cy="1440600"/>
            </a:xfrm>
            <a:custGeom>
              <a:rect b="b" l="l" r="r" t="t"/>
              <a:pathLst>
                <a:path extrusionOk="0" h="57624" w="45416">
                  <a:moveTo>
                    <a:pt x="32042" y="0"/>
                  </a:moveTo>
                  <a:cubicBezTo>
                    <a:pt x="32042" y="0"/>
                    <a:pt x="31373" y="20304"/>
                    <a:pt x="28972" y="23374"/>
                  </a:cubicBezTo>
                  <a:cubicBezTo>
                    <a:pt x="26996" y="25927"/>
                    <a:pt x="15841" y="37235"/>
                    <a:pt x="11737" y="40821"/>
                  </a:cubicBezTo>
                  <a:cubicBezTo>
                    <a:pt x="10795" y="41612"/>
                    <a:pt x="9640" y="42159"/>
                    <a:pt x="8424" y="42371"/>
                  </a:cubicBezTo>
                  <a:cubicBezTo>
                    <a:pt x="8151" y="42402"/>
                    <a:pt x="7877" y="42432"/>
                    <a:pt x="7573" y="42493"/>
                  </a:cubicBezTo>
                  <a:cubicBezTo>
                    <a:pt x="7371" y="42513"/>
                    <a:pt x="7161" y="42523"/>
                    <a:pt x="6950" y="42523"/>
                  </a:cubicBezTo>
                  <a:cubicBezTo>
                    <a:pt x="6526" y="42523"/>
                    <a:pt x="6094" y="42483"/>
                    <a:pt x="5689" y="42402"/>
                  </a:cubicBezTo>
                  <a:cubicBezTo>
                    <a:pt x="4898" y="42250"/>
                    <a:pt x="4139" y="42007"/>
                    <a:pt x="3409" y="41672"/>
                  </a:cubicBezTo>
                  <a:cubicBezTo>
                    <a:pt x="3263" y="41582"/>
                    <a:pt x="3111" y="41543"/>
                    <a:pt x="2966" y="41543"/>
                  </a:cubicBezTo>
                  <a:cubicBezTo>
                    <a:pt x="2476" y="41543"/>
                    <a:pt x="2066" y="41994"/>
                    <a:pt x="2254" y="42463"/>
                  </a:cubicBezTo>
                  <a:cubicBezTo>
                    <a:pt x="2528" y="43071"/>
                    <a:pt x="4199" y="44195"/>
                    <a:pt x="6540" y="44469"/>
                  </a:cubicBezTo>
                  <a:cubicBezTo>
                    <a:pt x="8911" y="44773"/>
                    <a:pt x="5750" y="46748"/>
                    <a:pt x="4625" y="47478"/>
                  </a:cubicBezTo>
                  <a:cubicBezTo>
                    <a:pt x="3470" y="48207"/>
                    <a:pt x="96" y="50669"/>
                    <a:pt x="35" y="51217"/>
                  </a:cubicBezTo>
                  <a:cubicBezTo>
                    <a:pt x="0" y="51651"/>
                    <a:pt x="244" y="51917"/>
                    <a:pt x="669" y="51917"/>
                  </a:cubicBezTo>
                  <a:cubicBezTo>
                    <a:pt x="987" y="51917"/>
                    <a:pt x="1408" y="51768"/>
                    <a:pt x="1889" y="51429"/>
                  </a:cubicBezTo>
                  <a:cubicBezTo>
                    <a:pt x="2873" y="50765"/>
                    <a:pt x="5671" y="49100"/>
                    <a:pt x="6600" y="49100"/>
                  </a:cubicBezTo>
                  <a:cubicBezTo>
                    <a:pt x="6734" y="49100"/>
                    <a:pt x="6828" y="49134"/>
                    <a:pt x="6874" y="49210"/>
                  </a:cubicBezTo>
                  <a:cubicBezTo>
                    <a:pt x="7239" y="49849"/>
                    <a:pt x="1403" y="53527"/>
                    <a:pt x="1403" y="53527"/>
                  </a:cubicBezTo>
                  <a:cubicBezTo>
                    <a:pt x="1403" y="53527"/>
                    <a:pt x="66" y="54104"/>
                    <a:pt x="430" y="54834"/>
                  </a:cubicBezTo>
                  <a:cubicBezTo>
                    <a:pt x="521" y="55002"/>
                    <a:pt x="698" y="55076"/>
                    <a:pt x="940" y="55076"/>
                  </a:cubicBezTo>
                  <a:cubicBezTo>
                    <a:pt x="2570" y="55076"/>
                    <a:pt x="7127" y="51709"/>
                    <a:pt x="7604" y="51338"/>
                  </a:cubicBezTo>
                  <a:cubicBezTo>
                    <a:pt x="7669" y="51284"/>
                    <a:pt x="7736" y="51261"/>
                    <a:pt x="7802" y="51261"/>
                  </a:cubicBezTo>
                  <a:cubicBezTo>
                    <a:pt x="8102" y="51261"/>
                    <a:pt x="8343" y="51757"/>
                    <a:pt x="7968" y="52007"/>
                  </a:cubicBezTo>
                  <a:cubicBezTo>
                    <a:pt x="7543" y="52311"/>
                    <a:pt x="2072" y="55533"/>
                    <a:pt x="2801" y="56901"/>
                  </a:cubicBezTo>
                  <a:cubicBezTo>
                    <a:pt x="2856" y="57005"/>
                    <a:pt x="2951" y="57052"/>
                    <a:pt x="3077" y="57052"/>
                  </a:cubicBezTo>
                  <a:cubicBezTo>
                    <a:pt x="4198" y="57052"/>
                    <a:pt x="7845" y="53338"/>
                    <a:pt x="9184" y="53283"/>
                  </a:cubicBezTo>
                  <a:cubicBezTo>
                    <a:pt x="9191" y="53283"/>
                    <a:pt x="9198" y="53283"/>
                    <a:pt x="9205" y="53283"/>
                  </a:cubicBezTo>
                  <a:cubicBezTo>
                    <a:pt x="10655" y="53283"/>
                    <a:pt x="5540" y="56449"/>
                    <a:pt x="6114" y="57387"/>
                  </a:cubicBezTo>
                  <a:cubicBezTo>
                    <a:pt x="6188" y="57512"/>
                    <a:pt x="6257" y="57624"/>
                    <a:pt x="6427" y="57624"/>
                  </a:cubicBezTo>
                  <a:cubicBezTo>
                    <a:pt x="6752" y="57624"/>
                    <a:pt x="7441" y="57220"/>
                    <a:pt x="9215" y="55746"/>
                  </a:cubicBezTo>
                  <a:cubicBezTo>
                    <a:pt x="10522" y="54651"/>
                    <a:pt x="12619" y="52432"/>
                    <a:pt x="14503" y="50366"/>
                  </a:cubicBezTo>
                  <a:cubicBezTo>
                    <a:pt x="14534" y="50366"/>
                    <a:pt x="39793" y="35441"/>
                    <a:pt x="41890" y="28207"/>
                  </a:cubicBezTo>
                  <a:cubicBezTo>
                    <a:pt x="45173" y="16809"/>
                    <a:pt x="45416" y="2158"/>
                    <a:pt x="45416" y="2158"/>
                  </a:cubicBezTo>
                  <a:lnTo>
                    <a:pt x="3204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1"/>
            <p:cNvSpPr/>
            <p:nvPr/>
          </p:nvSpPr>
          <p:spPr>
            <a:xfrm>
              <a:off x="5022400" y="2602075"/>
              <a:ext cx="437725" cy="555575"/>
            </a:xfrm>
            <a:custGeom>
              <a:rect b="b" l="l" r="r" t="t"/>
              <a:pathLst>
                <a:path extrusionOk="0" h="22223" w="17509">
                  <a:moveTo>
                    <a:pt x="8914" y="1"/>
                  </a:moveTo>
                  <a:cubicBezTo>
                    <a:pt x="8397" y="1"/>
                    <a:pt x="7875" y="52"/>
                    <a:pt x="7356" y="156"/>
                  </a:cubicBezTo>
                  <a:cubicBezTo>
                    <a:pt x="1915" y="1311"/>
                    <a:pt x="639" y="7542"/>
                    <a:pt x="639" y="7542"/>
                  </a:cubicBezTo>
                  <a:lnTo>
                    <a:pt x="0" y="21645"/>
                  </a:lnTo>
                  <a:lnTo>
                    <a:pt x="16475" y="22223"/>
                  </a:lnTo>
                  <a:cubicBezTo>
                    <a:pt x="16475" y="22223"/>
                    <a:pt x="17113" y="19366"/>
                    <a:pt x="17387" y="10946"/>
                  </a:cubicBezTo>
                  <a:cubicBezTo>
                    <a:pt x="17508" y="6660"/>
                    <a:pt x="15958" y="3925"/>
                    <a:pt x="14408" y="2314"/>
                  </a:cubicBezTo>
                  <a:cubicBezTo>
                    <a:pt x="12951" y="808"/>
                    <a:pt x="10969" y="1"/>
                    <a:pt x="891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1"/>
            <p:cNvSpPr/>
            <p:nvPr/>
          </p:nvSpPr>
          <p:spPr>
            <a:xfrm>
              <a:off x="5022400" y="2602075"/>
              <a:ext cx="438475" cy="555575"/>
            </a:xfrm>
            <a:custGeom>
              <a:rect b="b" l="l" r="r" t="t"/>
              <a:pathLst>
                <a:path extrusionOk="0" h="22223" w="17539">
                  <a:moveTo>
                    <a:pt x="8914" y="1"/>
                  </a:moveTo>
                  <a:cubicBezTo>
                    <a:pt x="8397" y="1"/>
                    <a:pt x="7875" y="52"/>
                    <a:pt x="7356" y="156"/>
                  </a:cubicBezTo>
                  <a:cubicBezTo>
                    <a:pt x="1915" y="1311"/>
                    <a:pt x="669" y="7754"/>
                    <a:pt x="669" y="7754"/>
                  </a:cubicBezTo>
                  <a:lnTo>
                    <a:pt x="0" y="21645"/>
                  </a:lnTo>
                  <a:lnTo>
                    <a:pt x="16475" y="22223"/>
                  </a:lnTo>
                  <a:cubicBezTo>
                    <a:pt x="16475" y="22223"/>
                    <a:pt x="17144" y="19578"/>
                    <a:pt x="17417" y="11159"/>
                  </a:cubicBezTo>
                  <a:cubicBezTo>
                    <a:pt x="17539" y="6873"/>
                    <a:pt x="15958" y="3925"/>
                    <a:pt x="14408" y="2314"/>
                  </a:cubicBezTo>
                  <a:cubicBezTo>
                    <a:pt x="12951" y="808"/>
                    <a:pt x="10969" y="1"/>
                    <a:pt x="8914"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1"/>
            <p:cNvSpPr/>
            <p:nvPr/>
          </p:nvSpPr>
          <p:spPr>
            <a:xfrm>
              <a:off x="5027725" y="2996550"/>
              <a:ext cx="421750" cy="71700"/>
            </a:xfrm>
            <a:custGeom>
              <a:rect b="b" l="l" r="r" t="t"/>
              <a:pathLst>
                <a:path extrusionOk="0" h="2868" w="16870">
                  <a:moveTo>
                    <a:pt x="12879" y="0"/>
                  </a:moveTo>
                  <a:cubicBezTo>
                    <a:pt x="12505" y="0"/>
                    <a:pt x="12132" y="32"/>
                    <a:pt x="11763" y="91"/>
                  </a:cubicBezTo>
                  <a:cubicBezTo>
                    <a:pt x="10608" y="334"/>
                    <a:pt x="9514" y="729"/>
                    <a:pt x="8450" y="1246"/>
                  </a:cubicBezTo>
                  <a:cubicBezTo>
                    <a:pt x="7417" y="1763"/>
                    <a:pt x="6322" y="2158"/>
                    <a:pt x="5228" y="2492"/>
                  </a:cubicBezTo>
                  <a:cubicBezTo>
                    <a:pt x="4590" y="2641"/>
                    <a:pt x="3922" y="2716"/>
                    <a:pt x="3266" y="2716"/>
                  </a:cubicBezTo>
                  <a:cubicBezTo>
                    <a:pt x="2984" y="2716"/>
                    <a:pt x="2705" y="2702"/>
                    <a:pt x="2432" y="2675"/>
                  </a:cubicBezTo>
                  <a:cubicBezTo>
                    <a:pt x="1793" y="2584"/>
                    <a:pt x="1186" y="2401"/>
                    <a:pt x="608" y="2128"/>
                  </a:cubicBezTo>
                  <a:cubicBezTo>
                    <a:pt x="213" y="1915"/>
                    <a:pt x="0" y="1763"/>
                    <a:pt x="0" y="1763"/>
                  </a:cubicBezTo>
                  <a:lnTo>
                    <a:pt x="0" y="1763"/>
                  </a:lnTo>
                  <a:cubicBezTo>
                    <a:pt x="31" y="1824"/>
                    <a:pt x="91" y="1854"/>
                    <a:pt x="152" y="1884"/>
                  </a:cubicBezTo>
                  <a:cubicBezTo>
                    <a:pt x="274" y="2006"/>
                    <a:pt x="426" y="2097"/>
                    <a:pt x="578" y="2188"/>
                  </a:cubicBezTo>
                  <a:cubicBezTo>
                    <a:pt x="1125" y="2523"/>
                    <a:pt x="1763" y="2705"/>
                    <a:pt x="2401" y="2796"/>
                  </a:cubicBezTo>
                  <a:cubicBezTo>
                    <a:pt x="2764" y="2843"/>
                    <a:pt x="3132" y="2867"/>
                    <a:pt x="3500" y="2867"/>
                  </a:cubicBezTo>
                  <a:cubicBezTo>
                    <a:pt x="4088" y="2867"/>
                    <a:pt x="4679" y="2806"/>
                    <a:pt x="5259" y="2675"/>
                  </a:cubicBezTo>
                  <a:cubicBezTo>
                    <a:pt x="6383" y="2340"/>
                    <a:pt x="7477" y="1945"/>
                    <a:pt x="8541" y="1428"/>
                  </a:cubicBezTo>
                  <a:cubicBezTo>
                    <a:pt x="9575" y="912"/>
                    <a:pt x="10669" y="547"/>
                    <a:pt x="11794" y="273"/>
                  </a:cubicBezTo>
                  <a:cubicBezTo>
                    <a:pt x="12197" y="195"/>
                    <a:pt x="12601" y="156"/>
                    <a:pt x="13003" y="156"/>
                  </a:cubicBezTo>
                  <a:cubicBezTo>
                    <a:pt x="13538" y="156"/>
                    <a:pt x="14069" y="226"/>
                    <a:pt x="14590" y="365"/>
                  </a:cubicBezTo>
                  <a:cubicBezTo>
                    <a:pt x="15198" y="517"/>
                    <a:pt x="15775" y="760"/>
                    <a:pt x="16323" y="1125"/>
                  </a:cubicBezTo>
                  <a:cubicBezTo>
                    <a:pt x="16661" y="1378"/>
                    <a:pt x="16842" y="1553"/>
                    <a:pt x="16867" y="1553"/>
                  </a:cubicBezTo>
                  <a:cubicBezTo>
                    <a:pt x="16869" y="1553"/>
                    <a:pt x="16870" y="1552"/>
                    <a:pt x="16870" y="1550"/>
                  </a:cubicBezTo>
                  <a:cubicBezTo>
                    <a:pt x="16839" y="1489"/>
                    <a:pt x="16779" y="1459"/>
                    <a:pt x="16748" y="1428"/>
                  </a:cubicBezTo>
                  <a:cubicBezTo>
                    <a:pt x="16627" y="1307"/>
                    <a:pt x="16505" y="1185"/>
                    <a:pt x="16353" y="1064"/>
                  </a:cubicBezTo>
                  <a:cubicBezTo>
                    <a:pt x="15836" y="669"/>
                    <a:pt x="15259" y="395"/>
                    <a:pt x="14620" y="243"/>
                  </a:cubicBezTo>
                  <a:cubicBezTo>
                    <a:pt x="14047" y="77"/>
                    <a:pt x="13462" y="0"/>
                    <a:pt x="128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1"/>
            <p:cNvSpPr/>
            <p:nvPr/>
          </p:nvSpPr>
          <p:spPr>
            <a:xfrm>
              <a:off x="5069500" y="2721450"/>
              <a:ext cx="363275" cy="47425"/>
            </a:xfrm>
            <a:custGeom>
              <a:rect b="b" l="l" r="r" t="t"/>
              <a:pathLst>
                <a:path extrusionOk="0" h="1897" w="14531">
                  <a:moveTo>
                    <a:pt x="1" y="1"/>
                  </a:moveTo>
                  <a:lnTo>
                    <a:pt x="1" y="1"/>
                  </a:lnTo>
                  <a:cubicBezTo>
                    <a:pt x="153" y="122"/>
                    <a:pt x="335" y="213"/>
                    <a:pt x="487" y="305"/>
                  </a:cubicBezTo>
                  <a:cubicBezTo>
                    <a:pt x="700" y="396"/>
                    <a:pt x="913" y="517"/>
                    <a:pt x="1126" y="609"/>
                  </a:cubicBezTo>
                  <a:cubicBezTo>
                    <a:pt x="1399" y="730"/>
                    <a:pt x="1673" y="852"/>
                    <a:pt x="1977" y="943"/>
                  </a:cubicBezTo>
                  <a:cubicBezTo>
                    <a:pt x="2736" y="1217"/>
                    <a:pt x="3496" y="1429"/>
                    <a:pt x="4287" y="1551"/>
                  </a:cubicBezTo>
                  <a:cubicBezTo>
                    <a:pt x="5229" y="1733"/>
                    <a:pt x="6202" y="1855"/>
                    <a:pt x="7174" y="1885"/>
                  </a:cubicBezTo>
                  <a:cubicBezTo>
                    <a:pt x="7404" y="1892"/>
                    <a:pt x="7633" y="1896"/>
                    <a:pt x="7863" y="1896"/>
                  </a:cubicBezTo>
                  <a:cubicBezTo>
                    <a:pt x="8606" y="1896"/>
                    <a:pt x="9349" y="1857"/>
                    <a:pt x="10092" y="1764"/>
                  </a:cubicBezTo>
                  <a:cubicBezTo>
                    <a:pt x="10883" y="1703"/>
                    <a:pt x="11673" y="1551"/>
                    <a:pt x="12463" y="1368"/>
                  </a:cubicBezTo>
                  <a:cubicBezTo>
                    <a:pt x="12767" y="1277"/>
                    <a:pt x="13071" y="1186"/>
                    <a:pt x="13345" y="1125"/>
                  </a:cubicBezTo>
                  <a:cubicBezTo>
                    <a:pt x="13618" y="1034"/>
                    <a:pt x="13801" y="973"/>
                    <a:pt x="13983" y="882"/>
                  </a:cubicBezTo>
                  <a:cubicBezTo>
                    <a:pt x="14165" y="821"/>
                    <a:pt x="14348" y="761"/>
                    <a:pt x="14530" y="669"/>
                  </a:cubicBezTo>
                  <a:lnTo>
                    <a:pt x="14530" y="669"/>
                  </a:lnTo>
                  <a:cubicBezTo>
                    <a:pt x="14317" y="700"/>
                    <a:pt x="14135" y="730"/>
                    <a:pt x="13953" y="821"/>
                  </a:cubicBezTo>
                  <a:cubicBezTo>
                    <a:pt x="13770" y="882"/>
                    <a:pt x="13557" y="913"/>
                    <a:pt x="13284" y="1004"/>
                  </a:cubicBezTo>
                  <a:cubicBezTo>
                    <a:pt x="13041" y="1065"/>
                    <a:pt x="12737" y="1156"/>
                    <a:pt x="12402" y="1217"/>
                  </a:cubicBezTo>
                  <a:cubicBezTo>
                    <a:pt x="11642" y="1399"/>
                    <a:pt x="10852" y="1520"/>
                    <a:pt x="10062" y="1581"/>
                  </a:cubicBezTo>
                  <a:cubicBezTo>
                    <a:pt x="9355" y="1650"/>
                    <a:pt x="8631" y="1684"/>
                    <a:pt x="7903" y="1684"/>
                  </a:cubicBezTo>
                  <a:cubicBezTo>
                    <a:pt x="7661" y="1684"/>
                    <a:pt x="7417" y="1680"/>
                    <a:pt x="7174" y="1672"/>
                  </a:cubicBezTo>
                  <a:cubicBezTo>
                    <a:pt x="6202" y="1642"/>
                    <a:pt x="5259" y="1551"/>
                    <a:pt x="4287" y="1399"/>
                  </a:cubicBezTo>
                  <a:cubicBezTo>
                    <a:pt x="3527" y="1247"/>
                    <a:pt x="2767" y="1065"/>
                    <a:pt x="2007" y="821"/>
                  </a:cubicBezTo>
                  <a:cubicBezTo>
                    <a:pt x="1733" y="730"/>
                    <a:pt x="1429" y="609"/>
                    <a:pt x="1156" y="487"/>
                  </a:cubicBezTo>
                  <a:cubicBezTo>
                    <a:pt x="943" y="426"/>
                    <a:pt x="730" y="335"/>
                    <a:pt x="548" y="213"/>
                  </a:cubicBezTo>
                  <a:cubicBezTo>
                    <a:pt x="366" y="122"/>
                    <a:pt x="183"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91"/>
            <p:cNvSpPr/>
            <p:nvPr/>
          </p:nvSpPr>
          <p:spPr>
            <a:xfrm>
              <a:off x="4414225" y="1812650"/>
              <a:ext cx="663675" cy="367825"/>
            </a:xfrm>
            <a:custGeom>
              <a:rect b="b" l="l" r="r" t="t"/>
              <a:pathLst>
                <a:path extrusionOk="0" h="14713" w="26547">
                  <a:moveTo>
                    <a:pt x="7221" y="0"/>
                  </a:moveTo>
                  <a:cubicBezTo>
                    <a:pt x="2910" y="0"/>
                    <a:pt x="1" y="5060"/>
                    <a:pt x="2807" y="8875"/>
                  </a:cubicBezTo>
                  <a:cubicBezTo>
                    <a:pt x="3263" y="9574"/>
                    <a:pt x="3962" y="10061"/>
                    <a:pt x="4753" y="10304"/>
                  </a:cubicBezTo>
                  <a:lnTo>
                    <a:pt x="23020" y="13465"/>
                  </a:lnTo>
                  <a:cubicBezTo>
                    <a:pt x="22929" y="14175"/>
                    <a:pt x="23511" y="14713"/>
                    <a:pt x="24155" y="14713"/>
                  </a:cubicBezTo>
                  <a:cubicBezTo>
                    <a:pt x="24365" y="14713"/>
                    <a:pt x="24581" y="14656"/>
                    <a:pt x="24783" y="14529"/>
                  </a:cubicBezTo>
                  <a:cubicBezTo>
                    <a:pt x="25452" y="14042"/>
                    <a:pt x="25391" y="13009"/>
                    <a:pt x="25118" y="12249"/>
                  </a:cubicBezTo>
                  <a:cubicBezTo>
                    <a:pt x="24844" y="11489"/>
                    <a:pt x="24419" y="10638"/>
                    <a:pt x="24662" y="9848"/>
                  </a:cubicBezTo>
                  <a:cubicBezTo>
                    <a:pt x="24814" y="9209"/>
                    <a:pt x="25330" y="8784"/>
                    <a:pt x="25695" y="8267"/>
                  </a:cubicBezTo>
                  <a:cubicBezTo>
                    <a:pt x="26364" y="7325"/>
                    <a:pt x="26546" y="6170"/>
                    <a:pt x="26212" y="5106"/>
                  </a:cubicBezTo>
                  <a:cubicBezTo>
                    <a:pt x="25847" y="4012"/>
                    <a:pt x="24905" y="3252"/>
                    <a:pt x="23780" y="3070"/>
                  </a:cubicBezTo>
                  <a:cubicBezTo>
                    <a:pt x="23656" y="3056"/>
                    <a:pt x="23530" y="3050"/>
                    <a:pt x="23402" y="3050"/>
                  </a:cubicBezTo>
                  <a:cubicBezTo>
                    <a:pt x="22854" y="3050"/>
                    <a:pt x="22277" y="3153"/>
                    <a:pt x="21730" y="3153"/>
                  </a:cubicBezTo>
                  <a:cubicBezTo>
                    <a:pt x="21277" y="3153"/>
                    <a:pt x="20845" y="3083"/>
                    <a:pt x="20467" y="2826"/>
                  </a:cubicBezTo>
                  <a:cubicBezTo>
                    <a:pt x="19798" y="2340"/>
                    <a:pt x="19616" y="1428"/>
                    <a:pt x="19069" y="820"/>
                  </a:cubicBezTo>
                  <a:cubicBezTo>
                    <a:pt x="18569" y="285"/>
                    <a:pt x="17838" y="85"/>
                    <a:pt x="17074" y="85"/>
                  </a:cubicBezTo>
                  <a:cubicBezTo>
                    <a:pt x="16537" y="85"/>
                    <a:pt x="15984" y="183"/>
                    <a:pt x="15482" y="334"/>
                  </a:cubicBezTo>
                  <a:cubicBezTo>
                    <a:pt x="14353" y="673"/>
                    <a:pt x="13251" y="1195"/>
                    <a:pt x="12077" y="1195"/>
                  </a:cubicBezTo>
                  <a:cubicBezTo>
                    <a:pt x="11987" y="1195"/>
                    <a:pt x="11896" y="1192"/>
                    <a:pt x="11804" y="1185"/>
                  </a:cubicBezTo>
                  <a:cubicBezTo>
                    <a:pt x="10740" y="1094"/>
                    <a:pt x="9798" y="516"/>
                    <a:pt x="8765" y="212"/>
                  </a:cubicBezTo>
                  <a:cubicBezTo>
                    <a:pt x="8236" y="68"/>
                    <a:pt x="7719" y="0"/>
                    <a:pt x="72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1"/>
            <p:cNvSpPr/>
            <p:nvPr/>
          </p:nvSpPr>
          <p:spPr>
            <a:xfrm>
              <a:off x="4542900" y="1931450"/>
              <a:ext cx="538025" cy="816075"/>
            </a:xfrm>
            <a:custGeom>
              <a:rect b="b" l="l" r="r" t="t"/>
              <a:pathLst>
                <a:path extrusionOk="0" h="32643" w="21521">
                  <a:moveTo>
                    <a:pt x="8752" y="1"/>
                  </a:moveTo>
                  <a:cubicBezTo>
                    <a:pt x="5685" y="1"/>
                    <a:pt x="2654" y="799"/>
                    <a:pt x="1" y="2512"/>
                  </a:cubicBezTo>
                  <a:lnTo>
                    <a:pt x="61" y="3181"/>
                  </a:lnTo>
                  <a:cubicBezTo>
                    <a:pt x="61" y="3181"/>
                    <a:pt x="1065" y="14062"/>
                    <a:pt x="1976" y="18987"/>
                  </a:cubicBezTo>
                  <a:cubicBezTo>
                    <a:pt x="2866" y="23822"/>
                    <a:pt x="7724" y="23880"/>
                    <a:pt x="7956" y="23880"/>
                  </a:cubicBezTo>
                  <a:cubicBezTo>
                    <a:pt x="7961" y="23880"/>
                    <a:pt x="7964" y="23880"/>
                    <a:pt x="7964" y="23880"/>
                  </a:cubicBezTo>
                  <a:cubicBezTo>
                    <a:pt x="7964" y="23880"/>
                    <a:pt x="8268" y="25522"/>
                    <a:pt x="8633" y="27467"/>
                  </a:cubicBezTo>
                  <a:cubicBezTo>
                    <a:pt x="9201" y="30524"/>
                    <a:pt x="11864" y="32642"/>
                    <a:pt x="14865" y="32642"/>
                  </a:cubicBezTo>
                  <a:cubicBezTo>
                    <a:pt x="15236" y="32642"/>
                    <a:pt x="15611" y="32610"/>
                    <a:pt x="15989" y="32543"/>
                  </a:cubicBezTo>
                  <a:cubicBezTo>
                    <a:pt x="19272" y="31935"/>
                    <a:pt x="21521" y="28926"/>
                    <a:pt x="21156" y="25613"/>
                  </a:cubicBezTo>
                  <a:lnTo>
                    <a:pt x="17934" y="3302"/>
                  </a:lnTo>
                  <a:lnTo>
                    <a:pt x="17752" y="2299"/>
                  </a:lnTo>
                  <a:cubicBezTo>
                    <a:pt x="14949" y="806"/>
                    <a:pt x="11833" y="1"/>
                    <a:pt x="875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1"/>
            <p:cNvSpPr/>
            <p:nvPr/>
          </p:nvSpPr>
          <p:spPr>
            <a:xfrm>
              <a:off x="4724525" y="2312625"/>
              <a:ext cx="93475" cy="53875"/>
            </a:xfrm>
            <a:custGeom>
              <a:rect b="b" l="l" r="r" t="t"/>
              <a:pathLst>
                <a:path extrusionOk="0" h="2155" w="3739">
                  <a:moveTo>
                    <a:pt x="3192" y="1"/>
                  </a:moveTo>
                  <a:lnTo>
                    <a:pt x="0" y="1521"/>
                  </a:lnTo>
                  <a:cubicBezTo>
                    <a:pt x="380" y="1938"/>
                    <a:pt x="901" y="2154"/>
                    <a:pt x="1424" y="2154"/>
                  </a:cubicBezTo>
                  <a:cubicBezTo>
                    <a:pt x="1739" y="2154"/>
                    <a:pt x="2055" y="2076"/>
                    <a:pt x="2341" y="1916"/>
                  </a:cubicBezTo>
                  <a:cubicBezTo>
                    <a:pt x="3739" y="1095"/>
                    <a:pt x="3192"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1"/>
            <p:cNvSpPr/>
            <p:nvPr/>
          </p:nvSpPr>
          <p:spPr>
            <a:xfrm>
              <a:off x="4742000" y="2453225"/>
              <a:ext cx="153525" cy="105650"/>
            </a:xfrm>
            <a:custGeom>
              <a:rect b="b" l="l" r="r" t="t"/>
              <a:pathLst>
                <a:path extrusionOk="0" h="4226" w="6141">
                  <a:moveTo>
                    <a:pt x="6140" y="0"/>
                  </a:moveTo>
                  <a:cubicBezTo>
                    <a:pt x="4408" y="1550"/>
                    <a:pt x="2280" y="2584"/>
                    <a:pt x="0" y="2918"/>
                  </a:cubicBezTo>
                  <a:lnTo>
                    <a:pt x="183" y="4225"/>
                  </a:lnTo>
                  <a:cubicBezTo>
                    <a:pt x="5228" y="3830"/>
                    <a:pt x="6140" y="0"/>
                    <a:pt x="61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1"/>
            <p:cNvSpPr/>
            <p:nvPr/>
          </p:nvSpPr>
          <p:spPr>
            <a:xfrm>
              <a:off x="4984400" y="2094875"/>
              <a:ext cx="108250" cy="165550"/>
            </a:xfrm>
            <a:custGeom>
              <a:rect b="b" l="l" r="r" t="t"/>
              <a:pathLst>
                <a:path extrusionOk="0" h="6622" w="4330">
                  <a:moveTo>
                    <a:pt x="1351" y="1"/>
                  </a:moveTo>
                  <a:cubicBezTo>
                    <a:pt x="886" y="1"/>
                    <a:pt x="545" y="91"/>
                    <a:pt x="517" y="109"/>
                  </a:cubicBezTo>
                  <a:cubicBezTo>
                    <a:pt x="517" y="109"/>
                    <a:pt x="1" y="6218"/>
                    <a:pt x="1" y="6340"/>
                  </a:cubicBezTo>
                  <a:cubicBezTo>
                    <a:pt x="13" y="6388"/>
                    <a:pt x="699" y="6621"/>
                    <a:pt x="1517" y="6621"/>
                  </a:cubicBezTo>
                  <a:cubicBezTo>
                    <a:pt x="2768" y="6621"/>
                    <a:pt x="4330" y="6075"/>
                    <a:pt x="4256" y="3483"/>
                  </a:cubicBezTo>
                  <a:cubicBezTo>
                    <a:pt x="4192" y="486"/>
                    <a:pt x="2434" y="1"/>
                    <a:pt x="13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1"/>
            <p:cNvSpPr/>
            <p:nvPr/>
          </p:nvSpPr>
          <p:spPr>
            <a:xfrm>
              <a:off x="5016325" y="2130075"/>
              <a:ext cx="47125" cy="93675"/>
            </a:xfrm>
            <a:custGeom>
              <a:rect b="b" l="l" r="r" t="t"/>
              <a:pathLst>
                <a:path extrusionOk="0" h="3747" w="1885">
                  <a:moveTo>
                    <a:pt x="712" y="0"/>
                  </a:moveTo>
                  <a:cubicBezTo>
                    <a:pt x="595" y="0"/>
                    <a:pt x="495" y="54"/>
                    <a:pt x="395" y="130"/>
                  </a:cubicBezTo>
                  <a:cubicBezTo>
                    <a:pt x="304" y="190"/>
                    <a:pt x="243" y="281"/>
                    <a:pt x="243" y="403"/>
                  </a:cubicBezTo>
                  <a:cubicBezTo>
                    <a:pt x="213" y="585"/>
                    <a:pt x="274" y="646"/>
                    <a:pt x="304" y="646"/>
                  </a:cubicBezTo>
                  <a:cubicBezTo>
                    <a:pt x="304" y="646"/>
                    <a:pt x="274" y="555"/>
                    <a:pt x="335" y="433"/>
                  </a:cubicBezTo>
                  <a:cubicBezTo>
                    <a:pt x="407" y="289"/>
                    <a:pt x="536" y="202"/>
                    <a:pt x="677" y="202"/>
                  </a:cubicBezTo>
                  <a:cubicBezTo>
                    <a:pt x="714" y="202"/>
                    <a:pt x="752" y="208"/>
                    <a:pt x="790" y="221"/>
                  </a:cubicBezTo>
                  <a:cubicBezTo>
                    <a:pt x="1034" y="281"/>
                    <a:pt x="1277" y="494"/>
                    <a:pt x="1368" y="768"/>
                  </a:cubicBezTo>
                  <a:cubicBezTo>
                    <a:pt x="1520" y="1102"/>
                    <a:pt x="1581" y="1467"/>
                    <a:pt x="1581" y="1832"/>
                  </a:cubicBezTo>
                  <a:cubicBezTo>
                    <a:pt x="1581" y="2592"/>
                    <a:pt x="1216" y="3321"/>
                    <a:pt x="790" y="3503"/>
                  </a:cubicBezTo>
                  <a:cubicBezTo>
                    <a:pt x="699" y="3534"/>
                    <a:pt x="601" y="3549"/>
                    <a:pt x="502" y="3549"/>
                  </a:cubicBezTo>
                  <a:cubicBezTo>
                    <a:pt x="403" y="3549"/>
                    <a:pt x="304" y="3534"/>
                    <a:pt x="213" y="3503"/>
                  </a:cubicBezTo>
                  <a:cubicBezTo>
                    <a:pt x="91" y="3443"/>
                    <a:pt x="31" y="3412"/>
                    <a:pt x="31" y="3412"/>
                  </a:cubicBezTo>
                  <a:cubicBezTo>
                    <a:pt x="0" y="3412"/>
                    <a:pt x="31" y="3503"/>
                    <a:pt x="183" y="3625"/>
                  </a:cubicBezTo>
                  <a:cubicBezTo>
                    <a:pt x="304" y="3706"/>
                    <a:pt x="453" y="3747"/>
                    <a:pt x="610" y="3747"/>
                  </a:cubicBezTo>
                  <a:cubicBezTo>
                    <a:pt x="689" y="3747"/>
                    <a:pt x="770" y="3736"/>
                    <a:pt x="851" y="3716"/>
                  </a:cubicBezTo>
                  <a:cubicBezTo>
                    <a:pt x="1459" y="3503"/>
                    <a:pt x="1885" y="2683"/>
                    <a:pt x="1885" y="1832"/>
                  </a:cubicBezTo>
                  <a:cubicBezTo>
                    <a:pt x="1885" y="1406"/>
                    <a:pt x="1794" y="1011"/>
                    <a:pt x="1611" y="646"/>
                  </a:cubicBezTo>
                  <a:cubicBezTo>
                    <a:pt x="1459" y="312"/>
                    <a:pt x="1155" y="69"/>
                    <a:pt x="790" y="8"/>
                  </a:cubicBezTo>
                  <a:cubicBezTo>
                    <a:pt x="764" y="3"/>
                    <a:pt x="738" y="0"/>
                    <a:pt x="7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1"/>
            <p:cNvSpPr/>
            <p:nvPr/>
          </p:nvSpPr>
          <p:spPr>
            <a:xfrm>
              <a:off x="4507950" y="1900025"/>
              <a:ext cx="545625" cy="277350"/>
            </a:xfrm>
            <a:custGeom>
              <a:rect b="b" l="l" r="r" t="t"/>
              <a:pathLst>
                <a:path extrusionOk="0" h="11094" w="21825">
                  <a:moveTo>
                    <a:pt x="8937" y="0"/>
                  </a:moveTo>
                  <a:lnTo>
                    <a:pt x="3101" y="1459"/>
                  </a:lnTo>
                  <a:lnTo>
                    <a:pt x="0" y="3952"/>
                  </a:lnTo>
                  <a:lnTo>
                    <a:pt x="608" y="6657"/>
                  </a:lnTo>
                  <a:cubicBezTo>
                    <a:pt x="608" y="6657"/>
                    <a:pt x="1273" y="6872"/>
                    <a:pt x="2343" y="6872"/>
                  </a:cubicBezTo>
                  <a:cubicBezTo>
                    <a:pt x="3616" y="6872"/>
                    <a:pt x="5465" y="6567"/>
                    <a:pt x="7447" y="5228"/>
                  </a:cubicBezTo>
                  <a:cubicBezTo>
                    <a:pt x="9456" y="3837"/>
                    <a:pt x="11858" y="2883"/>
                    <a:pt x="12989" y="2883"/>
                  </a:cubicBezTo>
                  <a:cubicBezTo>
                    <a:pt x="13192" y="2883"/>
                    <a:pt x="13354" y="2914"/>
                    <a:pt x="13466" y="2979"/>
                  </a:cubicBezTo>
                  <a:cubicBezTo>
                    <a:pt x="14195" y="3374"/>
                    <a:pt x="14682" y="6018"/>
                    <a:pt x="17326" y="6444"/>
                  </a:cubicBezTo>
                  <a:cubicBezTo>
                    <a:pt x="17326" y="6444"/>
                    <a:pt x="17799" y="11093"/>
                    <a:pt x="19598" y="11093"/>
                  </a:cubicBezTo>
                  <a:cubicBezTo>
                    <a:pt x="19679" y="11093"/>
                    <a:pt x="19763" y="11084"/>
                    <a:pt x="19849" y="11064"/>
                  </a:cubicBezTo>
                  <a:cubicBezTo>
                    <a:pt x="21825" y="10608"/>
                    <a:pt x="19515" y="2948"/>
                    <a:pt x="19515" y="2948"/>
                  </a:cubicBezTo>
                  <a:lnTo>
                    <a:pt x="14438" y="274"/>
                  </a:lnTo>
                  <a:lnTo>
                    <a:pt x="89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1"/>
            <p:cNvSpPr/>
            <p:nvPr/>
          </p:nvSpPr>
          <p:spPr>
            <a:xfrm>
              <a:off x="4941100" y="1866825"/>
              <a:ext cx="49400" cy="27900"/>
            </a:xfrm>
            <a:custGeom>
              <a:rect b="b" l="l" r="r" t="t"/>
              <a:pathLst>
                <a:path extrusionOk="0" h="1116" w="1976">
                  <a:moveTo>
                    <a:pt x="1689" y="1"/>
                  </a:moveTo>
                  <a:cubicBezTo>
                    <a:pt x="952" y="1"/>
                    <a:pt x="296" y="415"/>
                    <a:pt x="0" y="1115"/>
                  </a:cubicBezTo>
                  <a:cubicBezTo>
                    <a:pt x="517" y="538"/>
                    <a:pt x="1216" y="143"/>
                    <a:pt x="1976" y="21"/>
                  </a:cubicBezTo>
                  <a:cubicBezTo>
                    <a:pt x="1879" y="7"/>
                    <a:pt x="1784" y="1"/>
                    <a:pt x="1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1"/>
            <p:cNvSpPr/>
            <p:nvPr/>
          </p:nvSpPr>
          <p:spPr>
            <a:xfrm>
              <a:off x="4929700" y="1824775"/>
              <a:ext cx="10650" cy="78300"/>
            </a:xfrm>
            <a:custGeom>
              <a:rect b="b" l="l" r="r" t="t"/>
              <a:pathLst>
                <a:path extrusionOk="0" h="3132" w="426">
                  <a:moveTo>
                    <a:pt x="91" y="1"/>
                  </a:moveTo>
                  <a:lnTo>
                    <a:pt x="91" y="1"/>
                  </a:lnTo>
                  <a:cubicBezTo>
                    <a:pt x="30" y="31"/>
                    <a:pt x="213" y="730"/>
                    <a:pt x="213" y="1581"/>
                  </a:cubicBezTo>
                  <a:cubicBezTo>
                    <a:pt x="182" y="2098"/>
                    <a:pt x="122" y="2615"/>
                    <a:pt x="0" y="3132"/>
                  </a:cubicBezTo>
                  <a:cubicBezTo>
                    <a:pt x="91" y="3010"/>
                    <a:pt x="182" y="2858"/>
                    <a:pt x="243" y="2706"/>
                  </a:cubicBezTo>
                  <a:cubicBezTo>
                    <a:pt x="365" y="2341"/>
                    <a:pt x="426" y="1946"/>
                    <a:pt x="426" y="1581"/>
                  </a:cubicBezTo>
                  <a:cubicBezTo>
                    <a:pt x="426" y="1034"/>
                    <a:pt x="304" y="487"/>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1"/>
            <p:cNvSpPr/>
            <p:nvPr/>
          </p:nvSpPr>
          <p:spPr>
            <a:xfrm>
              <a:off x="4582425" y="2173525"/>
              <a:ext cx="36500" cy="35025"/>
            </a:xfrm>
            <a:custGeom>
              <a:rect b="b" l="l" r="r" t="t"/>
              <a:pathLst>
                <a:path extrusionOk="0" h="1401" w="1460">
                  <a:moveTo>
                    <a:pt x="680" y="1"/>
                  </a:moveTo>
                  <a:cubicBezTo>
                    <a:pt x="307" y="1"/>
                    <a:pt x="0" y="323"/>
                    <a:pt x="0" y="702"/>
                  </a:cubicBezTo>
                  <a:cubicBezTo>
                    <a:pt x="0" y="1097"/>
                    <a:pt x="365" y="1401"/>
                    <a:pt x="760" y="1401"/>
                  </a:cubicBezTo>
                  <a:cubicBezTo>
                    <a:pt x="1155" y="1401"/>
                    <a:pt x="1459" y="1097"/>
                    <a:pt x="1459" y="702"/>
                  </a:cubicBezTo>
                  <a:cubicBezTo>
                    <a:pt x="1459" y="306"/>
                    <a:pt x="1125" y="2"/>
                    <a:pt x="730" y="2"/>
                  </a:cubicBezTo>
                  <a:cubicBezTo>
                    <a:pt x="713" y="1"/>
                    <a:pt x="696"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1"/>
            <p:cNvSpPr/>
            <p:nvPr/>
          </p:nvSpPr>
          <p:spPr>
            <a:xfrm>
              <a:off x="4580900" y="2155975"/>
              <a:ext cx="73725" cy="21725"/>
            </a:xfrm>
            <a:custGeom>
              <a:rect b="b" l="l" r="r" t="t"/>
              <a:pathLst>
                <a:path extrusionOk="0" h="869" w="2949">
                  <a:moveTo>
                    <a:pt x="1528" y="1"/>
                  </a:moveTo>
                  <a:cubicBezTo>
                    <a:pt x="1485" y="1"/>
                    <a:pt x="1442" y="2"/>
                    <a:pt x="1399" y="5"/>
                  </a:cubicBezTo>
                  <a:cubicBezTo>
                    <a:pt x="1004" y="36"/>
                    <a:pt x="608" y="188"/>
                    <a:pt x="304" y="431"/>
                  </a:cubicBezTo>
                  <a:cubicBezTo>
                    <a:pt x="61" y="644"/>
                    <a:pt x="0" y="796"/>
                    <a:pt x="31" y="856"/>
                  </a:cubicBezTo>
                  <a:cubicBezTo>
                    <a:pt x="39" y="865"/>
                    <a:pt x="51" y="868"/>
                    <a:pt x="67" y="868"/>
                  </a:cubicBezTo>
                  <a:cubicBezTo>
                    <a:pt x="223" y="868"/>
                    <a:pt x="738" y="489"/>
                    <a:pt x="1429" y="461"/>
                  </a:cubicBezTo>
                  <a:cubicBezTo>
                    <a:pt x="1461" y="460"/>
                    <a:pt x="1492" y="460"/>
                    <a:pt x="1523" y="460"/>
                  </a:cubicBezTo>
                  <a:cubicBezTo>
                    <a:pt x="2181" y="460"/>
                    <a:pt x="2696" y="719"/>
                    <a:pt x="2848" y="719"/>
                  </a:cubicBezTo>
                  <a:cubicBezTo>
                    <a:pt x="2868" y="719"/>
                    <a:pt x="2881" y="715"/>
                    <a:pt x="2888" y="704"/>
                  </a:cubicBezTo>
                  <a:cubicBezTo>
                    <a:pt x="2949" y="644"/>
                    <a:pt x="2827" y="492"/>
                    <a:pt x="2584" y="309"/>
                  </a:cubicBezTo>
                  <a:cubicBezTo>
                    <a:pt x="2257" y="118"/>
                    <a:pt x="1905"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1"/>
            <p:cNvSpPr/>
            <p:nvPr/>
          </p:nvSpPr>
          <p:spPr>
            <a:xfrm>
              <a:off x="4773900" y="2162875"/>
              <a:ext cx="37275" cy="35050"/>
            </a:xfrm>
            <a:custGeom>
              <a:rect b="b" l="l" r="r" t="t"/>
              <a:pathLst>
                <a:path extrusionOk="0" h="1402" w="1491">
                  <a:moveTo>
                    <a:pt x="781" y="1"/>
                  </a:moveTo>
                  <a:cubicBezTo>
                    <a:pt x="764" y="1"/>
                    <a:pt x="747" y="2"/>
                    <a:pt x="730" y="3"/>
                  </a:cubicBezTo>
                  <a:cubicBezTo>
                    <a:pt x="335" y="3"/>
                    <a:pt x="1" y="337"/>
                    <a:pt x="31" y="732"/>
                  </a:cubicBezTo>
                  <a:cubicBezTo>
                    <a:pt x="62" y="1128"/>
                    <a:pt x="396" y="1401"/>
                    <a:pt x="791" y="1401"/>
                  </a:cubicBezTo>
                  <a:cubicBezTo>
                    <a:pt x="1186" y="1371"/>
                    <a:pt x="1490" y="1067"/>
                    <a:pt x="1490" y="672"/>
                  </a:cubicBezTo>
                  <a:cubicBezTo>
                    <a:pt x="1432" y="295"/>
                    <a:pt x="1126"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1"/>
            <p:cNvSpPr/>
            <p:nvPr/>
          </p:nvSpPr>
          <p:spPr>
            <a:xfrm>
              <a:off x="4767825" y="2143750"/>
              <a:ext cx="74500" cy="23300"/>
            </a:xfrm>
            <a:custGeom>
              <a:rect b="b" l="l" r="r" t="t"/>
              <a:pathLst>
                <a:path extrusionOk="0" h="932" w="2980">
                  <a:moveTo>
                    <a:pt x="1568" y="1"/>
                  </a:moveTo>
                  <a:cubicBezTo>
                    <a:pt x="1503" y="1"/>
                    <a:pt x="1436" y="3"/>
                    <a:pt x="1369" y="8"/>
                  </a:cubicBezTo>
                  <a:cubicBezTo>
                    <a:pt x="973" y="38"/>
                    <a:pt x="578" y="221"/>
                    <a:pt x="274" y="494"/>
                  </a:cubicBezTo>
                  <a:cubicBezTo>
                    <a:pt x="92" y="707"/>
                    <a:pt x="1" y="890"/>
                    <a:pt x="62" y="920"/>
                  </a:cubicBezTo>
                  <a:cubicBezTo>
                    <a:pt x="70" y="928"/>
                    <a:pt x="81" y="932"/>
                    <a:pt x="96" y="932"/>
                  </a:cubicBezTo>
                  <a:cubicBezTo>
                    <a:pt x="248" y="932"/>
                    <a:pt x="738" y="547"/>
                    <a:pt x="1429" y="464"/>
                  </a:cubicBezTo>
                  <a:cubicBezTo>
                    <a:pt x="1496" y="459"/>
                    <a:pt x="1561" y="457"/>
                    <a:pt x="1625" y="457"/>
                  </a:cubicBezTo>
                  <a:cubicBezTo>
                    <a:pt x="2226" y="457"/>
                    <a:pt x="2693" y="662"/>
                    <a:pt x="2843" y="662"/>
                  </a:cubicBezTo>
                  <a:cubicBezTo>
                    <a:pt x="2866" y="662"/>
                    <a:pt x="2881" y="657"/>
                    <a:pt x="2888" y="646"/>
                  </a:cubicBezTo>
                  <a:cubicBezTo>
                    <a:pt x="2980" y="525"/>
                    <a:pt x="2828" y="434"/>
                    <a:pt x="2554" y="251"/>
                  </a:cubicBezTo>
                  <a:cubicBezTo>
                    <a:pt x="2247" y="72"/>
                    <a:pt x="1918"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1"/>
            <p:cNvSpPr/>
            <p:nvPr/>
          </p:nvSpPr>
          <p:spPr>
            <a:xfrm>
              <a:off x="4660675" y="2155325"/>
              <a:ext cx="51700" cy="165900"/>
            </a:xfrm>
            <a:custGeom>
              <a:rect b="b" l="l" r="r" t="t"/>
              <a:pathLst>
                <a:path extrusionOk="0" h="6636" w="2068">
                  <a:moveTo>
                    <a:pt x="1792" y="1"/>
                  </a:moveTo>
                  <a:cubicBezTo>
                    <a:pt x="1694" y="1"/>
                    <a:pt x="1151" y="1782"/>
                    <a:pt x="548" y="3983"/>
                  </a:cubicBezTo>
                  <a:cubicBezTo>
                    <a:pt x="396" y="4560"/>
                    <a:pt x="244" y="5077"/>
                    <a:pt x="123" y="5563"/>
                  </a:cubicBezTo>
                  <a:cubicBezTo>
                    <a:pt x="1" y="5837"/>
                    <a:pt x="1" y="6111"/>
                    <a:pt x="92" y="6354"/>
                  </a:cubicBezTo>
                  <a:cubicBezTo>
                    <a:pt x="153" y="6506"/>
                    <a:pt x="305" y="6597"/>
                    <a:pt x="457" y="6627"/>
                  </a:cubicBezTo>
                  <a:lnTo>
                    <a:pt x="791" y="6627"/>
                  </a:lnTo>
                  <a:cubicBezTo>
                    <a:pt x="867" y="6633"/>
                    <a:pt x="942" y="6635"/>
                    <a:pt x="1017" y="6635"/>
                  </a:cubicBezTo>
                  <a:cubicBezTo>
                    <a:pt x="1368" y="6635"/>
                    <a:pt x="1718" y="6581"/>
                    <a:pt x="2068" y="6506"/>
                  </a:cubicBezTo>
                  <a:cubicBezTo>
                    <a:pt x="1749" y="6437"/>
                    <a:pt x="1430" y="6403"/>
                    <a:pt x="1110" y="6403"/>
                  </a:cubicBezTo>
                  <a:cubicBezTo>
                    <a:pt x="1004" y="6403"/>
                    <a:pt x="898" y="6407"/>
                    <a:pt x="791" y="6414"/>
                  </a:cubicBezTo>
                  <a:cubicBezTo>
                    <a:pt x="579" y="6414"/>
                    <a:pt x="427" y="6384"/>
                    <a:pt x="366" y="6262"/>
                  </a:cubicBezTo>
                  <a:cubicBezTo>
                    <a:pt x="305" y="6050"/>
                    <a:pt x="335" y="5837"/>
                    <a:pt x="427" y="5655"/>
                  </a:cubicBezTo>
                  <a:cubicBezTo>
                    <a:pt x="579" y="5168"/>
                    <a:pt x="700" y="4621"/>
                    <a:pt x="882" y="4074"/>
                  </a:cubicBezTo>
                  <a:cubicBezTo>
                    <a:pt x="1490" y="1855"/>
                    <a:pt x="1886" y="1"/>
                    <a:pt x="1794" y="1"/>
                  </a:cubicBezTo>
                  <a:cubicBezTo>
                    <a:pt x="1794" y="1"/>
                    <a:pt x="1793" y="1"/>
                    <a:pt x="17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1"/>
            <p:cNvSpPr/>
            <p:nvPr/>
          </p:nvSpPr>
          <p:spPr>
            <a:xfrm>
              <a:off x="4756425" y="2089975"/>
              <a:ext cx="91225" cy="22325"/>
            </a:xfrm>
            <a:custGeom>
              <a:rect b="b" l="l" r="r" t="t"/>
              <a:pathLst>
                <a:path extrusionOk="0" h="893" w="3649">
                  <a:moveTo>
                    <a:pt x="1786" y="1"/>
                  </a:moveTo>
                  <a:cubicBezTo>
                    <a:pt x="1335" y="1"/>
                    <a:pt x="882" y="100"/>
                    <a:pt x="457" y="305"/>
                  </a:cubicBezTo>
                  <a:cubicBezTo>
                    <a:pt x="153" y="457"/>
                    <a:pt x="1" y="639"/>
                    <a:pt x="31" y="761"/>
                  </a:cubicBezTo>
                  <a:cubicBezTo>
                    <a:pt x="65" y="829"/>
                    <a:pt x="198" y="851"/>
                    <a:pt x="398" y="851"/>
                  </a:cubicBezTo>
                  <a:cubicBezTo>
                    <a:pt x="732" y="851"/>
                    <a:pt x="1255" y="791"/>
                    <a:pt x="1825" y="791"/>
                  </a:cubicBezTo>
                  <a:cubicBezTo>
                    <a:pt x="2410" y="811"/>
                    <a:pt x="2933" y="893"/>
                    <a:pt x="3264" y="893"/>
                  </a:cubicBezTo>
                  <a:cubicBezTo>
                    <a:pt x="3449" y="893"/>
                    <a:pt x="3574" y="867"/>
                    <a:pt x="3618" y="791"/>
                  </a:cubicBezTo>
                  <a:cubicBezTo>
                    <a:pt x="3648" y="700"/>
                    <a:pt x="3527" y="518"/>
                    <a:pt x="3192" y="335"/>
                  </a:cubicBezTo>
                  <a:cubicBezTo>
                    <a:pt x="2752" y="115"/>
                    <a:pt x="2270" y="1"/>
                    <a:pt x="1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1"/>
            <p:cNvSpPr/>
            <p:nvPr/>
          </p:nvSpPr>
          <p:spPr>
            <a:xfrm>
              <a:off x="4577100" y="2101025"/>
              <a:ext cx="69175" cy="25175"/>
            </a:xfrm>
            <a:custGeom>
              <a:rect b="b" l="l" r="r" t="t"/>
              <a:pathLst>
                <a:path extrusionOk="0" h="1007" w="2767">
                  <a:moveTo>
                    <a:pt x="1533" y="0"/>
                  </a:moveTo>
                  <a:cubicBezTo>
                    <a:pt x="1076" y="0"/>
                    <a:pt x="625" y="157"/>
                    <a:pt x="274" y="471"/>
                  </a:cubicBezTo>
                  <a:cubicBezTo>
                    <a:pt x="92" y="684"/>
                    <a:pt x="0" y="866"/>
                    <a:pt x="92" y="957"/>
                  </a:cubicBezTo>
                  <a:cubicBezTo>
                    <a:pt x="127" y="992"/>
                    <a:pt x="182" y="1006"/>
                    <a:pt x="253" y="1006"/>
                  </a:cubicBezTo>
                  <a:cubicBezTo>
                    <a:pt x="489" y="1006"/>
                    <a:pt x="908" y="852"/>
                    <a:pt x="1399" y="805"/>
                  </a:cubicBezTo>
                  <a:cubicBezTo>
                    <a:pt x="2037" y="744"/>
                    <a:pt x="2614" y="805"/>
                    <a:pt x="2706" y="623"/>
                  </a:cubicBezTo>
                  <a:cubicBezTo>
                    <a:pt x="2766" y="532"/>
                    <a:pt x="2645" y="349"/>
                    <a:pt x="2402" y="197"/>
                  </a:cubicBezTo>
                  <a:cubicBezTo>
                    <a:pt x="2127" y="66"/>
                    <a:pt x="1829" y="0"/>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1"/>
            <p:cNvSpPr/>
            <p:nvPr/>
          </p:nvSpPr>
          <p:spPr>
            <a:xfrm>
              <a:off x="1127950" y="2980575"/>
              <a:ext cx="1943825" cy="1305525"/>
            </a:xfrm>
            <a:custGeom>
              <a:rect b="b" l="l" r="r" t="t"/>
              <a:pathLst>
                <a:path extrusionOk="0" h="52221" w="77753">
                  <a:moveTo>
                    <a:pt x="58694" y="1"/>
                  </a:moveTo>
                  <a:lnTo>
                    <a:pt x="1095" y="31"/>
                  </a:lnTo>
                  <a:cubicBezTo>
                    <a:pt x="456" y="31"/>
                    <a:pt x="0" y="700"/>
                    <a:pt x="244" y="1308"/>
                  </a:cubicBezTo>
                  <a:lnTo>
                    <a:pt x="20609" y="52220"/>
                  </a:lnTo>
                  <a:lnTo>
                    <a:pt x="77753" y="52220"/>
                  </a:lnTo>
                  <a:lnTo>
                    <a:pt x="59576" y="639"/>
                  </a:lnTo>
                  <a:cubicBezTo>
                    <a:pt x="59454" y="244"/>
                    <a:pt x="59090" y="1"/>
                    <a:pt x="5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1"/>
            <p:cNvSpPr/>
            <p:nvPr/>
          </p:nvSpPr>
          <p:spPr>
            <a:xfrm>
              <a:off x="1208500" y="3029975"/>
              <a:ext cx="1800200" cy="1166450"/>
            </a:xfrm>
            <a:custGeom>
              <a:rect b="b" l="l" r="r" t="t"/>
              <a:pathLst>
                <a:path extrusionOk="0" h="46658" w="72008">
                  <a:moveTo>
                    <a:pt x="639" y="0"/>
                  </a:moveTo>
                  <a:cubicBezTo>
                    <a:pt x="274" y="0"/>
                    <a:pt x="0" y="365"/>
                    <a:pt x="152" y="730"/>
                  </a:cubicBezTo>
                  <a:lnTo>
                    <a:pt x="18846" y="46323"/>
                  </a:lnTo>
                  <a:cubicBezTo>
                    <a:pt x="18937" y="46506"/>
                    <a:pt x="19119" y="46658"/>
                    <a:pt x="19332" y="46658"/>
                  </a:cubicBezTo>
                  <a:lnTo>
                    <a:pt x="71400" y="46658"/>
                  </a:lnTo>
                  <a:cubicBezTo>
                    <a:pt x="71765" y="46658"/>
                    <a:pt x="72008" y="46293"/>
                    <a:pt x="71886" y="45958"/>
                  </a:cubicBezTo>
                  <a:lnTo>
                    <a:pt x="55320" y="365"/>
                  </a:lnTo>
                  <a:cubicBezTo>
                    <a:pt x="55260" y="152"/>
                    <a:pt x="55047" y="0"/>
                    <a:pt x="54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1"/>
            <p:cNvSpPr/>
            <p:nvPr/>
          </p:nvSpPr>
          <p:spPr>
            <a:xfrm>
              <a:off x="1643150" y="4196400"/>
              <a:ext cx="1941550" cy="89700"/>
            </a:xfrm>
            <a:custGeom>
              <a:rect b="b" l="l" r="r" t="t"/>
              <a:pathLst>
                <a:path extrusionOk="0" h="3588" w="77662">
                  <a:moveTo>
                    <a:pt x="2098" y="1"/>
                  </a:moveTo>
                  <a:lnTo>
                    <a:pt x="1" y="3587"/>
                  </a:lnTo>
                  <a:lnTo>
                    <a:pt x="77662" y="3587"/>
                  </a:lnTo>
                  <a:lnTo>
                    <a:pt x="77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1"/>
            <p:cNvSpPr/>
            <p:nvPr/>
          </p:nvSpPr>
          <p:spPr>
            <a:xfrm>
              <a:off x="2874950" y="2636200"/>
              <a:ext cx="1036500" cy="1161925"/>
            </a:xfrm>
            <a:custGeom>
              <a:rect b="b" l="l" r="r" t="t"/>
              <a:pathLst>
                <a:path extrusionOk="0" h="46477" w="41460">
                  <a:moveTo>
                    <a:pt x="37136" y="1"/>
                  </a:moveTo>
                  <a:cubicBezTo>
                    <a:pt x="37035" y="1"/>
                    <a:pt x="36925" y="23"/>
                    <a:pt x="36809" y="67"/>
                  </a:cubicBezTo>
                  <a:cubicBezTo>
                    <a:pt x="36293" y="280"/>
                    <a:pt x="34834" y="4596"/>
                    <a:pt x="34438" y="5994"/>
                  </a:cubicBezTo>
                  <a:cubicBezTo>
                    <a:pt x="34226" y="6754"/>
                    <a:pt x="33831" y="8274"/>
                    <a:pt x="33314" y="9125"/>
                  </a:cubicBezTo>
                  <a:cubicBezTo>
                    <a:pt x="33115" y="9478"/>
                    <a:pt x="32892" y="9706"/>
                    <a:pt x="32662" y="9706"/>
                  </a:cubicBezTo>
                  <a:cubicBezTo>
                    <a:pt x="32436" y="9706"/>
                    <a:pt x="32202" y="9485"/>
                    <a:pt x="31976" y="8943"/>
                  </a:cubicBezTo>
                  <a:cubicBezTo>
                    <a:pt x="30913" y="6572"/>
                    <a:pt x="29241" y="5143"/>
                    <a:pt x="28542" y="5052"/>
                  </a:cubicBezTo>
                  <a:cubicBezTo>
                    <a:pt x="28512" y="5048"/>
                    <a:pt x="28482" y="5046"/>
                    <a:pt x="28453" y="5046"/>
                  </a:cubicBezTo>
                  <a:cubicBezTo>
                    <a:pt x="27813" y="5046"/>
                    <a:pt x="27504" y="5987"/>
                    <a:pt x="28086" y="6511"/>
                  </a:cubicBezTo>
                  <a:cubicBezTo>
                    <a:pt x="28663" y="7149"/>
                    <a:pt x="29180" y="7879"/>
                    <a:pt x="29575" y="8669"/>
                  </a:cubicBezTo>
                  <a:cubicBezTo>
                    <a:pt x="29909" y="9277"/>
                    <a:pt x="30153" y="9946"/>
                    <a:pt x="30274" y="10645"/>
                  </a:cubicBezTo>
                  <a:cubicBezTo>
                    <a:pt x="30365" y="11253"/>
                    <a:pt x="30426" y="11769"/>
                    <a:pt x="30487" y="12256"/>
                  </a:cubicBezTo>
                  <a:cubicBezTo>
                    <a:pt x="30639" y="13441"/>
                    <a:pt x="30609" y="14657"/>
                    <a:pt x="30457" y="15842"/>
                  </a:cubicBezTo>
                  <a:lnTo>
                    <a:pt x="16110" y="32742"/>
                  </a:lnTo>
                  <a:lnTo>
                    <a:pt x="12979" y="21314"/>
                  </a:lnTo>
                  <a:lnTo>
                    <a:pt x="12705" y="20432"/>
                  </a:lnTo>
                  <a:lnTo>
                    <a:pt x="395" y="25022"/>
                  </a:lnTo>
                  <a:cubicBezTo>
                    <a:pt x="0" y="25113"/>
                    <a:pt x="3040" y="34080"/>
                    <a:pt x="4955" y="39642"/>
                  </a:cubicBezTo>
                  <a:cubicBezTo>
                    <a:pt x="5897" y="42408"/>
                    <a:pt x="7964" y="44627"/>
                    <a:pt x="10669" y="45721"/>
                  </a:cubicBezTo>
                  <a:cubicBezTo>
                    <a:pt x="11916" y="46231"/>
                    <a:pt x="13216" y="46476"/>
                    <a:pt x="14500" y="46476"/>
                  </a:cubicBezTo>
                  <a:cubicBezTo>
                    <a:pt x="17662" y="46476"/>
                    <a:pt x="20730" y="44989"/>
                    <a:pt x="22675" y="42287"/>
                  </a:cubicBezTo>
                  <a:lnTo>
                    <a:pt x="38025" y="20067"/>
                  </a:lnTo>
                  <a:lnTo>
                    <a:pt x="37691" y="19824"/>
                  </a:lnTo>
                  <a:lnTo>
                    <a:pt x="37995" y="19976"/>
                  </a:lnTo>
                  <a:lnTo>
                    <a:pt x="40062" y="16420"/>
                  </a:lnTo>
                  <a:cubicBezTo>
                    <a:pt x="40062" y="16420"/>
                    <a:pt x="41460" y="14566"/>
                    <a:pt x="40518" y="12438"/>
                  </a:cubicBezTo>
                  <a:cubicBezTo>
                    <a:pt x="39545" y="10310"/>
                    <a:pt x="36961" y="7879"/>
                    <a:pt x="36961" y="7879"/>
                  </a:cubicBezTo>
                  <a:cubicBezTo>
                    <a:pt x="36201" y="7666"/>
                    <a:pt x="37204" y="3380"/>
                    <a:pt x="37630" y="1952"/>
                  </a:cubicBezTo>
                  <a:cubicBezTo>
                    <a:pt x="38019" y="733"/>
                    <a:pt x="37722" y="1"/>
                    <a:pt x="3713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91"/>
            <p:cNvSpPr/>
            <p:nvPr/>
          </p:nvSpPr>
          <p:spPr>
            <a:xfrm>
              <a:off x="3754125" y="2833150"/>
              <a:ext cx="73750" cy="138475"/>
            </a:xfrm>
            <a:custGeom>
              <a:rect b="b" l="l" r="r" t="t"/>
              <a:pathLst>
                <a:path extrusionOk="0" h="5539" w="2950">
                  <a:moveTo>
                    <a:pt x="1551" y="1"/>
                  </a:moveTo>
                  <a:cubicBezTo>
                    <a:pt x="1460" y="122"/>
                    <a:pt x="1399" y="244"/>
                    <a:pt x="1369" y="396"/>
                  </a:cubicBezTo>
                  <a:cubicBezTo>
                    <a:pt x="1247" y="639"/>
                    <a:pt x="1065" y="1004"/>
                    <a:pt x="913" y="1490"/>
                  </a:cubicBezTo>
                  <a:cubicBezTo>
                    <a:pt x="730" y="1946"/>
                    <a:pt x="518" y="2524"/>
                    <a:pt x="335" y="3162"/>
                  </a:cubicBezTo>
                  <a:cubicBezTo>
                    <a:pt x="244" y="3466"/>
                    <a:pt x="153" y="3800"/>
                    <a:pt x="62" y="4165"/>
                  </a:cubicBezTo>
                  <a:cubicBezTo>
                    <a:pt x="31" y="4347"/>
                    <a:pt x="1" y="4530"/>
                    <a:pt x="1" y="4743"/>
                  </a:cubicBezTo>
                  <a:cubicBezTo>
                    <a:pt x="1" y="4925"/>
                    <a:pt x="92" y="5138"/>
                    <a:pt x="214" y="5320"/>
                  </a:cubicBezTo>
                  <a:cubicBezTo>
                    <a:pt x="346" y="5452"/>
                    <a:pt x="524" y="5539"/>
                    <a:pt x="729" y="5539"/>
                  </a:cubicBezTo>
                  <a:cubicBezTo>
                    <a:pt x="759" y="5539"/>
                    <a:pt x="790" y="5537"/>
                    <a:pt x="822" y="5533"/>
                  </a:cubicBezTo>
                  <a:cubicBezTo>
                    <a:pt x="1034" y="5502"/>
                    <a:pt x="1217" y="5411"/>
                    <a:pt x="1338" y="5229"/>
                  </a:cubicBezTo>
                  <a:cubicBezTo>
                    <a:pt x="1551" y="4955"/>
                    <a:pt x="1703" y="4621"/>
                    <a:pt x="1825" y="4287"/>
                  </a:cubicBezTo>
                  <a:lnTo>
                    <a:pt x="2433" y="2645"/>
                  </a:lnTo>
                  <a:lnTo>
                    <a:pt x="2828" y="1521"/>
                  </a:lnTo>
                  <a:cubicBezTo>
                    <a:pt x="2889" y="1369"/>
                    <a:pt x="2919" y="1247"/>
                    <a:pt x="2949" y="1095"/>
                  </a:cubicBezTo>
                  <a:lnTo>
                    <a:pt x="2949" y="1095"/>
                  </a:lnTo>
                  <a:cubicBezTo>
                    <a:pt x="2889" y="1217"/>
                    <a:pt x="2828" y="1369"/>
                    <a:pt x="2767" y="1521"/>
                  </a:cubicBezTo>
                  <a:lnTo>
                    <a:pt x="2311" y="2584"/>
                  </a:lnTo>
                  <a:lnTo>
                    <a:pt x="1642" y="4226"/>
                  </a:lnTo>
                  <a:cubicBezTo>
                    <a:pt x="1551" y="4530"/>
                    <a:pt x="1399" y="4834"/>
                    <a:pt x="1217" y="5107"/>
                  </a:cubicBezTo>
                  <a:cubicBezTo>
                    <a:pt x="1095" y="5229"/>
                    <a:pt x="974" y="5320"/>
                    <a:pt x="791" y="5350"/>
                  </a:cubicBezTo>
                  <a:cubicBezTo>
                    <a:pt x="771" y="5354"/>
                    <a:pt x="751" y="5356"/>
                    <a:pt x="731" y="5356"/>
                  </a:cubicBezTo>
                  <a:cubicBezTo>
                    <a:pt x="600" y="5356"/>
                    <a:pt x="475" y="5274"/>
                    <a:pt x="396" y="5168"/>
                  </a:cubicBezTo>
                  <a:cubicBezTo>
                    <a:pt x="214" y="4895"/>
                    <a:pt x="153" y="4530"/>
                    <a:pt x="274" y="4195"/>
                  </a:cubicBezTo>
                  <a:cubicBezTo>
                    <a:pt x="366" y="3861"/>
                    <a:pt x="457" y="3527"/>
                    <a:pt x="518" y="3192"/>
                  </a:cubicBezTo>
                  <a:cubicBezTo>
                    <a:pt x="700" y="2584"/>
                    <a:pt x="913" y="2007"/>
                    <a:pt x="1034" y="1521"/>
                  </a:cubicBezTo>
                  <a:cubicBezTo>
                    <a:pt x="1186" y="1065"/>
                    <a:pt x="1338" y="670"/>
                    <a:pt x="1430" y="426"/>
                  </a:cubicBezTo>
                  <a:cubicBezTo>
                    <a:pt x="1490" y="274"/>
                    <a:pt x="1521" y="153"/>
                    <a:pt x="155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1"/>
            <p:cNvSpPr/>
            <p:nvPr/>
          </p:nvSpPr>
          <p:spPr>
            <a:xfrm>
              <a:off x="3789850" y="2873425"/>
              <a:ext cx="74500" cy="121625"/>
            </a:xfrm>
            <a:custGeom>
              <a:rect b="b" l="l" r="r" t="t"/>
              <a:pathLst>
                <a:path extrusionOk="0" h="4865" w="2980">
                  <a:moveTo>
                    <a:pt x="1368" y="1"/>
                  </a:moveTo>
                  <a:lnTo>
                    <a:pt x="1368" y="1"/>
                  </a:lnTo>
                  <a:cubicBezTo>
                    <a:pt x="1277" y="122"/>
                    <a:pt x="1216" y="214"/>
                    <a:pt x="1186" y="335"/>
                  </a:cubicBezTo>
                  <a:cubicBezTo>
                    <a:pt x="1064" y="548"/>
                    <a:pt x="912" y="882"/>
                    <a:pt x="730" y="1277"/>
                  </a:cubicBezTo>
                  <a:cubicBezTo>
                    <a:pt x="517" y="1764"/>
                    <a:pt x="365" y="2250"/>
                    <a:pt x="213" y="2736"/>
                  </a:cubicBezTo>
                  <a:cubicBezTo>
                    <a:pt x="122" y="3040"/>
                    <a:pt x="61" y="3344"/>
                    <a:pt x="31" y="3648"/>
                  </a:cubicBezTo>
                  <a:cubicBezTo>
                    <a:pt x="1" y="4013"/>
                    <a:pt x="92" y="4378"/>
                    <a:pt x="335" y="4621"/>
                  </a:cubicBezTo>
                  <a:cubicBezTo>
                    <a:pt x="487" y="4773"/>
                    <a:pt x="669" y="4834"/>
                    <a:pt x="852" y="4864"/>
                  </a:cubicBezTo>
                  <a:cubicBezTo>
                    <a:pt x="1034" y="4864"/>
                    <a:pt x="1216" y="4803"/>
                    <a:pt x="1368" y="4712"/>
                  </a:cubicBezTo>
                  <a:cubicBezTo>
                    <a:pt x="1611" y="4530"/>
                    <a:pt x="1824" y="4256"/>
                    <a:pt x="1946" y="3952"/>
                  </a:cubicBezTo>
                  <a:cubicBezTo>
                    <a:pt x="2159" y="3405"/>
                    <a:pt x="2311" y="2919"/>
                    <a:pt x="2493" y="2524"/>
                  </a:cubicBezTo>
                  <a:cubicBezTo>
                    <a:pt x="2675" y="2098"/>
                    <a:pt x="2797" y="1764"/>
                    <a:pt x="2888" y="1551"/>
                  </a:cubicBezTo>
                  <a:cubicBezTo>
                    <a:pt x="2919" y="1429"/>
                    <a:pt x="2949" y="1277"/>
                    <a:pt x="2979" y="1156"/>
                  </a:cubicBezTo>
                  <a:lnTo>
                    <a:pt x="2979" y="1156"/>
                  </a:lnTo>
                  <a:cubicBezTo>
                    <a:pt x="2888" y="1247"/>
                    <a:pt x="2827" y="1369"/>
                    <a:pt x="2767" y="1490"/>
                  </a:cubicBezTo>
                  <a:cubicBezTo>
                    <a:pt x="2675" y="1733"/>
                    <a:pt x="2523" y="2037"/>
                    <a:pt x="2341" y="2463"/>
                  </a:cubicBezTo>
                  <a:lnTo>
                    <a:pt x="1763" y="3861"/>
                  </a:lnTo>
                  <a:cubicBezTo>
                    <a:pt x="1642" y="4135"/>
                    <a:pt x="1460" y="4378"/>
                    <a:pt x="1247" y="4530"/>
                  </a:cubicBezTo>
                  <a:cubicBezTo>
                    <a:pt x="1135" y="4613"/>
                    <a:pt x="1011" y="4652"/>
                    <a:pt x="888" y="4652"/>
                  </a:cubicBezTo>
                  <a:cubicBezTo>
                    <a:pt x="744" y="4652"/>
                    <a:pt x="602" y="4598"/>
                    <a:pt x="487" y="4499"/>
                  </a:cubicBezTo>
                  <a:cubicBezTo>
                    <a:pt x="274" y="4256"/>
                    <a:pt x="183" y="3952"/>
                    <a:pt x="244" y="3648"/>
                  </a:cubicBezTo>
                  <a:cubicBezTo>
                    <a:pt x="274" y="3375"/>
                    <a:pt x="304" y="3071"/>
                    <a:pt x="396" y="2797"/>
                  </a:cubicBezTo>
                  <a:cubicBezTo>
                    <a:pt x="517" y="2280"/>
                    <a:pt x="669" y="1794"/>
                    <a:pt x="852" y="1338"/>
                  </a:cubicBezTo>
                  <a:cubicBezTo>
                    <a:pt x="1186" y="518"/>
                    <a:pt x="1399" y="1"/>
                    <a:pt x="13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1"/>
            <p:cNvSpPr/>
            <p:nvPr/>
          </p:nvSpPr>
          <p:spPr>
            <a:xfrm>
              <a:off x="3830875" y="2918275"/>
              <a:ext cx="53225" cy="98425"/>
            </a:xfrm>
            <a:custGeom>
              <a:rect b="b" l="l" r="r" t="t"/>
              <a:pathLst>
                <a:path extrusionOk="0" h="3937" w="2129">
                  <a:moveTo>
                    <a:pt x="1217" y="0"/>
                  </a:moveTo>
                  <a:cubicBezTo>
                    <a:pt x="1186" y="0"/>
                    <a:pt x="1126" y="61"/>
                    <a:pt x="1004" y="213"/>
                  </a:cubicBezTo>
                  <a:cubicBezTo>
                    <a:pt x="822" y="426"/>
                    <a:pt x="670" y="669"/>
                    <a:pt x="548" y="912"/>
                  </a:cubicBezTo>
                  <a:cubicBezTo>
                    <a:pt x="244" y="1490"/>
                    <a:pt x="62" y="2158"/>
                    <a:pt x="62" y="2797"/>
                  </a:cubicBezTo>
                  <a:cubicBezTo>
                    <a:pt x="1" y="3070"/>
                    <a:pt x="62" y="3374"/>
                    <a:pt x="214" y="3617"/>
                  </a:cubicBezTo>
                  <a:cubicBezTo>
                    <a:pt x="274" y="3739"/>
                    <a:pt x="396" y="3830"/>
                    <a:pt x="548" y="3891"/>
                  </a:cubicBezTo>
                  <a:cubicBezTo>
                    <a:pt x="609" y="3921"/>
                    <a:pt x="685" y="3936"/>
                    <a:pt x="761" y="3936"/>
                  </a:cubicBezTo>
                  <a:cubicBezTo>
                    <a:pt x="837" y="3936"/>
                    <a:pt x="913" y="3921"/>
                    <a:pt x="974" y="3891"/>
                  </a:cubicBezTo>
                  <a:cubicBezTo>
                    <a:pt x="1217" y="3769"/>
                    <a:pt x="1399" y="3556"/>
                    <a:pt x="1460" y="3283"/>
                  </a:cubicBezTo>
                  <a:cubicBezTo>
                    <a:pt x="1642" y="2857"/>
                    <a:pt x="1733" y="2462"/>
                    <a:pt x="1855" y="2128"/>
                  </a:cubicBezTo>
                  <a:cubicBezTo>
                    <a:pt x="1977" y="1793"/>
                    <a:pt x="2068" y="1429"/>
                    <a:pt x="2129" y="1064"/>
                  </a:cubicBezTo>
                  <a:lnTo>
                    <a:pt x="2129" y="1064"/>
                  </a:lnTo>
                  <a:cubicBezTo>
                    <a:pt x="1946" y="1368"/>
                    <a:pt x="1825" y="1702"/>
                    <a:pt x="1703" y="2067"/>
                  </a:cubicBezTo>
                  <a:cubicBezTo>
                    <a:pt x="1581" y="2401"/>
                    <a:pt x="1429" y="2797"/>
                    <a:pt x="1278" y="3192"/>
                  </a:cubicBezTo>
                  <a:cubicBezTo>
                    <a:pt x="1217" y="3404"/>
                    <a:pt x="1095" y="3587"/>
                    <a:pt x="913" y="3678"/>
                  </a:cubicBezTo>
                  <a:cubicBezTo>
                    <a:pt x="856" y="3702"/>
                    <a:pt x="797" y="3714"/>
                    <a:pt x="739" y="3714"/>
                  </a:cubicBezTo>
                  <a:cubicBezTo>
                    <a:pt x="581" y="3714"/>
                    <a:pt x="432" y="3629"/>
                    <a:pt x="366" y="3496"/>
                  </a:cubicBezTo>
                  <a:cubicBezTo>
                    <a:pt x="244" y="3283"/>
                    <a:pt x="214" y="3040"/>
                    <a:pt x="244" y="2797"/>
                  </a:cubicBezTo>
                  <a:cubicBezTo>
                    <a:pt x="244" y="2584"/>
                    <a:pt x="274" y="2341"/>
                    <a:pt x="305" y="2097"/>
                  </a:cubicBezTo>
                  <a:cubicBezTo>
                    <a:pt x="396" y="1702"/>
                    <a:pt x="518" y="1338"/>
                    <a:pt x="670" y="973"/>
                  </a:cubicBezTo>
                  <a:cubicBezTo>
                    <a:pt x="943" y="335"/>
                    <a:pt x="1217" y="0"/>
                    <a:pt x="121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1"/>
            <p:cNvSpPr/>
            <p:nvPr/>
          </p:nvSpPr>
          <p:spPr>
            <a:xfrm>
              <a:off x="3705500" y="2925100"/>
              <a:ext cx="60050" cy="110975"/>
            </a:xfrm>
            <a:custGeom>
              <a:rect b="b" l="l" r="r" t="t"/>
              <a:pathLst>
                <a:path extrusionOk="0" h="4439" w="2402">
                  <a:moveTo>
                    <a:pt x="1" y="1"/>
                  </a:moveTo>
                  <a:cubicBezTo>
                    <a:pt x="1" y="31"/>
                    <a:pt x="244" y="183"/>
                    <a:pt x="609" y="487"/>
                  </a:cubicBezTo>
                  <a:cubicBezTo>
                    <a:pt x="1551" y="1308"/>
                    <a:pt x="2128" y="2463"/>
                    <a:pt x="2219" y="3679"/>
                  </a:cubicBezTo>
                  <a:cubicBezTo>
                    <a:pt x="2280" y="4135"/>
                    <a:pt x="2219" y="4438"/>
                    <a:pt x="2280" y="4438"/>
                  </a:cubicBezTo>
                  <a:cubicBezTo>
                    <a:pt x="2341" y="4195"/>
                    <a:pt x="2402" y="3952"/>
                    <a:pt x="2371" y="3679"/>
                  </a:cubicBezTo>
                  <a:cubicBezTo>
                    <a:pt x="2341" y="2372"/>
                    <a:pt x="1733" y="1156"/>
                    <a:pt x="700" y="365"/>
                  </a:cubicBezTo>
                  <a:cubicBezTo>
                    <a:pt x="487" y="183"/>
                    <a:pt x="274" y="62"/>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1"/>
            <p:cNvSpPr/>
            <p:nvPr/>
          </p:nvSpPr>
          <p:spPr>
            <a:xfrm>
              <a:off x="1767775" y="3706275"/>
              <a:ext cx="940025" cy="486350"/>
            </a:xfrm>
            <a:custGeom>
              <a:rect b="b" l="l" r="r" t="t"/>
              <a:pathLst>
                <a:path extrusionOk="0" h="19454" w="37601">
                  <a:moveTo>
                    <a:pt x="8633" y="0"/>
                  </a:moveTo>
                  <a:cubicBezTo>
                    <a:pt x="6110" y="3040"/>
                    <a:pt x="4438" y="6687"/>
                    <a:pt x="3800" y="10578"/>
                  </a:cubicBezTo>
                  <a:lnTo>
                    <a:pt x="1" y="19271"/>
                  </a:lnTo>
                  <a:lnTo>
                    <a:pt x="37144" y="19454"/>
                  </a:lnTo>
                  <a:lnTo>
                    <a:pt x="37600" y="12918"/>
                  </a:lnTo>
                  <a:lnTo>
                    <a:pt x="863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1"/>
            <p:cNvSpPr/>
            <p:nvPr/>
          </p:nvSpPr>
          <p:spPr>
            <a:xfrm>
              <a:off x="1910625" y="3872650"/>
              <a:ext cx="295625" cy="91050"/>
            </a:xfrm>
            <a:custGeom>
              <a:rect b="b" l="l" r="r" t="t"/>
              <a:pathLst>
                <a:path extrusionOk="0" h="3642" w="11825">
                  <a:moveTo>
                    <a:pt x="11821" y="1"/>
                  </a:moveTo>
                  <a:cubicBezTo>
                    <a:pt x="11767" y="1"/>
                    <a:pt x="11282" y="508"/>
                    <a:pt x="10366" y="1187"/>
                  </a:cubicBezTo>
                  <a:cubicBezTo>
                    <a:pt x="10092" y="1370"/>
                    <a:pt x="9849" y="1552"/>
                    <a:pt x="9576" y="1704"/>
                  </a:cubicBezTo>
                  <a:cubicBezTo>
                    <a:pt x="9272" y="1887"/>
                    <a:pt x="8968" y="2038"/>
                    <a:pt x="8633" y="2221"/>
                  </a:cubicBezTo>
                  <a:cubicBezTo>
                    <a:pt x="7144" y="2950"/>
                    <a:pt x="5503" y="3376"/>
                    <a:pt x="3861" y="3467"/>
                  </a:cubicBezTo>
                  <a:lnTo>
                    <a:pt x="2767" y="3467"/>
                  </a:lnTo>
                  <a:cubicBezTo>
                    <a:pt x="2433" y="3467"/>
                    <a:pt x="2129" y="3406"/>
                    <a:pt x="1825" y="3376"/>
                  </a:cubicBezTo>
                  <a:cubicBezTo>
                    <a:pt x="765" y="3261"/>
                    <a:pt x="83" y="3039"/>
                    <a:pt x="8" y="3039"/>
                  </a:cubicBezTo>
                  <a:cubicBezTo>
                    <a:pt x="3" y="3039"/>
                    <a:pt x="1" y="3040"/>
                    <a:pt x="1" y="3042"/>
                  </a:cubicBezTo>
                  <a:cubicBezTo>
                    <a:pt x="153" y="3133"/>
                    <a:pt x="305" y="3194"/>
                    <a:pt x="457" y="3224"/>
                  </a:cubicBezTo>
                  <a:cubicBezTo>
                    <a:pt x="639" y="3285"/>
                    <a:pt x="852" y="3346"/>
                    <a:pt x="1034" y="3376"/>
                  </a:cubicBezTo>
                  <a:cubicBezTo>
                    <a:pt x="1278" y="3437"/>
                    <a:pt x="1551" y="3497"/>
                    <a:pt x="1794" y="3528"/>
                  </a:cubicBezTo>
                  <a:cubicBezTo>
                    <a:pt x="2129" y="3558"/>
                    <a:pt x="2433" y="3619"/>
                    <a:pt x="2767" y="3619"/>
                  </a:cubicBezTo>
                  <a:cubicBezTo>
                    <a:pt x="2949" y="3634"/>
                    <a:pt x="3132" y="3642"/>
                    <a:pt x="3314" y="3642"/>
                  </a:cubicBezTo>
                  <a:cubicBezTo>
                    <a:pt x="3496" y="3642"/>
                    <a:pt x="3679" y="3634"/>
                    <a:pt x="3861" y="3619"/>
                  </a:cubicBezTo>
                  <a:cubicBezTo>
                    <a:pt x="5533" y="3558"/>
                    <a:pt x="7205" y="3133"/>
                    <a:pt x="8694" y="2373"/>
                  </a:cubicBezTo>
                  <a:cubicBezTo>
                    <a:pt x="9028" y="2221"/>
                    <a:pt x="9332" y="2038"/>
                    <a:pt x="9667" y="1826"/>
                  </a:cubicBezTo>
                  <a:cubicBezTo>
                    <a:pt x="9910" y="1674"/>
                    <a:pt x="10184" y="1491"/>
                    <a:pt x="10427" y="1279"/>
                  </a:cubicBezTo>
                  <a:cubicBezTo>
                    <a:pt x="10639" y="1127"/>
                    <a:pt x="10852" y="975"/>
                    <a:pt x="11035" y="792"/>
                  </a:cubicBezTo>
                  <a:cubicBezTo>
                    <a:pt x="11187" y="671"/>
                    <a:pt x="11339" y="519"/>
                    <a:pt x="11491" y="367"/>
                  </a:cubicBezTo>
                  <a:cubicBezTo>
                    <a:pt x="11612" y="276"/>
                    <a:pt x="11703" y="124"/>
                    <a:pt x="11825" y="2"/>
                  </a:cubicBezTo>
                  <a:cubicBezTo>
                    <a:pt x="11824" y="1"/>
                    <a:pt x="11823" y="1"/>
                    <a:pt x="11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1"/>
            <p:cNvSpPr/>
            <p:nvPr/>
          </p:nvSpPr>
          <p:spPr>
            <a:xfrm>
              <a:off x="2458525" y="3960825"/>
              <a:ext cx="82075" cy="213575"/>
            </a:xfrm>
            <a:custGeom>
              <a:rect b="b" l="l" r="r" t="t"/>
              <a:pathLst>
                <a:path extrusionOk="0" h="8543" w="3283">
                  <a:moveTo>
                    <a:pt x="3283" y="1"/>
                  </a:moveTo>
                  <a:lnTo>
                    <a:pt x="3283" y="1"/>
                  </a:lnTo>
                  <a:cubicBezTo>
                    <a:pt x="3101" y="426"/>
                    <a:pt x="2918" y="822"/>
                    <a:pt x="2766" y="1247"/>
                  </a:cubicBezTo>
                  <a:cubicBezTo>
                    <a:pt x="2432" y="2068"/>
                    <a:pt x="2006" y="3101"/>
                    <a:pt x="1581" y="4256"/>
                  </a:cubicBezTo>
                  <a:cubicBezTo>
                    <a:pt x="1155" y="5411"/>
                    <a:pt x="760" y="6445"/>
                    <a:pt x="456" y="7265"/>
                  </a:cubicBezTo>
                  <a:cubicBezTo>
                    <a:pt x="274" y="7691"/>
                    <a:pt x="122" y="8117"/>
                    <a:pt x="0" y="8542"/>
                  </a:cubicBezTo>
                  <a:cubicBezTo>
                    <a:pt x="61" y="8451"/>
                    <a:pt x="122" y="8329"/>
                    <a:pt x="152" y="8238"/>
                  </a:cubicBezTo>
                  <a:cubicBezTo>
                    <a:pt x="274" y="8025"/>
                    <a:pt x="395" y="7721"/>
                    <a:pt x="578" y="7326"/>
                  </a:cubicBezTo>
                  <a:cubicBezTo>
                    <a:pt x="882" y="6566"/>
                    <a:pt x="1338" y="5533"/>
                    <a:pt x="1763" y="4347"/>
                  </a:cubicBezTo>
                  <a:cubicBezTo>
                    <a:pt x="2219" y="3162"/>
                    <a:pt x="2614" y="2068"/>
                    <a:pt x="2888" y="1308"/>
                  </a:cubicBezTo>
                  <a:cubicBezTo>
                    <a:pt x="3070" y="882"/>
                    <a:pt x="3192" y="457"/>
                    <a:pt x="32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1"/>
            <p:cNvSpPr/>
            <p:nvPr/>
          </p:nvSpPr>
          <p:spPr>
            <a:xfrm>
              <a:off x="2444075" y="3952475"/>
              <a:ext cx="47150" cy="44125"/>
            </a:xfrm>
            <a:custGeom>
              <a:rect b="b" l="l" r="r" t="t"/>
              <a:pathLst>
                <a:path extrusionOk="0" h="1765" w="1886">
                  <a:moveTo>
                    <a:pt x="1065" y="1"/>
                  </a:moveTo>
                  <a:cubicBezTo>
                    <a:pt x="943" y="1"/>
                    <a:pt x="882" y="31"/>
                    <a:pt x="882" y="31"/>
                  </a:cubicBezTo>
                  <a:cubicBezTo>
                    <a:pt x="1095" y="61"/>
                    <a:pt x="1308" y="183"/>
                    <a:pt x="1490" y="335"/>
                  </a:cubicBezTo>
                  <a:cubicBezTo>
                    <a:pt x="1642" y="517"/>
                    <a:pt x="1703" y="760"/>
                    <a:pt x="1672" y="1004"/>
                  </a:cubicBezTo>
                  <a:cubicBezTo>
                    <a:pt x="1586" y="1367"/>
                    <a:pt x="1262" y="1563"/>
                    <a:pt x="944" y="1563"/>
                  </a:cubicBezTo>
                  <a:cubicBezTo>
                    <a:pt x="703" y="1563"/>
                    <a:pt x="466" y="1452"/>
                    <a:pt x="335" y="1216"/>
                  </a:cubicBezTo>
                  <a:cubicBezTo>
                    <a:pt x="183" y="1004"/>
                    <a:pt x="183" y="730"/>
                    <a:pt x="305" y="517"/>
                  </a:cubicBezTo>
                  <a:cubicBezTo>
                    <a:pt x="396" y="304"/>
                    <a:pt x="578" y="153"/>
                    <a:pt x="791" y="61"/>
                  </a:cubicBezTo>
                  <a:cubicBezTo>
                    <a:pt x="791" y="49"/>
                    <a:pt x="775" y="41"/>
                    <a:pt x="748" y="41"/>
                  </a:cubicBezTo>
                  <a:cubicBezTo>
                    <a:pt x="710" y="41"/>
                    <a:pt x="649" y="56"/>
                    <a:pt x="578" y="92"/>
                  </a:cubicBezTo>
                  <a:cubicBezTo>
                    <a:pt x="396" y="153"/>
                    <a:pt x="274" y="274"/>
                    <a:pt x="153" y="456"/>
                  </a:cubicBezTo>
                  <a:cubicBezTo>
                    <a:pt x="1" y="730"/>
                    <a:pt x="1" y="1034"/>
                    <a:pt x="153" y="1308"/>
                  </a:cubicBezTo>
                  <a:cubicBezTo>
                    <a:pt x="335" y="1619"/>
                    <a:pt x="639" y="1765"/>
                    <a:pt x="939" y="1765"/>
                  </a:cubicBezTo>
                  <a:cubicBezTo>
                    <a:pt x="1341" y="1765"/>
                    <a:pt x="1737" y="1504"/>
                    <a:pt x="1824" y="1034"/>
                  </a:cubicBezTo>
                  <a:cubicBezTo>
                    <a:pt x="1885" y="730"/>
                    <a:pt x="1794" y="426"/>
                    <a:pt x="1581" y="244"/>
                  </a:cubicBezTo>
                  <a:cubicBezTo>
                    <a:pt x="1429" y="92"/>
                    <a:pt x="1247" y="31"/>
                    <a:pt x="10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1"/>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1"/>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1"/>
            <p:cNvSpPr/>
            <p:nvPr/>
          </p:nvSpPr>
          <p:spPr>
            <a:xfrm>
              <a:off x="1982825" y="2649775"/>
              <a:ext cx="1120100" cy="1387825"/>
            </a:xfrm>
            <a:custGeom>
              <a:rect b="b" l="l" r="r" t="t"/>
              <a:pathLst>
                <a:path extrusionOk="0" h="55513" w="44804">
                  <a:moveTo>
                    <a:pt x="29851" y="1"/>
                  </a:moveTo>
                  <a:cubicBezTo>
                    <a:pt x="27904" y="1"/>
                    <a:pt x="25049" y="342"/>
                    <a:pt x="21916" y="2017"/>
                  </a:cubicBezTo>
                  <a:cubicBezTo>
                    <a:pt x="14621" y="5938"/>
                    <a:pt x="9454" y="27063"/>
                    <a:pt x="9454" y="27063"/>
                  </a:cubicBezTo>
                  <a:lnTo>
                    <a:pt x="1" y="42260"/>
                  </a:lnTo>
                  <a:lnTo>
                    <a:pt x="29728" y="55513"/>
                  </a:lnTo>
                  <a:lnTo>
                    <a:pt x="31977" y="47276"/>
                  </a:lnTo>
                  <a:lnTo>
                    <a:pt x="35472" y="32564"/>
                  </a:lnTo>
                  <a:cubicBezTo>
                    <a:pt x="35472" y="32564"/>
                    <a:pt x="40488" y="23932"/>
                    <a:pt x="42494" y="19251"/>
                  </a:cubicBezTo>
                  <a:cubicBezTo>
                    <a:pt x="44014" y="15786"/>
                    <a:pt x="44469" y="11135"/>
                    <a:pt x="44621" y="8369"/>
                  </a:cubicBezTo>
                  <a:cubicBezTo>
                    <a:pt x="44804" y="4935"/>
                    <a:pt x="42494" y="1773"/>
                    <a:pt x="39120" y="1135"/>
                  </a:cubicBezTo>
                  <a:cubicBezTo>
                    <a:pt x="38998" y="1105"/>
                    <a:pt x="38846" y="1074"/>
                    <a:pt x="38725" y="1044"/>
                  </a:cubicBezTo>
                  <a:lnTo>
                    <a:pt x="32372" y="162"/>
                  </a:lnTo>
                  <a:cubicBezTo>
                    <a:pt x="32099" y="162"/>
                    <a:pt x="31190" y="1"/>
                    <a:pt x="2985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1"/>
            <p:cNvSpPr/>
            <p:nvPr/>
          </p:nvSpPr>
          <p:spPr>
            <a:xfrm>
              <a:off x="2091500" y="3470625"/>
              <a:ext cx="715075" cy="484150"/>
            </a:xfrm>
            <a:custGeom>
              <a:rect b="b" l="l" r="r" t="t"/>
              <a:pathLst>
                <a:path extrusionOk="0" h="19366" w="28603">
                  <a:moveTo>
                    <a:pt x="9976" y="176"/>
                  </a:moveTo>
                  <a:cubicBezTo>
                    <a:pt x="10464" y="176"/>
                    <a:pt x="10961" y="380"/>
                    <a:pt x="11338" y="703"/>
                  </a:cubicBezTo>
                  <a:cubicBezTo>
                    <a:pt x="11733" y="1068"/>
                    <a:pt x="11976" y="1584"/>
                    <a:pt x="12006" y="2131"/>
                  </a:cubicBezTo>
                  <a:cubicBezTo>
                    <a:pt x="12067" y="2648"/>
                    <a:pt x="12006" y="3165"/>
                    <a:pt x="11794" y="3651"/>
                  </a:cubicBezTo>
                  <a:cubicBezTo>
                    <a:pt x="11611" y="4107"/>
                    <a:pt x="11307" y="4502"/>
                    <a:pt x="10912" y="4837"/>
                  </a:cubicBezTo>
                  <a:cubicBezTo>
                    <a:pt x="10547" y="5141"/>
                    <a:pt x="10122" y="5384"/>
                    <a:pt x="9696" y="5566"/>
                  </a:cubicBezTo>
                  <a:cubicBezTo>
                    <a:pt x="8898" y="5862"/>
                    <a:pt x="8042" y="6014"/>
                    <a:pt x="7184" y="6050"/>
                  </a:cubicBezTo>
                  <a:lnTo>
                    <a:pt x="7184" y="6050"/>
                  </a:lnTo>
                  <a:cubicBezTo>
                    <a:pt x="6974" y="5427"/>
                    <a:pt x="6854" y="4771"/>
                    <a:pt x="6839" y="4107"/>
                  </a:cubicBezTo>
                  <a:cubicBezTo>
                    <a:pt x="6809" y="3499"/>
                    <a:pt x="6900" y="2861"/>
                    <a:pt x="7113" y="2253"/>
                  </a:cubicBezTo>
                  <a:cubicBezTo>
                    <a:pt x="7325" y="1675"/>
                    <a:pt x="7690" y="1159"/>
                    <a:pt x="8146" y="794"/>
                  </a:cubicBezTo>
                  <a:cubicBezTo>
                    <a:pt x="8633" y="429"/>
                    <a:pt x="9180" y="217"/>
                    <a:pt x="9788" y="186"/>
                  </a:cubicBezTo>
                  <a:cubicBezTo>
                    <a:pt x="9850" y="179"/>
                    <a:pt x="9913" y="176"/>
                    <a:pt x="9976" y="176"/>
                  </a:cubicBezTo>
                  <a:close/>
                  <a:moveTo>
                    <a:pt x="19018" y="4178"/>
                  </a:moveTo>
                  <a:cubicBezTo>
                    <a:pt x="19132" y="4178"/>
                    <a:pt x="19247" y="4185"/>
                    <a:pt x="19362" y="4198"/>
                  </a:cubicBezTo>
                  <a:cubicBezTo>
                    <a:pt x="19727" y="4229"/>
                    <a:pt x="20092" y="4350"/>
                    <a:pt x="20396" y="4563"/>
                  </a:cubicBezTo>
                  <a:cubicBezTo>
                    <a:pt x="20730" y="4806"/>
                    <a:pt x="20973" y="5110"/>
                    <a:pt x="21125" y="5445"/>
                  </a:cubicBezTo>
                  <a:cubicBezTo>
                    <a:pt x="21429" y="6174"/>
                    <a:pt x="21429" y="6964"/>
                    <a:pt x="21156" y="7694"/>
                  </a:cubicBezTo>
                  <a:cubicBezTo>
                    <a:pt x="20882" y="8393"/>
                    <a:pt x="20396" y="9001"/>
                    <a:pt x="19757" y="9457"/>
                  </a:cubicBezTo>
                  <a:cubicBezTo>
                    <a:pt x="18874" y="10078"/>
                    <a:pt x="17898" y="10524"/>
                    <a:pt x="16879" y="10787"/>
                  </a:cubicBezTo>
                  <a:lnTo>
                    <a:pt x="16879" y="10787"/>
                  </a:lnTo>
                  <a:cubicBezTo>
                    <a:pt x="16555" y="10202"/>
                    <a:pt x="16293" y="9578"/>
                    <a:pt x="16140" y="8910"/>
                  </a:cubicBezTo>
                  <a:cubicBezTo>
                    <a:pt x="15958" y="8180"/>
                    <a:pt x="15958" y="7451"/>
                    <a:pt x="16110" y="6721"/>
                  </a:cubicBezTo>
                  <a:cubicBezTo>
                    <a:pt x="16292" y="5961"/>
                    <a:pt x="16687" y="5293"/>
                    <a:pt x="17265" y="4806"/>
                  </a:cubicBezTo>
                  <a:cubicBezTo>
                    <a:pt x="17755" y="4393"/>
                    <a:pt x="18377" y="4178"/>
                    <a:pt x="19018" y="4178"/>
                  </a:cubicBezTo>
                  <a:close/>
                  <a:moveTo>
                    <a:pt x="25296" y="8867"/>
                  </a:moveTo>
                  <a:cubicBezTo>
                    <a:pt x="26879" y="8867"/>
                    <a:pt x="28217" y="10068"/>
                    <a:pt x="28390" y="11676"/>
                  </a:cubicBezTo>
                  <a:cubicBezTo>
                    <a:pt x="28420" y="12284"/>
                    <a:pt x="28329" y="12861"/>
                    <a:pt x="28055" y="13378"/>
                  </a:cubicBezTo>
                  <a:cubicBezTo>
                    <a:pt x="27539" y="14533"/>
                    <a:pt x="26536" y="15384"/>
                    <a:pt x="25289" y="15718"/>
                  </a:cubicBezTo>
                  <a:cubicBezTo>
                    <a:pt x="24839" y="15825"/>
                    <a:pt x="24377" y="15880"/>
                    <a:pt x="23915" y="15880"/>
                  </a:cubicBezTo>
                  <a:cubicBezTo>
                    <a:pt x="23600" y="15880"/>
                    <a:pt x="23285" y="15855"/>
                    <a:pt x="22973" y="15804"/>
                  </a:cubicBezTo>
                  <a:lnTo>
                    <a:pt x="22973" y="15804"/>
                  </a:lnTo>
                  <a:cubicBezTo>
                    <a:pt x="22603" y="14990"/>
                    <a:pt x="22380" y="14105"/>
                    <a:pt x="22341" y="13195"/>
                  </a:cubicBezTo>
                  <a:cubicBezTo>
                    <a:pt x="22280" y="12344"/>
                    <a:pt x="22463" y="11463"/>
                    <a:pt x="22827" y="10673"/>
                  </a:cubicBezTo>
                  <a:cubicBezTo>
                    <a:pt x="23040" y="10247"/>
                    <a:pt x="23344" y="9852"/>
                    <a:pt x="23678" y="9518"/>
                  </a:cubicBezTo>
                  <a:cubicBezTo>
                    <a:pt x="24043" y="9183"/>
                    <a:pt x="24499" y="8970"/>
                    <a:pt x="25016" y="8879"/>
                  </a:cubicBezTo>
                  <a:cubicBezTo>
                    <a:pt x="25110" y="8871"/>
                    <a:pt x="25204" y="8867"/>
                    <a:pt x="25296" y="8867"/>
                  </a:cubicBezTo>
                  <a:close/>
                  <a:moveTo>
                    <a:pt x="9872" y="1"/>
                  </a:moveTo>
                  <a:cubicBezTo>
                    <a:pt x="9834" y="1"/>
                    <a:pt x="9795" y="2"/>
                    <a:pt x="9757" y="4"/>
                  </a:cubicBezTo>
                  <a:cubicBezTo>
                    <a:pt x="9149" y="34"/>
                    <a:pt x="8541" y="247"/>
                    <a:pt x="8055" y="642"/>
                  </a:cubicBezTo>
                  <a:cubicBezTo>
                    <a:pt x="7569" y="1037"/>
                    <a:pt x="7174" y="1584"/>
                    <a:pt x="6961" y="2192"/>
                  </a:cubicBezTo>
                  <a:cubicBezTo>
                    <a:pt x="6748" y="2800"/>
                    <a:pt x="6626" y="3469"/>
                    <a:pt x="6657" y="4107"/>
                  </a:cubicBezTo>
                  <a:cubicBezTo>
                    <a:pt x="6672" y="4771"/>
                    <a:pt x="6787" y="5428"/>
                    <a:pt x="6991" y="6053"/>
                  </a:cubicBezTo>
                  <a:lnTo>
                    <a:pt x="6991" y="6053"/>
                  </a:lnTo>
                  <a:cubicBezTo>
                    <a:pt x="6987" y="6053"/>
                    <a:pt x="6983" y="6053"/>
                    <a:pt x="6979" y="6053"/>
                  </a:cubicBezTo>
                  <a:cubicBezTo>
                    <a:pt x="4715" y="6053"/>
                    <a:pt x="2488" y="5295"/>
                    <a:pt x="699" y="3864"/>
                  </a:cubicBezTo>
                  <a:cubicBezTo>
                    <a:pt x="456" y="3682"/>
                    <a:pt x="304" y="3530"/>
                    <a:pt x="182" y="3408"/>
                  </a:cubicBezTo>
                  <a:cubicBezTo>
                    <a:pt x="62" y="3317"/>
                    <a:pt x="1" y="3257"/>
                    <a:pt x="0" y="3256"/>
                  </a:cubicBezTo>
                  <a:lnTo>
                    <a:pt x="0" y="3256"/>
                  </a:lnTo>
                  <a:cubicBezTo>
                    <a:pt x="1" y="3257"/>
                    <a:pt x="61" y="3317"/>
                    <a:pt x="152" y="3438"/>
                  </a:cubicBezTo>
                  <a:cubicBezTo>
                    <a:pt x="274" y="3530"/>
                    <a:pt x="456" y="3712"/>
                    <a:pt x="669" y="3894"/>
                  </a:cubicBezTo>
                  <a:cubicBezTo>
                    <a:pt x="1368" y="4472"/>
                    <a:pt x="2128" y="4958"/>
                    <a:pt x="2949" y="5293"/>
                  </a:cubicBezTo>
                  <a:cubicBezTo>
                    <a:pt x="4196" y="5844"/>
                    <a:pt x="5554" y="6146"/>
                    <a:pt x="6917" y="6146"/>
                  </a:cubicBezTo>
                  <a:cubicBezTo>
                    <a:pt x="6952" y="6146"/>
                    <a:pt x="6987" y="6146"/>
                    <a:pt x="7022" y="6145"/>
                  </a:cubicBezTo>
                  <a:lnTo>
                    <a:pt x="7022" y="6145"/>
                  </a:lnTo>
                  <a:cubicBezTo>
                    <a:pt x="7238" y="6774"/>
                    <a:pt x="7546" y="7370"/>
                    <a:pt x="7933" y="7907"/>
                  </a:cubicBezTo>
                  <a:cubicBezTo>
                    <a:pt x="8754" y="9092"/>
                    <a:pt x="9909" y="10004"/>
                    <a:pt x="11216" y="10581"/>
                  </a:cubicBezTo>
                  <a:cubicBezTo>
                    <a:pt x="12319" y="11011"/>
                    <a:pt x="13476" y="11223"/>
                    <a:pt x="14624" y="11223"/>
                  </a:cubicBezTo>
                  <a:cubicBezTo>
                    <a:pt x="15358" y="11223"/>
                    <a:pt x="16089" y="11137"/>
                    <a:pt x="16801" y="10964"/>
                  </a:cubicBezTo>
                  <a:lnTo>
                    <a:pt x="16801" y="10964"/>
                  </a:lnTo>
                  <a:cubicBezTo>
                    <a:pt x="16804" y="10968"/>
                    <a:pt x="16806" y="10972"/>
                    <a:pt x="16809" y="10977"/>
                  </a:cubicBezTo>
                  <a:cubicBezTo>
                    <a:pt x="17174" y="11615"/>
                    <a:pt x="17599" y="12223"/>
                    <a:pt x="18055" y="12770"/>
                  </a:cubicBezTo>
                  <a:cubicBezTo>
                    <a:pt x="18937" y="13925"/>
                    <a:pt x="20061" y="14806"/>
                    <a:pt x="21368" y="15445"/>
                  </a:cubicBezTo>
                  <a:cubicBezTo>
                    <a:pt x="21877" y="15680"/>
                    <a:pt x="22411" y="15840"/>
                    <a:pt x="22956" y="15924"/>
                  </a:cubicBezTo>
                  <a:lnTo>
                    <a:pt x="22956" y="15924"/>
                  </a:lnTo>
                  <a:cubicBezTo>
                    <a:pt x="23159" y="16341"/>
                    <a:pt x="23401" y="16740"/>
                    <a:pt x="23678" y="17116"/>
                  </a:cubicBezTo>
                  <a:cubicBezTo>
                    <a:pt x="24225" y="17846"/>
                    <a:pt x="24894" y="18454"/>
                    <a:pt x="25654" y="18940"/>
                  </a:cubicBezTo>
                  <a:cubicBezTo>
                    <a:pt x="25692" y="18962"/>
                    <a:pt x="25729" y="18983"/>
                    <a:pt x="25766" y="19003"/>
                  </a:cubicBezTo>
                  <a:lnTo>
                    <a:pt x="25766" y="19003"/>
                  </a:lnTo>
                  <a:cubicBezTo>
                    <a:pt x="25738" y="18983"/>
                    <a:pt x="25711" y="18962"/>
                    <a:pt x="25684" y="18940"/>
                  </a:cubicBezTo>
                  <a:cubicBezTo>
                    <a:pt x="24925" y="18454"/>
                    <a:pt x="24286" y="17846"/>
                    <a:pt x="23739" y="17116"/>
                  </a:cubicBezTo>
                  <a:cubicBezTo>
                    <a:pt x="23469" y="16747"/>
                    <a:pt x="23233" y="16351"/>
                    <a:pt x="23034" y="15935"/>
                  </a:cubicBezTo>
                  <a:lnTo>
                    <a:pt x="23034" y="15935"/>
                  </a:lnTo>
                  <a:cubicBezTo>
                    <a:pt x="23309" y="15974"/>
                    <a:pt x="23587" y="15993"/>
                    <a:pt x="23865" y="15993"/>
                  </a:cubicBezTo>
                  <a:cubicBezTo>
                    <a:pt x="24361" y="15993"/>
                    <a:pt x="24860" y="15932"/>
                    <a:pt x="25350" y="15809"/>
                  </a:cubicBezTo>
                  <a:cubicBezTo>
                    <a:pt x="26627" y="15475"/>
                    <a:pt x="27660" y="14594"/>
                    <a:pt x="28207" y="13408"/>
                  </a:cubicBezTo>
                  <a:cubicBezTo>
                    <a:pt x="28481" y="12861"/>
                    <a:pt x="28602" y="12223"/>
                    <a:pt x="28542" y="11615"/>
                  </a:cubicBezTo>
                  <a:cubicBezTo>
                    <a:pt x="28371" y="9934"/>
                    <a:pt x="26971" y="8680"/>
                    <a:pt x="25319" y="8680"/>
                  </a:cubicBezTo>
                  <a:cubicBezTo>
                    <a:pt x="25209" y="8680"/>
                    <a:pt x="25098" y="8685"/>
                    <a:pt x="24985" y="8697"/>
                  </a:cubicBezTo>
                  <a:cubicBezTo>
                    <a:pt x="24469" y="8788"/>
                    <a:pt x="23982" y="9031"/>
                    <a:pt x="23587" y="9366"/>
                  </a:cubicBezTo>
                  <a:cubicBezTo>
                    <a:pt x="23253" y="9700"/>
                    <a:pt x="22949" y="10095"/>
                    <a:pt x="22736" y="10551"/>
                  </a:cubicBezTo>
                  <a:cubicBezTo>
                    <a:pt x="22341" y="11372"/>
                    <a:pt x="22189" y="12253"/>
                    <a:pt x="22219" y="13165"/>
                  </a:cubicBezTo>
                  <a:cubicBezTo>
                    <a:pt x="22278" y="14078"/>
                    <a:pt x="22510" y="14966"/>
                    <a:pt x="22892" y="15790"/>
                  </a:cubicBezTo>
                  <a:lnTo>
                    <a:pt x="22892" y="15790"/>
                  </a:lnTo>
                  <a:cubicBezTo>
                    <a:pt x="22391" y="15701"/>
                    <a:pt x="21899" y="15546"/>
                    <a:pt x="21429" y="15323"/>
                  </a:cubicBezTo>
                  <a:cubicBezTo>
                    <a:pt x="20183" y="14715"/>
                    <a:pt x="19058" y="13834"/>
                    <a:pt x="18207" y="12709"/>
                  </a:cubicBezTo>
                  <a:cubicBezTo>
                    <a:pt x="17762" y="12156"/>
                    <a:pt x="17324" y="11564"/>
                    <a:pt x="16957" y="10925"/>
                  </a:cubicBezTo>
                  <a:lnTo>
                    <a:pt x="16957" y="10925"/>
                  </a:lnTo>
                  <a:cubicBezTo>
                    <a:pt x="17990" y="10656"/>
                    <a:pt x="18981" y="10206"/>
                    <a:pt x="19879" y="9578"/>
                  </a:cubicBezTo>
                  <a:cubicBezTo>
                    <a:pt x="20548" y="9122"/>
                    <a:pt x="21034" y="8484"/>
                    <a:pt x="21338" y="7724"/>
                  </a:cubicBezTo>
                  <a:cubicBezTo>
                    <a:pt x="21642" y="6964"/>
                    <a:pt x="21611" y="6083"/>
                    <a:pt x="21308" y="5323"/>
                  </a:cubicBezTo>
                  <a:cubicBezTo>
                    <a:pt x="21125" y="4958"/>
                    <a:pt x="20852" y="4624"/>
                    <a:pt x="20548" y="4381"/>
                  </a:cubicBezTo>
                  <a:cubicBezTo>
                    <a:pt x="20213" y="4138"/>
                    <a:pt x="19818" y="3986"/>
                    <a:pt x="19393" y="3955"/>
                  </a:cubicBezTo>
                  <a:cubicBezTo>
                    <a:pt x="19279" y="3943"/>
                    <a:pt x="19166" y="3936"/>
                    <a:pt x="19053" y="3936"/>
                  </a:cubicBezTo>
                  <a:cubicBezTo>
                    <a:pt x="18349" y="3936"/>
                    <a:pt x="17663" y="4178"/>
                    <a:pt x="17113" y="4624"/>
                  </a:cubicBezTo>
                  <a:cubicBezTo>
                    <a:pt x="16505" y="5141"/>
                    <a:pt x="16110" y="5840"/>
                    <a:pt x="15927" y="6630"/>
                  </a:cubicBezTo>
                  <a:cubicBezTo>
                    <a:pt x="15745" y="7359"/>
                    <a:pt x="15775" y="8150"/>
                    <a:pt x="15958" y="8910"/>
                  </a:cubicBezTo>
                  <a:cubicBezTo>
                    <a:pt x="16126" y="9583"/>
                    <a:pt x="16372" y="10230"/>
                    <a:pt x="16719" y="10827"/>
                  </a:cubicBezTo>
                  <a:lnTo>
                    <a:pt x="16719" y="10827"/>
                  </a:lnTo>
                  <a:cubicBezTo>
                    <a:pt x="16037" y="10991"/>
                    <a:pt x="15338" y="11073"/>
                    <a:pt x="14636" y="11073"/>
                  </a:cubicBezTo>
                  <a:cubicBezTo>
                    <a:pt x="13511" y="11073"/>
                    <a:pt x="12380" y="10861"/>
                    <a:pt x="11307" y="10429"/>
                  </a:cubicBezTo>
                  <a:cubicBezTo>
                    <a:pt x="10000" y="9882"/>
                    <a:pt x="8906" y="8970"/>
                    <a:pt x="8085" y="7815"/>
                  </a:cubicBezTo>
                  <a:cubicBezTo>
                    <a:pt x="7721" y="7306"/>
                    <a:pt x="7427" y="6741"/>
                    <a:pt x="7216" y="6143"/>
                  </a:cubicBezTo>
                  <a:lnTo>
                    <a:pt x="7216" y="6143"/>
                  </a:lnTo>
                  <a:cubicBezTo>
                    <a:pt x="8065" y="6132"/>
                    <a:pt x="8938" y="5980"/>
                    <a:pt x="9727" y="5688"/>
                  </a:cubicBezTo>
                  <a:cubicBezTo>
                    <a:pt x="10699" y="5323"/>
                    <a:pt x="11490" y="4624"/>
                    <a:pt x="11915" y="3712"/>
                  </a:cubicBezTo>
                  <a:cubicBezTo>
                    <a:pt x="12128" y="3195"/>
                    <a:pt x="12219" y="2648"/>
                    <a:pt x="12158" y="2101"/>
                  </a:cubicBezTo>
                  <a:cubicBezTo>
                    <a:pt x="12098" y="1524"/>
                    <a:pt x="11854" y="976"/>
                    <a:pt x="11429" y="581"/>
                  </a:cubicBezTo>
                  <a:cubicBezTo>
                    <a:pt x="11002" y="211"/>
                    <a:pt x="10441" y="1"/>
                    <a:pt x="9872" y="1"/>
                  </a:cubicBezTo>
                  <a:close/>
                  <a:moveTo>
                    <a:pt x="25766" y="19003"/>
                  </a:moveTo>
                  <a:lnTo>
                    <a:pt x="25766" y="19003"/>
                  </a:lnTo>
                  <a:cubicBezTo>
                    <a:pt x="25928" y="19119"/>
                    <a:pt x="26106" y="19201"/>
                    <a:pt x="26262" y="19305"/>
                  </a:cubicBezTo>
                  <a:lnTo>
                    <a:pt x="26475" y="19366"/>
                  </a:lnTo>
                  <a:lnTo>
                    <a:pt x="26475" y="19366"/>
                  </a:lnTo>
                  <a:lnTo>
                    <a:pt x="26262" y="19275"/>
                  </a:lnTo>
                  <a:cubicBezTo>
                    <a:pt x="26087" y="19175"/>
                    <a:pt x="25933" y="19095"/>
                    <a:pt x="25766" y="190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1"/>
            <p:cNvSpPr/>
            <p:nvPr/>
          </p:nvSpPr>
          <p:spPr>
            <a:xfrm>
              <a:off x="2792875" y="3005075"/>
              <a:ext cx="247750" cy="237700"/>
            </a:xfrm>
            <a:custGeom>
              <a:rect b="b" l="l" r="r" t="t"/>
              <a:pathLst>
                <a:path extrusionOk="0" h="9508" w="9910">
                  <a:moveTo>
                    <a:pt x="3042" y="177"/>
                  </a:moveTo>
                  <a:cubicBezTo>
                    <a:pt x="3226" y="177"/>
                    <a:pt x="3421" y="224"/>
                    <a:pt x="3587" y="328"/>
                  </a:cubicBezTo>
                  <a:cubicBezTo>
                    <a:pt x="3800" y="480"/>
                    <a:pt x="4013" y="662"/>
                    <a:pt x="4165" y="905"/>
                  </a:cubicBezTo>
                  <a:cubicBezTo>
                    <a:pt x="4317" y="1118"/>
                    <a:pt x="4408" y="1361"/>
                    <a:pt x="4499" y="1635"/>
                  </a:cubicBezTo>
                  <a:cubicBezTo>
                    <a:pt x="4560" y="1878"/>
                    <a:pt x="4590" y="2121"/>
                    <a:pt x="4621" y="2394"/>
                  </a:cubicBezTo>
                  <a:cubicBezTo>
                    <a:pt x="4621" y="2881"/>
                    <a:pt x="4529" y="3367"/>
                    <a:pt x="4377" y="3853"/>
                  </a:cubicBezTo>
                  <a:cubicBezTo>
                    <a:pt x="4073" y="4644"/>
                    <a:pt x="3617" y="5373"/>
                    <a:pt x="2979" y="5951"/>
                  </a:cubicBezTo>
                  <a:cubicBezTo>
                    <a:pt x="2789" y="6129"/>
                    <a:pt x="2594" y="6298"/>
                    <a:pt x="2394" y="6458"/>
                  </a:cubicBezTo>
                  <a:lnTo>
                    <a:pt x="2394" y="6458"/>
                  </a:lnTo>
                  <a:cubicBezTo>
                    <a:pt x="2129" y="6117"/>
                    <a:pt x="1916" y="5733"/>
                    <a:pt x="1763" y="5312"/>
                  </a:cubicBezTo>
                  <a:cubicBezTo>
                    <a:pt x="1551" y="4705"/>
                    <a:pt x="1459" y="4036"/>
                    <a:pt x="1459" y="3367"/>
                  </a:cubicBezTo>
                  <a:cubicBezTo>
                    <a:pt x="1459" y="2729"/>
                    <a:pt x="1520" y="2091"/>
                    <a:pt x="1672" y="1452"/>
                  </a:cubicBezTo>
                  <a:cubicBezTo>
                    <a:pt x="1854" y="875"/>
                    <a:pt x="2219" y="297"/>
                    <a:pt x="2797" y="206"/>
                  </a:cubicBezTo>
                  <a:cubicBezTo>
                    <a:pt x="2874" y="187"/>
                    <a:pt x="2957" y="177"/>
                    <a:pt x="3042" y="177"/>
                  </a:cubicBezTo>
                  <a:close/>
                  <a:moveTo>
                    <a:pt x="8449" y="540"/>
                  </a:moveTo>
                  <a:cubicBezTo>
                    <a:pt x="8629" y="540"/>
                    <a:pt x="8805" y="581"/>
                    <a:pt x="8967" y="662"/>
                  </a:cubicBezTo>
                  <a:cubicBezTo>
                    <a:pt x="9210" y="814"/>
                    <a:pt x="9423" y="1027"/>
                    <a:pt x="9545" y="1270"/>
                  </a:cubicBezTo>
                  <a:cubicBezTo>
                    <a:pt x="9666" y="1574"/>
                    <a:pt x="9727" y="1847"/>
                    <a:pt x="9727" y="2151"/>
                  </a:cubicBezTo>
                  <a:cubicBezTo>
                    <a:pt x="9697" y="3489"/>
                    <a:pt x="9241" y="4735"/>
                    <a:pt x="8420" y="5768"/>
                  </a:cubicBezTo>
                  <a:cubicBezTo>
                    <a:pt x="7964" y="6316"/>
                    <a:pt x="7447" y="6771"/>
                    <a:pt x="6839" y="7106"/>
                  </a:cubicBezTo>
                  <a:cubicBezTo>
                    <a:pt x="6644" y="7223"/>
                    <a:pt x="6443" y="7324"/>
                    <a:pt x="6235" y="7409"/>
                  </a:cubicBezTo>
                  <a:lnTo>
                    <a:pt x="6235" y="7409"/>
                  </a:lnTo>
                  <a:cubicBezTo>
                    <a:pt x="6126" y="7051"/>
                    <a:pt x="6042" y="6688"/>
                    <a:pt x="5988" y="6316"/>
                  </a:cubicBezTo>
                  <a:cubicBezTo>
                    <a:pt x="5867" y="5464"/>
                    <a:pt x="5897" y="4583"/>
                    <a:pt x="6110" y="3762"/>
                  </a:cubicBezTo>
                  <a:cubicBezTo>
                    <a:pt x="6323" y="2729"/>
                    <a:pt x="6809" y="1787"/>
                    <a:pt x="7478" y="1027"/>
                  </a:cubicBezTo>
                  <a:cubicBezTo>
                    <a:pt x="7690" y="814"/>
                    <a:pt x="7903" y="662"/>
                    <a:pt x="8177" y="571"/>
                  </a:cubicBezTo>
                  <a:cubicBezTo>
                    <a:pt x="8268" y="550"/>
                    <a:pt x="8359" y="540"/>
                    <a:pt x="8449" y="540"/>
                  </a:cubicBezTo>
                  <a:close/>
                  <a:moveTo>
                    <a:pt x="92" y="7926"/>
                  </a:moveTo>
                  <a:lnTo>
                    <a:pt x="0" y="7987"/>
                  </a:lnTo>
                  <a:cubicBezTo>
                    <a:pt x="31" y="7987"/>
                    <a:pt x="61" y="7957"/>
                    <a:pt x="92" y="7926"/>
                  </a:cubicBezTo>
                  <a:close/>
                  <a:moveTo>
                    <a:pt x="2981" y="1"/>
                  </a:moveTo>
                  <a:cubicBezTo>
                    <a:pt x="2901" y="1"/>
                    <a:pt x="2820" y="8"/>
                    <a:pt x="2736" y="24"/>
                  </a:cubicBezTo>
                  <a:cubicBezTo>
                    <a:pt x="2432" y="115"/>
                    <a:pt x="2128" y="297"/>
                    <a:pt x="1946" y="571"/>
                  </a:cubicBezTo>
                  <a:cubicBezTo>
                    <a:pt x="1763" y="814"/>
                    <a:pt x="1611" y="1118"/>
                    <a:pt x="1520" y="1422"/>
                  </a:cubicBezTo>
                  <a:cubicBezTo>
                    <a:pt x="1338" y="2060"/>
                    <a:pt x="1247" y="2698"/>
                    <a:pt x="1277" y="3367"/>
                  </a:cubicBezTo>
                  <a:cubicBezTo>
                    <a:pt x="1247" y="4066"/>
                    <a:pt x="1368" y="4735"/>
                    <a:pt x="1581" y="5404"/>
                  </a:cubicBezTo>
                  <a:cubicBezTo>
                    <a:pt x="1734" y="5824"/>
                    <a:pt x="1959" y="6221"/>
                    <a:pt x="2241" y="6578"/>
                  </a:cubicBezTo>
                  <a:lnTo>
                    <a:pt x="2241" y="6578"/>
                  </a:lnTo>
                  <a:cubicBezTo>
                    <a:pt x="1978" y="6780"/>
                    <a:pt x="1708" y="6966"/>
                    <a:pt x="1429" y="7136"/>
                  </a:cubicBezTo>
                  <a:cubicBezTo>
                    <a:pt x="973" y="7410"/>
                    <a:pt x="608" y="7623"/>
                    <a:pt x="365" y="7775"/>
                  </a:cubicBezTo>
                  <a:lnTo>
                    <a:pt x="92" y="7926"/>
                  </a:lnTo>
                  <a:lnTo>
                    <a:pt x="396" y="7805"/>
                  </a:lnTo>
                  <a:cubicBezTo>
                    <a:pt x="639" y="7683"/>
                    <a:pt x="1003" y="7471"/>
                    <a:pt x="1459" y="7197"/>
                  </a:cubicBezTo>
                  <a:cubicBezTo>
                    <a:pt x="1752" y="7027"/>
                    <a:pt x="2030" y="6842"/>
                    <a:pt x="2295" y="6645"/>
                  </a:cubicBezTo>
                  <a:lnTo>
                    <a:pt x="2295" y="6645"/>
                  </a:lnTo>
                  <a:cubicBezTo>
                    <a:pt x="2448" y="6831"/>
                    <a:pt x="2615" y="7005"/>
                    <a:pt x="2797" y="7167"/>
                  </a:cubicBezTo>
                  <a:cubicBezTo>
                    <a:pt x="3374" y="7653"/>
                    <a:pt x="4104" y="7926"/>
                    <a:pt x="4833" y="7926"/>
                  </a:cubicBezTo>
                  <a:cubicBezTo>
                    <a:pt x="5313" y="7907"/>
                    <a:pt x="5781" y="7815"/>
                    <a:pt x="6221" y="7651"/>
                  </a:cubicBezTo>
                  <a:lnTo>
                    <a:pt x="6221" y="7651"/>
                  </a:lnTo>
                  <a:cubicBezTo>
                    <a:pt x="6288" y="7836"/>
                    <a:pt x="6362" y="8020"/>
                    <a:pt x="6444" y="8200"/>
                  </a:cubicBezTo>
                  <a:cubicBezTo>
                    <a:pt x="6627" y="8565"/>
                    <a:pt x="6839" y="8930"/>
                    <a:pt x="7083" y="9264"/>
                  </a:cubicBezTo>
                  <a:lnTo>
                    <a:pt x="7295" y="9507"/>
                  </a:lnTo>
                  <a:lnTo>
                    <a:pt x="7113" y="9234"/>
                  </a:lnTo>
                  <a:cubicBezTo>
                    <a:pt x="6870" y="8899"/>
                    <a:pt x="6687" y="8534"/>
                    <a:pt x="6505" y="8170"/>
                  </a:cubicBezTo>
                  <a:cubicBezTo>
                    <a:pt x="6432" y="7986"/>
                    <a:pt x="6364" y="7803"/>
                    <a:pt x="6303" y="7619"/>
                  </a:cubicBezTo>
                  <a:lnTo>
                    <a:pt x="6303" y="7619"/>
                  </a:lnTo>
                  <a:cubicBezTo>
                    <a:pt x="6531" y="7529"/>
                    <a:pt x="6751" y="7418"/>
                    <a:pt x="6961" y="7288"/>
                  </a:cubicBezTo>
                  <a:cubicBezTo>
                    <a:pt x="7569" y="6923"/>
                    <a:pt x="8116" y="6468"/>
                    <a:pt x="8542" y="5890"/>
                  </a:cubicBezTo>
                  <a:cubicBezTo>
                    <a:pt x="9423" y="4857"/>
                    <a:pt x="9879" y="3519"/>
                    <a:pt x="9909" y="2182"/>
                  </a:cubicBezTo>
                  <a:cubicBezTo>
                    <a:pt x="9909" y="1847"/>
                    <a:pt x="9849" y="1513"/>
                    <a:pt x="9697" y="1209"/>
                  </a:cubicBezTo>
                  <a:cubicBezTo>
                    <a:pt x="9575" y="936"/>
                    <a:pt x="9332" y="692"/>
                    <a:pt x="9058" y="510"/>
                  </a:cubicBezTo>
                  <a:cubicBezTo>
                    <a:pt x="8887" y="415"/>
                    <a:pt x="8693" y="367"/>
                    <a:pt x="8496" y="367"/>
                  </a:cubicBezTo>
                  <a:cubicBezTo>
                    <a:pt x="8379" y="367"/>
                    <a:pt x="8260" y="385"/>
                    <a:pt x="8146" y="419"/>
                  </a:cubicBezTo>
                  <a:cubicBezTo>
                    <a:pt x="7842" y="540"/>
                    <a:pt x="7569" y="692"/>
                    <a:pt x="7387" y="905"/>
                  </a:cubicBezTo>
                  <a:cubicBezTo>
                    <a:pt x="6657" y="1695"/>
                    <a:pt x="6171" y="2668"/>
                    <a:pt x="5958" y="3732"/>
                  </a:cubicBezTo>
                  <a:cubicBezTo>
                    <a:pt x="5708" y="4958"/>
                    <a:pt x="5766" y="6245"/>
                    <a:pt x="6151" y="7442"/>
                  </a:cubicBezTo>
                  <a:lnTo>
                    <a:pt x="6151" y="7442"/>
                  </a:lnTo>
                  <a:cubicBezTo>
                    <a:pt x="5736" y="7601"/>
                    <a:pt x="5297" y="7694"/>
                    <a:pt x="4833" y="7714"/>
                  </a:cubicBezTo>
                  <a:cubicBezTo>
                    <a:pt x="4134" y="7714"/>
                    <a:pt x="3435" y="7471"/>
                    <a:pt x="2918" y="7015"/>
                  </a:cubicBezTo>
                  <a:cubicBezTo>
                    <a:pt x="2749" y="6865"/>
                    <a:pt x="2593" y="6703"/>
                    <a:pt x="2450" y="6528"/>
                  </a:cubicBezTo>
                  <a:lnTo>
                    <a:pt x="2450" y="6528"/>
                  </a:lnTo>
                  <a:cubicBezTo>
                    <a:pt x="2653" y="6372"/>
                    <a:pt x="2849" y="6209"/>
                    <a:pt x="3040" y="6042"/>
                  </a:cubicBezTo>
                  <a:cubicBezTo>
                    <a:pt x="3709" y="5434"/>
                    <a:pt x="4195" y="4705"/>
                    <a:pt x="4499" y="3884"/>
                  </a:cubicBezTo>
                  <a:cubicBezTo>
                    <a:pt x="4681" y="3398"/>
                    <a:pt x="4772" y="2911"/>
                    <a:pt x="4772" y="2394"/>
                  </a:cubicBezTo>
                  <a:cubicBezTo>
                    <a:pt x="4742" y="2121"/>
                    <a:pt x="4712" y="1847"/>
                    <a:pt x="4651" y="1574"/>
                  </a:cubicBezTo>
                  <a:cubicBezTo>
                    <a:pt x="4560" y="1300"/>
                    <a:pt x="4438" y="1057"/>
                    <a:pt x="4286" y="814"/>
                  </a:cubicBezTo>
                  <a:cubicBezTo>
                    <a:pt x="4134" y="571"/>
                    <a:pt x="3921" y="358"/>
                    <a:pt x="3648" y="206"/>
                  </a:cubicBezTo>
                  <a:cubicBezTo>
                    <a:pt x="3443" y="69"/>
                    <a:pt x="3220" y="1"/>
                    <a:pt x="29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1"/>
            <p:cNvSpPr/>
            <p:nvPr/>
          </p:nvSpPr>
          <p:spPr>
            <a:xfrm>
              <a:off x="2422800" y="3112050"/>
              <a:ext cx="1365550" cy="730950"/>
            </a:xfrm>
            <a:custGeom>
              <a:rect b="b" l="l" r="r" t="t"/>
              <a:pathLst>
                <a:path extrusionOk="0" h="29238" w="54622">
                  <a:moveTo>
                    <a:pt x="1" y="0"/>
                  </a:moveTo>
                  <a:lnTo>
                    <a:pt x="1" y="0"/>
                  </a:lnTo>
                  <a:cubicBezTo>
                    <a:pt x="396" y="5775"/>
                    <a:pt x="61" y="9088"/>
                    <a:pt x="1916" y="18025"/>
                  </a:cubicBezTo>
                  <a:cubicBezTo>
                    <a:pt x="3799" y="27190"/>
                    <a:pt x="16142" y="29238"/>
                    <a:pt x="26793" y="29238"/>
                  </a:cubicBezTo>
                  <a:cubicBezTo>
                    <a:pt x="35392" y="29238"/>
                    <a:pt x="42889" y="27903"/>
                    <a:pt x="42889" y="27903"/>
                  </a:cubicBezTo>
                  <a:cubicBezTo>
                    <a:pt x="43451" y="27921"/>
                    <a:pt x="43980" y="27927"/>
                    <a:pt x="44480" y="27927"/>
                  </a:cubicBezTo>
                  <a:cubicBezTo>
                    <a:pt x="45737" y="27927"/>
                    <a:pt x="46816" y="27887"/>
                    <a:pt x="47806" y="27887"/>
                  </a:cubicBezTo>
                  <a:cubicBezTo>
                    <a:pt x="48467" y="27887"/>
                    <a:pt x="49089" y="27905"/>
                    <a:pt x="49698" y="27964"/>
                  </a:cubicBezTo>
                  <a:cubicBezTo>
                    <a:pt x="50503" y="28037"/>
                    <a:pt x="51150" y="28074"/>
                    <a:pt x="51652" y="28074"/>
                  </a:cubicBezTo>
                  <a:cubicBezTo>
                    <a:pt x="52610" y="28074"/>
                    <a:pt x="53041" y="27939"/>
                    <a:pt x="53041" y="27660"/>
                  </a:cubicBezTo>
                  <a:cubicBezTo>
                    <a:pt x="53041" y="27052"/>
                    <a:pt x="53072" y="27295"/>
                    <a:pt x="48847" y="26292"/>
                  </a:cubicBezTo>
                  <a:lnTo>
                    <a:pt x="48847" y="26292"/>
                  </a:lnTo>
                  <a:cubicBezTo>
                    <a:pt x="48848" y="26292"/>
                    <a:pt x="51562" y="26909"/>
                    <a:pt x="53022" y="26909"/>
                  </a:cubicBezTo>
                  <a:cubicBezTo>
                    <a:pt x="53736" y="26909"/>
                    <a:pt x="54150" y="26762"/>
                    <a:pt x="53801" y="26323"/>
                  </a:cubicBezTo>
                  <a:cubicBezTo>
                    <a:pt x="53614" y="26100"/>
                    <a:pt x="52761" y="25793"/>
                    <a:pt x="51782" y="25498"/>
                  </a:cubicBezTo>
                  <a:lnTo>
                    <a:pt x="51782" y="25498"/>
                  </a:lnTo>
                  <a:cubicBezTo>
                    <a:pt x="52246" y="25573"/>
                    <a:pt x="52635" y="25607"/>
                    <a:pt x="52954" y="25607"/>
                  </a:cubicBezTo>
                  <a:cubicBezTo>
                    <a:pt x="53673" y="25607"/>
                    <a:pt x="54038" y="25434"/>
                    <a:pt x="54105" y="25168"/>
                  </a:cubicBezTo>
                  <a:cubicBezTo>
                    <a:pt x="54295" y="24480"/>
                    <a:pt x="50640" y="23497"/>
                    <a:pt x="49021" y="23098"/>
                  </a:cubicBezTo>
                  <a:lnTo>
                    <a:pt x="49021" y="23098"/>
                  </a:lnTo>
                  <a:cubicBezTo>
                    <a:pt x="50343" y="23408"/>
                    <a:pt x="53007" y="24013"/>
                    <a:pt x="53704" y="24013"/>
                  </a:cubicBezTo>
                  <a:cubicBezTo>
                    <a:pt x="53717" y="24013"/>
                    <a:pt x="53729" y="24013"/>
                    <a:pt x="53740" y="24013"/>
                  </a:cubicBezTo>
                  <a:cubicBezTo>
                    <a:pt x="54622" y="23952"/>
                    <a:pt x="53892" y="23192"/>
                    <a:pt x="53132" y="22706"/>
                  </a:cubicBezTo>
                  <a:cubicBezTo>
                    <a:pt x="52251" y="22189"/>
                    <a:pt x="46780" y="19879"/>
                    <a:pt x="45229" y="19119"/>
                  </a:cubicBezTo>
                  <a:cubicBezTo>
                    <a:pt x="44652" y="18906"/>
                    <a:pt x="44378" y="18237"/>
                    <a:pt x="44682" y="17690"/>
                  </a:cubicBezTo>
                  <a:lnTo>
                    <a:pt x="44682" y="17690"/>
                  </a:lnTo>
                  <a:cubicBezTo>
                    <a:pt x="45262" y="17818"/>
                    <a:pt x="45838" y="17870"/>
                    <a:pt x="46378" y="17870"/>
                  </a:cubicBezTo>
                  <a:cubicBezTo>
                    <a:pt x="48018" y="17870"/>
                    <a:pt x="49325" y="17395"/>
                    <a:pt x="49394" y="17143"/>
                  </a:cubicBezTo>
                  <a:cubicBezTo>
                    <a:pt x="49485" y="16839"/>
                    <a:pt x="43406" y="15684"/>
                    <a:pt x="43406" y="15684"/>
                  </a:cubicBezTo>
                  <a:lnTo>
                    <a:pt x="42129" y="16748"/>
                  </a:lnTo>
                  <a:cubicBezTo>
                    <a:pt x="41521" y="17234"/>
                    <a:pt x="40974" y="17629"/>
                    <a:pt x="40518" y="17964"/>
                  </a:cubicBezTo>
                  <a:cubicBezTo>
                    <a:pt x="39034" y="18104"/>
                    <a:pt x="36489" y="18307"/>
                    <a:pt x="33397" y="18307"/>
                  </a:cubicBezTo>
                  <a:cubicBezTo>
                    <a:pt x="28447" y="18307"/>
                    <a:pt x="22095" y="17787"/>
                    <a:pt x="16445" y="15654"/>
                  </a:cubicBezTo>
                  <a:cubicBezTo>
                    <a:pt x="13071" y="14347"/>
                    <a:pt x="13071" y="851"/>
                    <a:pt x="13071" y="851"/>
                  </a:cubicBezTo>
                  <a:lnTo>
                    <a:pt x="1"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1"/>
            <p:cNvSpPr/>
            <p:nvPr/>
          </p:nvSpPr>
          <p:spPr>
            <a:xfrm>
              <a:off x="3580125" y="3755825"/>
              <a:ext cx="145925" cy="31200"/>
            </a:xfrm>
            <a:custGeom>
              <a:rect b="b" l="l" r="r" t="t"/>
              <a:pathLst>
                <a:path extrusionOk="0" h="1248" w="5837">
                  <a:moveTo>
                    <a:pt x="159" y="1"/>
                  </a:moveTo>
                  <a:cubicBezTo>
                    <a:pt x="81" y="1"/>
                    <a:pt x="36" y="8"/>
                    <a:pt x="31" y="24"/>
                  </a:cubicBezTo>
                  <a:cubicBezTo>
                    <a:pt x="0" y="146"/>
                    <a:pt x="1277" y="480"/>
                    <a:pt x="2888" y="815"/>
                  </a:cubicBezTo>
                  <a:cubicBezTo>
                    <a:pt x="4135" y="1079"/>
                    <a:pt x="5211" y="1248"/>
                    <a:pt x="5625" y="1248"/>
                  </a:cubicBezTo>
                  <a:cubicBezTo>
                    <a:pt x="5736" y="1248"/>
                    <a:pt x="5799" y="1236"/>
                    <a:pt x="5806" y="1210"/>
                  </a:cubicBezTo>
                  <a:cubicBezTo>
                    <a:pt x="5836" y="1119"/>
                    <a:pt x="4560" y="754"/>
                    <a:pt x="2949" y="420"/>
                  </a:cubicBezTo>
                  <a:cubicBezTo>
                    <a:pt x="1645" y="169"/>
                    <a:pt x="527" y="1"/>
                    <a:pt x="15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1"/>
            <p:cNvSpPr/>
            <p:nvPr/>
          </p:nvSpPr>
          <p:spPr>
            <a:xfrm>
              <a:off x="3584675" y="3714725"/>
              <a:ext cx="154275" cy="42150"/>
            </a:xfrm>
            <a:custGeom>
              <a:rect b="b" l="l" r="r" t="t"/>
              <a:pathLst>
                <a:path extrusionOk="0" h="1686" w="6171">
                  <a:moveTo>
                    <a:pt x="134" y="0"/>
                  </a:moveTo>
                  <a:cubicBezTo>
                    <a:pt x="71" y="0"/>
                    <a:pt x="36" y="9"/>
                    <a:pt x="31" y="27"/>
                  </a:cubicBezTo>
                  <a:cubicBezTo>
                    <a:pt x="1" y="118"/>
                    <a:pt x="1368" y="574"/>
                    <a:pt x="3040" y="1030"/>
                  </a:cubicBezTo>
                  <a:cubicBezTo>
                    <a:pt x="4496" y="1427"/>
                    <a:pt x="5744" y="1686"/>
                    <a:pt x="6063" y="1686"/>
                  </a:cubicBezTo>
                  <a:cubicBezTo>
                    <a:pt x="6110" y="1686"/>
                    <a:pt x="6137" y="1680"/>
                    <a:pt x="6141" y="1668"/>
                  </a:cubicBezTo>
                  <a:cubicBezTo>
                    <a:pt x="6171" y="1547"/>
                    <a:pt x="4834" y="1091"/>
                    <a:pt x="3131" y="665"/>
                  </a:cubicBezTo>
                  <a:cubicBezTo>
                    <a:pt x="1711" y="278"/>
                    <a:pt x="487" y="0"/>
                    <a:pt x="1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1"/>
            <p:cNvSpPr/>
            <p:nvPr/>
          </p:nvSpPr>
          <p:spPr>
            <a:xfrm>
              <a:off x="3590750" y="3671650"/>
              <a:ext cx="144425" cy="41925"/>
            </a:xfrm>
            <a:custGeom>
              <a:rect b="b" l="l" r="r" t="t"/>
              <a:pathLst>
                <a:path extrusionOk="0" h="1677" w="5777">
                  <a:moveTo>
                    <a:pt x="105" y="0"/>
                  </a:moveTo>
                  <a:cubicBezTo>
                    <a:pt x="60" y="0"/>
                    <a:pt x="35" y="6"/>
                    <a:pt x="31" y="18"/>
                  </a:cubicBezTo>
                  <a:cubicBezTo>
                    <a:pt x="1" y="139"/>
                    <a:pt x="1247" y="565"/>
                    <a:pt x="2828" y="1021"/>
                  </a:cubicBezTo>
                  <a:cubicBezTo>
                    <a:pt x="4204" y="1418"/>
                    <a:pt x="5373" y="1676"/>
                    <a:pt x="5672" y="1676"/>
                  </a:cubicBezTo>
                  <a:cubicBezTo>
                    <a:pt x="5716" y="1676"/>
                    <a:pt x="5742" y="1671"/>
                    <a:pt x="5746" y="1659"/>
                  </a:cubicBezTo>
                  <a:cubicBezTo>
                    <a:pt x="5776" y="1537"/>
                    <a:pt x="4530" y="1112"/>
                    <a:pt x="2949" y="656"/>
                  </a:cubicBezTo>
                  <a:cubicBezTo>
                    <a:pt x="1573" y="259"/>
                    <a:pt x="404" y="0"/>
                    <a:pt x="10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1"/>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1"/>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1"/>
            <p:cNvSpPr/>
            <p:nvPr/>
          </p:nvSpPr>
          <p:spPr>
            <a:xfrm>
              <a:off x="2926600" y="3502625"/>
              <a:ext cx="611750" cy="69350"/>
            </a:xfrm>
            <a:custGeom>
              <a:rect b="b" l="l" r="r" t="t"/>
              <a:pathLst>
                <a:path extrusionOk="0" h="2774" w="24470">
                  <a:moveTo>
                    <a:pt x="23254" y="0"/>
                  </a:moveTo>
                  <a:cubicBezTo>
                    <a:pt x="23011" y="0"/>
                    <a:pt x="22798" y="92"/>
                    <a:pt x="22615" y="244"/>
                  </a:cubicBezTo>
                  <a:cubicBezTo>
                    <a:pt x="22372" y="365"/>
                    <a:pt x="22159" y="547"/>
                    <a:pt x="21947" y="730"/>
                  </a:cubicBezTo>
                  <a:cubicBezTo>
                    <a:pt x="21470" y="1147"/>
                    <a:pt x="20993" y="1593"/>
                    <a:pt x="20574" y="2069"/>
                  </a:cubicBezTo>
                  <a:lnTo>
                    <a:pt x="20574" y="2069"/>
                  </a:lnTo>
                  <a:cubicBezTo>
                    <a:pt x="19390" y="2402"/>
                    <a:pt x="18206" y="2584"/>
                    <a:pt x="16992" y="2584"/>
                  </a:cubicBezTo>
                  <a:cubicBezTo>
                    <a:pt x="16812" y="2588"/>
                    <a:pt x="16631" y="2590"/>
                    <a:pt x="16448" y="2590"/>
                  </a:cubicBezTo>
                  <a:cubicBezTo>
                    <a:pt x="15240" y="2590"/>
                    <a:pt x="13966" y="2507"/>
                    <a:pt x="12646" y="2402"/>
                  </a:cubicBezTo>
                  <a:cubicBezTo>
                    <a:pt x="9150" y="2158"/>
                    <a:pt x="5959" y="1976"/>
                    <a:pt x="3679" y="1703"/>
                  </a:cubicBezTo>
                  <a:cubicBezTo>
                    <a:pt x="2524" y="1551"/>
                    <a:pt x="1612" y="1429"/>
                    <a:pt x="974" y="1307"/>
                  </a:cubicBezTo>
                  <a:lnTo>
                    <a:pt x="244" y="1186"/>
                  </a:lnTo>
                  <a:cubicBezTo>
                    <a:pt x="153" y="1155"/>
                    <a:pt x="62" y="1155"/>
                    <a:pt x="1" y="1155"/>
                  </a:cubicBezTo>
                  <a:cubicBezTo>
                    <a:pt x="62" y="1186"/>
                    <a:pt x="153" y="1216"/>
                    <a:pt x="244" y="1216"/>
                  </a:cubicBezTo>
                  <a:cubicBezTo>
                    <a:pt x="396" y="1277"/>
                    <a:pt x="639" y="1338"/>
                    <a:pt x="974" y="1399"/>
                  </a:cubicBezTo>
                  <a:cubicBezTo>
                    <a:pt x="1612" y="1520"/>
                    <a:pt x="2524" y="1672"/>
                    <a:pt x="3648" y="1824"/>
                  </a:cubicBezTo>
                  <a:cubicBezTo>
                    <a:pt x="5959" y="2158"/>
                    <a:pt x="9120" y="2341"/>
                    <a:pt x="12646" y="2584"/>
                  </a:cubicBezTo>
                  <a:cubicBezTo>
                    <a:pt x="13836" y="2711"/>
                    <a:pt x="15048" y="2774"/>
                    <a:pt x="16263" y="2774"/>
                  </a:cubicBezTo>
                  <a:cubicBezTo>
                    <a:pt x="16506" y="2774"/>
                    <a:pt x="16749" y="2771"/>
                    <a:pt x="16992" y="2766"/>
                  </a:cubicBezTo>
                  <a:cubicBezTo>
                    <a:pt x="18208" y="2766"/>
                    <a:pt x="19424" y="2554"/>
                    <a:pt x="20609" y="2219"/>
                  </a:cubicBezTo>
                  <a:cubicBezTo>
                    <a:pt x="21065" y="1733"/>
                    <a:pt x="21521" y="1277"/>
                    <a:pt x="22007" y="821"/>
                  </a:cubicBezTo>
                  <a:cubicBezTo>
                    <a:pt x="22190" y="669"/>
                    <a:pt x="22403" y="487"/>
                    <a:pt x="22615" y="335"/>
                  </a:cubicBezTo>
                  <a:cubicBezTo>
                    <a:pt x="22798" y="213"/>
                    <a:pt x="22980" y="122"/>
                    <a:pt x="23223" y="92"/>
                  </a:cubicBezTo>
                  <a:cubicBezTo>
                    <a:pt x="23618" y="152"/>
                    <a:pt x="23922" y="244"/>
                    <a:pt x="24135" y="274"/>
                  </a:cubicBezTo>
                  <a:cubicBezTo>
                    <a:pt x="24257" y="274"/>
                    <a:pt x="24348" y="304"/>
                    <a:pt x="24470" y="304"/>
                  </a:cubicBezTo>
                  <a:cubicBezTo>
                    <a:pt x="24378" y="274"/>
                    <a:pt x="24287" y="213"/>
                    <a:pt x="24196" y="183"/>
                  </a:cubicBezTo>
                  <a:cubicBezTo>
                    <a:pt x="23983" y="152"/>
                    <a:pt x="23679" y="61"/>
                    <a:pt x="2325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1"/>
            <p:cNvSpPr/>
            <p:nvPr/>
          </p:nvSpPr>
          <p:spPr>
            <a:xfrm>
              <a:off x="2389375" y="2966900"/>
              <a:ext cx="389075" cy="203825"/>
            </a:xfrm>
            <a:custGeom>
              <a:rect b="b" l="l" r="r" t="t"/>
              <a:pathLst>
                <a:path extrusionOk="0" h="8153" w="15563">
                  <a:moveTo>
                    <a:pt x="9940" y="183"/>
                  </a:moveTo>
                  <a:cubicBezTo>
                    <a:pt x="10244" y="183"/>
                    <a:pt x="10578" y="244"/>
                    <a:pt x="10852" y="396"/>
                  </a:cubicBezTo>
                  <a:cubicBezTo>
                    <a:pt x="11125" y="578"/>
                    <a:pt x="11399" y="760"/>
                    <a:pt x="11642" y="1004"/>
                  </a:cubicBezTo>
                  <a:cubicBezTo>
                    <a:pt x="11855" y="1247"/>
                    <a:pt x="12067" y="1551"/>
                    <a:pt x="12219" y="1855"/>
                  </a:cubicBezTo>
                  <a:cubicBezTo>
                    <a:pt x="12851" y="3088"/>
                    <a:pt x="12750" y="4566"/>
                    <a:pt x="11996" y="5750"/>
                  </a:cubicBezTo>
                  <a:lnTo>
                    <a:pt x="11996" y="5750"/>
                  </a:lnTo>
                  <a:cubicBezTo>
                    <a:pt x="11886" y="5701"/>
                    <a:pt x="11778" y="5649"/>
                    <a:pt x="11672" y="5593"/>
                  </a:cubicBezTo>
                  <a:cubicBezTo>
                    <a:pt x="11277" y="5380"/>
                    <a:pt x="10912" y="5137"/>
                    <a:pt x="10548" y="4833"/>
                  </a:cubicBezTo>
                  <a:cubicBezTo>
                    <a:pt x="10183" y="4499"/>
                    <a:pt x="9848" y="4104"/>
                    <a:pt x="9575" y="3678"/>
                  </a:cubicBezTo>
                  <a:cubicBezTo>
                    <a:pt x="9241" y="3222"/>
                    <a:pt x="9028" y="2736"/>
                    <a:pt x="8876" y="2189"/>
                  </a:cubicBezTo>
                  <a:cubicBezTo>
                    <a:pt x="8815" y="1915"/>
                    <a:pt x="8815" y="1611"/>
                    <a:pt x="8815" y="1338"/>
                  </a:cubicBezTo>
                  <a:cubicBezTo>
                    <a:pt x="8845" y="1034"/>
                    <a:pt x="8967" y="760"/>
                    <a:pt x="9149" y="517"/>
                  </a:cubicBezTo>
                  <a:cubicBezTo>
                    <a:pt x="9362" y="304"/>
                    <a:pt x="9636" y="183"/>
                    <a:pt x="9940" y="183"/>
                  </a:cubicBezTo>
                  <a:close/>
                  <a:moveTo>
                    <a:pt x="4815" y="871"/>
                  </a:moveTo>
                  <a:cubicBezTo>
                    <a:pt x="5072" y="871"/>
                    <a:pt x="5320" y="916"/>
                    <a:pt x="5532" y="1034"/>
                  </a:cubicBezTo>
                  <a:cubicBezTo>
                    <a:pt x="6079" y="1338"/>
                    <a:pt x="6505" y="1885"/>
                    <a:pt x="6627" y="2493"/>
                  </a:cubicBezTo>
                  <a:cubicBezTo>
                    <a:pt x="6778" y="3070"/>
                    <a:pt x="6778" y="3678"/>
                    <a:pt x="6627" y="4256"/>
                  </a:cubicBezTo>
                  <a:cubicBezTo>
                    <a:pt x="6505" y="4803"/>
                    <a:pt x="6292" y="5320"/>
                    <a:pt x="6019" y="5776"/>
                  </a:cubicBezTo>
                  <a:cubicBezTo>
                    <a:pt x="5803" y="6118"/>
                    <a:pt x="5551" y="6428"/>
                    <a:pt x="5268" y="6705"/>
                  </a:cubicBezTo>
                  <a:lnTo>
                    <a:pt x="5268" y="6705"/>
                  </a:lnTo>
                  <a:cubicBezTo>
                    <a:pt x="4720" y="6319"/>
                    <a:pt x="4240" y="5834"/>
                    <a:pt x="3860" y="5259"/>
                  </a:cubicBezTo>
                  <a:cubicBezTo>
                    <a:pt x="3405" y="4681"/>
                    <a:pt x="3131" y="3982"/>
                    <a:pt x="3040" y="3222"/>
                  </a:cubicBezTo>
                  <a:cubicBezTo>
                    <a:pt x="3009" y="2888"/>
                    <a:pt x="3040" y="2523"/>
                    <a:pt x="3161" y="2189"/>
                  </a:cubicBezTo>
                  <a:cubicBezTo>
                    <a:pt x="3283" y="1855"/>
                    <a:pt x="3465" y="1581"/>
                    <a:pt x="3709" y="1338"/>
                  </a:cubicBezTo>
                  <a:cubicBezTo>
                    <a:pt x="3952" y="1095"/>
                    <a:pt x="4256" y="943"/>
                    <a:pt x="4590" y="882"/>
                  </a:cubicBezTo>
                  <a:cubicBezTo>
                    <a:pt x="4665" y="875"/>
                    <a:pt x="4740" y="871"/>
                    <a:pt x="4815" y="871"/>
                  </a:cubicBezTo>
                  <a:close/>
                  <a:moveTo>
                    <a:pt x="9940" y="0"/>
                  </a:moveTo>
                  <a:cubicBezTo>
                    <a:pt x="9575" y="0"/>
                    <a:pt x="9271" y="152"/>
                    <a:pt x="9028" y="396"/>
                  </a:cubicBezTo>
                  <a:cubicBezTo>
                    <a:pt x="8815" y="669"/>
                    <a:pt x="8693" y="973"/>
                    <a:pt x="8663" y="1307"/>
                  </a:cubicBezTo>
                  <a:cubicBezTo>
                    <a:pt x="8633" y="1611"/>
                    <a:pt x="8663" y="1915"/>
                    <a:pt x="8754" y="2219"/>
                  </a:cubicBezTo>
                  <a:cubicBezTo>
                    <a:pt x="8876" y="2766"/>
                    <a:pt x="9119" y="3283"/>
                    <a:pt x="9453" y="3770"/>
                  </a:cubicBezTo>
                  <a:cubicBezTo>
                    <a:pt x="9727" y="4195"/>
                    <a:pt x="10092" y="4560"/>
                    <a:pt x="10487" y="4894"/>
                  </a:cubicBezTo>
                  <a:cubicBezTo>
                    <a:pt x="10930" y="5278"/>
                    <a:pt x="11422" y="5590"/>
                    <a:pt x="11948" y="5823"/>
                  </a:cubicBezTo>
                  <a:lnTo>
                    <a:pt x="11948" y="5823"/>
                  </a:lnTo>
                  <a:cubicBezTo>
                    <a:pt x="11918" y="5869"/>
                    <a:pt x="11887" y="5914"/>
                    <a:pt x="11855" y="5958"/>
                  </a:cubicBezTo>
                  <a:cubicBezTo>
                    <a:pt x="10946" y="7059"/>
                    <a:pt x="9588" y="7712"/>
                    <a:pt x="8166" y="7712"/>
                  </a:cubicBezTo>
                  <a:cubicBezTo>
                    <a:pt x="8018" y="7712"/>
                    <a:pt x="7869" y="7705"/>
                    <a:pt x="7721" y="7691"/>
                  </a:cubicBezTo>
                  <a:cubicBezTo>
                    <a:pt x="6887" y="7560"/>
                    <a:pt x="6088" y="7253"/>
                    <a:pt x="5391" y="6789"/>
                  </a:cubicBezTo>
                  <a:lnTo>
                    <a:pt x="5391" y="6789"/>
                  </a:lnTo>
                  <a:cubicBezTo>
                    <a:pt x="5672" y="6516"/>
                    <a:pt x="5925" y="6208"/>
                    <a:pt x="6140" y="5867"/>
                  </a:cubicBezTo>
                  <a:cubicBezTo>
                    <a:pt x="6444" y="5380"/>
                    <a:pt x="6657" y="4864"/>
                    <a:pt x="6778" y="4286"/>
                  </a:cubicBezTo>
                  <a:cubicBezTo>
                    <a:pt x="6930" y="3678"/>
                    <a:pt x="6930" y="3070"/>
                    <a:pt x="6778" y="2463"/>
                  </a:cubicBezTo>
                  <a:cubicBezTo>
                    <a:pt x="6627" y="1794"/>
                    <a:pt x="6201" y="1216"/>
                    <a:pt x="5593" y="882"/>
                  </a:cubicBezTo>
                  <a:cubicBezTo>
                    <a:pt x="5368" y="769"/>
                    <a:pt x="5109" y="707"/>
                    <a:pt x="4841" y="707"/>
                  </a:cubicBezTo>
                  <a:cubicBezTo>
                    <a:pt x="4748" y="707"/>
                    <a:pt x="4654" y="714"/>
                    <a:pt x="4560" y="730"/>
                  </a:cubicBezTo>
                  <a:cubicBezTo>
                    <a:pt x="4195" y="791"/>
                    <a:pt x="3860" y="943"/>
                    <a:pt x="3587" y="1216"/>
                  </a:cubicBezTo>
                  <a:cubicBezTo>
                    <a:pt x="3313" y="1459"/>
                    <a:pt x="3101" y="1763"/>
                    <a:pt x="2979" y="2128"/>
                  </a:cubicBezTo>
                  <a:cubicBezTo>
                    <a:pt x="2857" y="2493"/>
                    <a:pt x="2797" y="2888"/>
                    <a:pt x="2857" y="3253"/>
                  </a:cubicBezTo>
                  <a:cubicBezTo>
                    <a:pt x="2918" y="4043"/>
                    <a:pt x="3222" y="4773"/>
                    <a:pt x="3678" y="5411"/>
                  </a:cubicBezTo>
                  <a:cubicBezTo>
                    <a:pt x="4074" y="5972"/>
                    <a:pt x="4560" y="6459"/>
                    <a:pt x="5113" y="6850"/>
                  </a:cubicBezTo>
                  <a:lnTo>
                    <a:pt x="5113" y="6850"/>
                  </a:lnTo>
                  <a:cubicBezTo>
                    <a:pt x="4755" y="7172"/>
                    <a:pt x="4354" y="7444"/>
                    <a:pt x="3921" y="7660"/>
                  </a:cubicBezTo>
                  <a:cubicBezTo>
                    <a:pt x="3309" y="7911"/>
                    <a:pt x="2646" y="8059"/>
                    <a:pt x="1979" y="8059"/>
                  </a:cubicBezTo>
                  <a:cubicBezTo>
                    <a:pt x="1917" y="8059"/>
                    <a:pt x="1855" y="8058"/>
                    <a:pt x="1794" y="8055"/>
                  </a:cubicBezTo>
                  <a:cubicBezTo>
                    <a:pt x="1338" y="8055"/>
                    <a:pt x="882" y="7995"/>
                    <a:pt x="456" y="7873"/>
                  </a:cubicBezTo>
                  <a:cubicBezTo>
                    <a:pt x="154" y="7782"/>
                    <a:pt x="2" y="7722"/>
                    <a:pt x="0" y="7721"/>
                  </a:cubicBezTo>
                  <a:lnTo>
                    <a:pt x="0" y="7721"/>
                  </a:lnTo>
                  <a:cubicBezTo>
                    <a:pt x="152" y="7782"/>
                    <a:pt x="274" y="7843"/>
                    <a:pt x="456" y="7903"/>
                  </a:cubicBezTo>
                  <a:cubicBezTo>
                    <a:pt x="882" y="8055"/>
                    <a:pt x="1338" y="8146"/>
                    <a:pt x="1794" y="8146"/>
                  </a:cubicBezTo>
                  <a:cubicBezTo>
                    <a:pt x="1877" y="8151"/>
                    <a:pt x="1960" y="8153"/>
                    <a:pt x="2043" y="8153"/>
                  </a:cubicBezTo>
                  <a:cubicBezTo>
                    <a:pt x="3237" y="8153"/>
                    <a:pt x="4363" y="7708"/>
                    <a:pt x="5235" y="6934"/>
                  </a:cubicBezTo>
                  <a:lnTo>
                    <a:pt x="5235" y="6934"/>
                  </a:lnTo>
                  <a:cubicBezTo>
                    <a:pt x="5971" y="7428"/>
                    <a:pt x="6818" y="7756"/>
                    <a:pt x="7721" y="7873"/>
                  </a:cubicBezTo>
                  <a:cubicBezTo>
                    <a:pt x="7893" y="7892"/>
                    <a:pt x="8066" y="7902"/>
                    <a:pt x="8237" y="7902"/>
                  </a:cubicBezTo>
                  <a:cubicBezTo>
                    <a:pt x="9695" y="7902"/>
                    <a:pt x="11082" y="7219"/>
                    <a:pt x="12007" y="6049"/>
                  </a:cubicBezTo>
                  <a:cubicBezTo>
                    <a:pt x="12046" y="5999"/>
                    <a:pt x="12085" y="5949"/>
                    <a:pt x="12122" y="5897"/>
                  </a:cubicBezTo>
                  <a:lnTo>
                    <a:pt x="12122" y="5897"/>
                  </a:lnTo>
                  <a:cubicBezTo>
                    <a:pt x="12628" y="6103"/>
                    <a:pt x="13162" y="6236"/>
                    <a:pt x="13709" y="6292"/>
                  </a:cubicBezTo>
                  <a:cubicBezTo>
                    <a:pt x="13982" y="6323"/>
                    <a:pt x="14225" y="6353"/>
                    <a:pt x="14499" y="6353"/>
                  </a:cubicBezTo>
                  <a:lnTo>
                    <a:pt x="15077" y="6292"/>
                  </a:lnTo>
                  <a:lnTo>
                    <a:pt x="15441" y="6201"/>
                  </a:lnTo>
                  <a:cubicBezTo>
                    <a:pt x="15472" y="6201"/>
                    <a:pt x="15532" y="6201"/>
                    <a:pt x="15563" y="6171"/>
                  </a:cubicBezTo>
                  <a:lnTo>
                    <a:pt x="15563" y="6171"/>
                  </a:lnTo>
                  <a:cubicBezTo>
                    <a:pt x="15158" y="6252"/>
                    <a:pt x="14739" y="6292"/>
                    <a:pt x="14324" y="6292"/>
                  </a:cubicBezTo>
                  <a:cubicBezTo>
                    <a:pt x="14117" y="6292"/>
                    <a:pt x="13911" y="6282"/>
                    <a:pt x="13709" y="6262"/>
                  </a:cubicBezTo>
                  <a:cubicBezTo>
                    <a:pt x="13188" y="6171"/>
                    <a:pt x="12667" y="6030"/>
                    <a:pt x="12171" y="5826"/>
                  </a:cubicBezTo>
                  <a:lnTo>
                    <a:pt x="12171" y="5826"/>
                  </a:lnTo>
                  <a:cubicBezTo>
                    <a:pt x="12555" y="5260"/>
                    <a:pt x="12770" y="4591"/>
                    <a:pt x="12797" y="3921"/>
                  </a:cubicBezTo>
                  <a:cubicBezTo>
                    <a:pt x="12858" y="3162"/>
                    <a:pt x="12706" y="2432"/>
                    <a:pt x="12371" y="1763"/>
                  </a:cubicBezTo>
                  <a:cubicBezTo>
                    <a:pt x="12067" y="1125"/>
                    <a:pt x="11551" y="578"/>
                    <a:pt x="10943" y="244"/>
                  </a:cubicBezTo>
                  <a:cubicBezTo>
                    <a:pt x="10608" y="92"/>
                    <a:pt x="10274" y="0"/>
                    <a:pt x="99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1"/>
            <p:cNvSpPr/>
            <p:nvPr/>
          </p:nvSpPr>
          <p:spPr>
            <a:xfrm>
              <a:off x="2188750" y="1993425"/>
              <a:ext cx="401250" cy="464525"/>
            </a:xfrm>
            <a:custGeom>
              <a:rect b="b" l="l" r="r" t="t"/>
              <a:pathLst>
                <a:path extrusionOk="0" h="18581" w="16050">
                  <a:moveTo>
                    <a:pt x="11347" y="0"/>
                  </a:moveTo>
                  <a:cubicBezTo>
                    <a:pt x="9944" y="0"/>
                    <a:pt x="8531" y="650"/>
                    <a:pt x="7630" y="2009"/>
                  </a:cubicBezTo>
                  <a:cubicBezTo>
                    <a:pt x="7053" y="2890"/>
                    <a:pt x="6809" y="3893"/>
                    <a:pt x="6445" y="4896"/>
                  </a:cubicBezTo>
                  <a:cubicBezTo>
                    <a:pt x="6080" y="5930"/>
                    <a:pt x="5533" y="6903"/>
                    <a:pt x="4621" y="7389"/>
                  </a:cubicBezTo>
                  <a:cubicBezTo>
                    <a:pt x="3527" y="7966"/>
                    <a:pt x="2128" y="7784"/>
                    <a:pt x="1156" y="8544"/>
                  </a:cubicBezTo>
                  <a:cubicBezTo>
                    <a:pt x="62" y="9334"/>
                    <a:pt x="1" y="11158"/>
                    <a:pt x="943" y="12161"/>
                  </a:cubicBezTo>
                  <a:cubicBezTo>
                    <a:pt x="1565" y="12823"/>
                    <a:pt x="2452" y="13154"/>
                    <a:pt x="3358" y="13154"/>
                  </a:cubicBezTo>
                  <a:cubicBezTo>
                    <a:pt x="3826" y="13154"/>
                    <a:pt x="4298" y="13066"/>
                    <a:pt x="4743" y="12890"/>
                  </a:cubicBezTo>
                  <a:lnTo>
                    <a:pt x="4743" y="12890"/>
                  </a:lnTo>
                  <a:cubicBezTo>
                    <a:pt x="4439" y="13681"/>
                    <a:pt x="4256" y="14532"/>
                    <a:pt x="4226" y="15383"/>
                  </a:cubicBezTo>
                  <a:cubicBezTo>
                    <a:pt x="4195" y="16264"/>
                    <a:pt x="4591" y="17085"/>
                    <a:pt x="5320" y="17602"/>
                  </a:cubicBezTo>
                  <a:cubicBezTo>
                    <a:pt x="5686" y="17792"/>
                    <a:pt x="6095" y="17891"/>
                    <a:pt x="6505" y="17891"/>
                  </a:cubicBezTo>
                  <a:cubicBezTo>
                    <a:pt x="6946" y="17891"/>
                    <a:pt x="7389" y="17777"/>
                    <a:pt x="7782" y="17541"/>
                  </a:cubicBezTo>
                  <a:cubicBezTo>
                    <a:pt x="8542" y="17115"/>
                    <a:pt x="9180" y="16508"/>
                    <a:pt x="9667" y="15778"/>
                  </a:cubicBezTo>
                  <a:cubicBezTo>
                    <a:pt x="9788" y="16386"/>
                    <a:pt x="10001" y="16963"/>
                    <a:pt x="10305" y="17511"/>
                  </a:cubicBezTo>
                  <a:cubicBezTo>
                    <a:pt x="10609" y="18058"/>
                    <a:pt x="11126" y="18453"/>
                    <a:pt x="11734" y="18574"/>
                  </a:cubicBezTo>
                  <a:cubicBezTo>
                    <a:pt x="11789" y="18579"/>
                    <a:pt x="11843" y="18581"/>
                    <a:pt x="11898" y="18581"/>
                  </a:cubicBezTo>
                  <a:cubicBezTo>
                    <a:pt x="12601" y="18581"/>
                    <a:pt x="13282" y="18224"/>
                    <a:pt x="13648" y="17632"/>
                  </a:cubicBezTo>
                  <a:cubicBezTo>
                    <a:pt x="14044" y="16994"/>
                    <a:pt x="14287" y="16264"/>
                    <a:pt x="14348" y="15504"/>
                  </a:cubicBezTo>
                  <a:cubicBezTo>
                    <a:pt x="14560" y="13650"/>
                    <a:pt x="14439" y="11766"/>
                    <a:pt x="13983" y="9942"/>
                  </a:cubicBezTo>
                  <a:cubicBezTo>
                    <a:pt x="13709" y="8787"/>
                    <a:pt x="13314" y="7602"/>
                    <a:pt x="13527" y="6416"/>
                  </a:cubicBezTo>
                  <a:cubicBezTo>
                    <a:pt x="13738" y="5412"/>
                    <a:pt x="14638" y="4431"/>
                    <a:pt x="15609" y="4431"/>
                  </a:cubicBezTo>
                  <a:cubicBezTo>
                    <a:pt x="15755" y="4431"/>
                    <a:pt x="15903" y="4454"/>
                    <a:pt x="16050" y="4501"/>
                  </a:cubicBezTo>
                  <a:lnTo>
                    <a:pt x="15563" y="2982"/>
                  </a:lnTo>
                  <a:cubicBezTo>
                    <a:pt x="14869" y="1033"/>
                    <a:pt x="13116" y="0"/>
                    <a:pt x="113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1"/>
            <p:cNvSpPr/>
            <p:nvPr/>
          </p:nvSpPr>
          <p:spPr>
            <a:xfrm>
              <a:off x="2203200" y="2037200"/>
              <a:ext cx="377675" cy="240600"/>
            </a:xfrm>
            <a:custGeom>
              <a:rect b="b" l="l" r="r" t="t"/>
              <a:pathLst>
                <a:path extrusionOk="0" h="9624" w="15107">
                  <a:moveTo>
                    <a:pt x="11640" y="1"/>
                  </a:moveTo>
                  <a:cubicBezTo>
                    <a:pt x="10847" y="1"/>
                    <a:pt x="10053" y="245"/>
                    <a:pt x="9393" y="714"/>
                  </a:cubicBezTo>
                  <a:cubicBezTo>
                    <a:pt x="8845" y="1109"/>
                    <a:pt x="8390" y="1656"/>
                    <a:pt x="8146" y="2294"/>
                  </a:cubicBezTo>
                  <a:cubicBezTo>
                    <a:pt x="7873" y="2933"/>
                    <a:pt x="7690" y="3632"/>
                    <a:pt x="7569" y="4331"/>
                  </a:cubicBezTo>
                  <a:cubicBezTo>
                    <a:pt x="7447" y="5000"/>
                    <a:pt x="7234" y="5668"/>
                    <a:pt x="6931" y="6276"/>
                  </a:cubicBezTo>
                  <a:cubicBezTo>
                    <a:pt x="6140" y="7826"/>
                    <a:pt x="4681" y="8951"/>
                    <a:pt x="2979" y="9316"/>
                  </a:cubicBezTo>
                  <a:cubicBezTo>
                    <a:pt x="2572" y="9404"/>
                    <a:pt x="2144" y="9452"/>
                    <a:pt x="1713" y="9452"/>
                  </a:cubicBezTo>
                  <a:cubicBezTo>
                    <a:pt x="1405" y="9452"/>
                    <a:pt x="1095" y="9427"/>
                    <a:pt x="791" y="9377"/>
                  </a:cubicBezTo>
                  <a:cubicBezTo>
                    <a:pt x="343" y="9298"/>
                    <a:pt x="78" y="9219"/>
                    <a:pt x="15" y="9219"/>
                  </a:cubicBezTo>
                  <a:cubicBezTo>
                    <a:pt x="5" y="9219"/>
                    <a:pt x="0" y="9220"/>
                    <a:pt x="0" y="9225"/>
                  </a:cubicBezTo>
                  <a:cubicBezTo>
                    <a:pt x="61" y="9255"/>
                    <a:pt x="122" y="9285"/>
                    <a:pt x="183" y="9316"/>
                  </a:cubicBezTo>
                  <a:cubicBezTo>
                    <a:pt x="365" y="9377"/>
                    <a:pt x="578" y="9437"/>
                    <a:pt x="791" y="9498"/>
                  </a:cubicBezTo>
                  <a:cubicBezTo>
                    <a:pt x="1186" y="9582"/>
                    <a:pt x="1587" y="9624"/>
                    <a:pt x="1987" y="9624"/>
                  </a:cubicBezTo>
                  <a:cubicBezTo>
                    <a:pt x="3460" y="9624"/>
                    <a:pt x="4912" y="9061"/>
                    <a:pt x="5988" y="8009"/>
                  </a:cubicBezTo>
                  <a:cubicBezTo>
                    <a:pt x="6475" y="7553"/>
                    <a:pt x="6900" y="7006"/>
                    <a:pt x="7204" y="6398"/>
                  </a:cubicBezTo>
                  <a:cubicBezTo>
                    <a:pt x="7508" y="5759"/>
                    <a:pt x="7721" y="5091"/>
                    <a:pt x="7873" y="4392"/>
                  </a:cubicBezTo>
                  <a:cubicBezTo>
                    <a:pt x="7994" y="3693"/>
                    <a:pt x="8177" y="3024"/>
                    <a:pt x="8420" y="2386"/>
                  </a:cubicBezTo>
                  <a:cubicBezTo>
                    <a:pt x="8663" y="1808"/>
                    <a:pt x="9058" y="1291"/>
                    <a:pt x="9545" y="927"/>
                  </a:cubicBezTo>
                  <a:cubicBezTo>
                    <a:pt x="10174" y="471"/>
                    <a:pt x="10926" y="232"/>
                    <a:pt x="11682" y="232"/>
                  </a:cubicBezTo>
                  <a:cubicBezTo>
                    <a:pt x="11985" y="232"/>
                    <a:pt x="12288" y="271"/>
                    <a:pt x="12584" y="349"/>
                  </a:cubicBezTo>
                  <a:cubicBezTo>
                    <a:pt x="13314" y="531"/>
                    <a:pt x="13952" y="866"/>
                    <a:pt x="14499" y="1382"/>
                  </a:cubicBezTo>
                  <a:cubicBezTo>
                    <a:pt x="14843" y="1698"/>
                    <a:pt x="15025" y="1932"/>
                    <a:pt x="15070" y="1932"/>
                  </a:cubicBezTo>
                  <a:cubicBezTo>
                    <a:pt x="15073" y="1932"/>
                    <a:pt x="15075" y="1931"/>
                    <a:pt x="15077" y="1930"/>
                  </a:cubicBezTo>
                  <a:cubicBezTo>
                    <a:pt x="15107" y="1930"/>
                    <a:pt x="15046" y="1869"/>
                    <a:pt x="14955" y="1747"/>
                  </a:cubicBezTo>
                  <a:cubicBezTo>
                    <a:pt x="14864" y="1595"/>
                    <a:pt x="14742" y="1413"/>
                    <a:pt x="14590" y="1291"/>
                  </a:cubicBezTo>
                  <a:cubicBezTo>
                    <a:pt x="14043" y="744"/>
                    <a:pt x="13405" y="349"/>
                    <a:pt x="12645" y="136"/>
                  </a:cubicBezTo>
                  <a:cubicBezTo>
                    <a:pt x="12317" y="45"/>
                    <a:pt x="11979" y="1"/>
                    <a:pt x="11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1"/>
            <p:cNvSpPr/>
            <p:nvPr/>
          </p:nvSpPr>
          <p:spPr>
            <a:xfrm>
              <a:off x="2441050" y="2091500"/>
              <a:ext cx="139075" cy="351850"/>
            </a:xfrm>
            <a:custGeom>
              <a:rect b="b" l="l" r="r" t="t"/>
              <a:pathLst>
                <a:path extrusionOk="0" h="14074" w="5563">
                  <a:moveTo>
                    <a:pt x="4863" y="1"/>
                  </a:moveTo>
                  <a:cubicBezTo>
                    <a:pt x="4225" y="31"/>
                    <a:pt x="3587" y="153"/>
                    <a:pt x="3009" y="426"/>
                  </a:cubicBezTo>
                  <a:cubicBezTo>
                    <a:pt x="2097" y="821"/>
                    <a:pt x="1368" y="1490"/>
                    <a:pt x="851" y="2311"/>
                  </a:cubicBezTo>
                  <a:cubicBezTo>
                    <a:pt x="243" y="3344"/>
                    <a:pt x="0" y="4530"/>
                    <a:pt x="183" y="5715"/>
                  </a:cubicBezTo>
                  <a:cubicBezTo>
                    <a:pt x="334" y="6961"/>
                    <a:pt x="821" y="8056"/>
                    <a:pt x="1094" y="9059"/>
                  </a:cubicBezTo>
                  <a:cubicBezTo>
                    <a:pt x="1398" y="9940"/>
                    <a:pt x="1550" y="10852"/>
                    <a:pt x="1490" y="11794"/>
                  </a:cubicBezTo>
                  <a:cubicBezTo>
                    <a:pt x="1459" y="12402"/>
                    <a:pt x="1277" y="13010"/>
                    <a:pt x="942" y="13527"/>
                  </a:cubicBezTo>
                  <a:cubicBezTo>
                    <a:pt x="669" y="13892"/>
                    <a:pt x="486" y="14044"/>
                    <a:pt x="486" y="14074"/>
                  </a:cubicBezTo>
                  <a:cubicBezTo>
                    <a:pt x="486" y="14074"/>
                    <a:pt x="547" y="14044"/>
                    <a:pt x="638" y="13983"/>
                  </a:cubicBezTo>
                  <a:cubicBezTo>
                    <a:pt x="790" y="13861"/>
                    <a:pt x="912" y="13740"/>
                    <a:pt x="1034" y="13588"/>
                  </a:cubicBezTo>
                  <a:cubicBezTo>
                    <a:pt x="1429" y="13071"/>
                    <a:pt x="1642" y="12433"/>
                    <a:pt x="1702" y="11794"/>
                  </a:cubicBezTo>
                  <a:cubicBezTo>
                    <a:pt x="1793" y="10852"/>
                    <a:pt x="1672" y="9879"/>
                    <a:pt x="1398" y="8967"/>
                  </a:cubicBezTo>
                  <a:cubicBezTo>
                    <a:pt x="1094" y="7934"/>
                    <a:pt x="638" y="6870"/>
                    <a:pt x="486" y="5685"/>
                  </a:cubicBezTo>
                  <a:cubicBezTo>
                    <a:pt x="304" y="4560"/>
                    <a:pt x="517" y="3435"/>
                    <a:pt x="1094" y="2463"/>
                  </a:cubicBezTo>
                  <a:cubicBezTo>
                    <a:pt x="1581" y="1673"/>
                    <a:pt x="2249" y="1034"/>
                    <a:pt x="3101" y="639"/>
                  </a:cubicBezTo>
                  <a:cubicBezTo>
                    <a:pt x="3648" y="366"/>
                    <a:pt x="4256" y="183"/>
                    <a:pt x="4863" y="122"/>
                  </a:cubicBezTo>
                  <a:cubicBezTo>
                    <a:pt x="5107" y="122"/>
                    <a:pt x="5319" y="122"/>
                    <a:pt x="5563" y="92"/>
                  </a:cubicBezTo>
                  <a:cubicBezTo>
                    <a:pt x="5350" y="1"/>
                    <a:pt x="5107" y="1"/>
                    <a:pt x="48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1"/>
            <p:cNvSpPr/>
            <p:nvPr/>
          </p:nvSpPr>
          <p:spPr>
            <a:xfrm>
              <a:off x="2545150" y="1919900"/>
              <a:ext cx="617050" cy="600525"/>
            </a:xfrm>
            <a:custGeom>
              <a:rect b="b" l="l" r="r" t="t"/>
              <a:pathLst>
                <a:path extrusionOk="0" h="24021" w="24682">
                  <a:moveTo>
                    <a:pt x="11648" y="0"/>
                  </a:moveTo>
                  <a:cubicBezTo>
                    <a:pt x="10188" y="0"/>
                    <a:pt x="8732" y="165"/>
                    <a:pt x="7295" y="512"/>
                  </a:cubicBezTo>
                  <a:cubicBezTo>
                    <a:pt x="5532" y="907"/>
                    <a:pt x="3921" y="1819"/>
                    <a:pt x="2675" y="3126"/>
                  </a:cubicBezTo>
                  <a:cubicBezTo>
                    <a:pt x="487" y="5436"/>
                    <a:pt x="0" y="8901"/>
                    <a:pt x="183" y="12093"/>
                  </a:cubicBezTo>
                  <a:cubicBezTo>
                    <a:pt x="426" y="15831"/>
                    <a:pt x="1520" y="19509"/>
                    <a:pt x="3374" y="22792"/>
                  </a:cubicBezTo>
                  <a:cubicBezTo>
                    <a:pt x="3587" y="23248"/>
                    <a:pt x="3891" y="23613"/>
                    <a:pt x="4286" y="23886"/>
                  </a:cubicBezTo>
                  <a:cubicBezTo>
                    <a:pt x="4444" y="23976"/>
                    <a:pt x="4622" y="24020"/>
                    <a:pt x="4799" y="24020"/>
                  </a:cubicBezTo>
                  <a:cubicBezTo>
                    <a:pt x="5101" y="24020"/>
                    <a:pt x="5402" y="23892"/>
                    <a:pt x="5593" y="23643"/>
                  </a:cubicBezTo>
                  <a:lnTo>
                    <a:pt x="21703" y="13734"/>
                  </a:lnTo>
                  <a:cubicBezTo>
                    <a:pt x="24682" y="6865"/>
                    <a:pt x="20609" y="2670"/>
                    <a:pt x="17934" y="1150"/>
                  </a:cubicBezTo>
                  <a:cubicBezTo>
                    <a:pt x="16353" y="239"/>
                    <a:pt x="14469" y="56"/>
                    <a:pt x="12645" y="26"/>
                  </a:cubicBezTo>
                  <a:cubicBezTo>
                    <a:pt x="12313" y="9"/>
                    <a:pt x="11980"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1"/>
            <p:cNvSpPr/>
            <p:nvPr/>
          </p:nvSpPr>
          <p:spPr>
            <a:xfrm>
              <a:off x="2641650" y="2036650"/>
              <a:ext cx="454450" cy="804125"/>
            </a:xfrm>
            <a:custGeom>
              <a:rect b="b" l="l" r="r" t="t"/>
              <a:pathLst>
                <a:path extrusionOk="0" h="32165" w="18178">
                  <a:moveTo>
                    <a:pt x="11989" y="1"/>
                  </a:moveTo>
                  <a:cubicBezTo>
                    <a:pt x="11774" y="1"/>
                    <a:pt x="11557" y="13"/>
                    <a:pt x="11338" y="37"/>
                  </a:cubicBezTo>
                  <a:lnTo>
                    <a:pt x="1764" y="1040"/>
                  </a:lnTo>
                  <a:cubicBezTo>
                    <a:pt x="761" y="1161"/>
                    <a:pt x="1" y="2012"/>
                    <a:pt x="31" y="3015"/>
                  </a:cubicBezTo>
                  <a:lnTo>
                    <a:pt x="1308" y="26754"/>
                  </a:lnTo>
                  <a:cubicBezTo>
                    <a:pt x="1460" y="29764"/>
                    <a:pt x="3952" y="32165"/>
                    <a:pt x="6992" y="32165"/>
                  </a:cubicBezTo>
                  <a:cubicBezTo>
                    <a:pt x="10244" y="32165"/>
                    <a:pt x="12828" y="29490"/>
                    <a:pt x="12736" y="26268"/>
                  </a:cubicBezTo>
                  <a:lnTo>
                    <a:pt x="12615" y="22651"/>
                  </a:lnTo>
                  <a:cubicBezTo>
                    <a:pt x="12615" y="22651"/>
                    <a:pt x="16870" y="21952"/>
                    <a:pt x="17752" y="16420"/>
                  </a:cubicBezTo>
                  <a:cubicBezTo>
                    <a:pt x="18177" y="13654"/>
                    <a:pt x="18056" y="9155"/>
                    <a:pt x="17812" y="5477"/>
                  </a:cubicBezTo>
                  <a:cubicBezTo>
                    <a:pt x="17614" y="2355"/>
                    <a:pt x="15029" y="1"/>
                    <a:pt x="11989"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1"/>
            <p:cNvSpPr/>
            <p:nvPr/>
          </p:nvSpPr>
          <p:spPr>
            <a:xfrm>
              <a:off x="3027675" y="2235700"/>
              <a:ext cx="34975" cy="33700"/>
            </a:xfrm>
            <a:custGeom>
              <a:rect b="b" l="l" r="r" t="t"/>
              <a:pathLst>
                <a:path extrusionOk="0" h="1348" w="1399">
                  <a:moveTo>
                    <a:pt x="770" y="0"/>
                  </a:moveTo>
                  <a:cubicBezTo>
                    <a:pt x="737" y="0"/>
                    <a:pt x="703" y="3"/>
                    <a:pt x="669" y="8"/>
                  </a:cubicBezTo>
                  <a:cubicBezTo>
                    <a:pt x="305" y="8"/>
                    <a:pt x="1" y="312"/>
                    <a:pt x="1" y="707"/>
                  </a:cubicBezTo>
                  <a:cubicBezTo>
                    <a:pt x="1" y="1082"/>
                    <a:pt x="302" y="1348"/>
                    <a:pt x="670" y="1348"/>
                  </a:cubicBezTo>
                  <a:cubicBezTo>
                    <a:pt x="690" y="1348"/>
                    <a:pt x="710" y="1347"/>
                    <a:pt x="730" y="1345"/>
                  </a:cubicBezTo>
                  <a:cubicBezTo>
                    <a:pt x="1125" y="1345"/>
                    <a:pt x="1399" y="1011"/>
                    <a:pt x="1399" y="646"/>
                  </a:cubicBezTo>
                  <a:cubicBezTo>
                    <a:pt x="1399" y="285"/>
                    <a:pt x="1120"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1"/>
            <p:cNvSpPr/>
            <p:nvPr/>
          </p:nvSpPr>
          <p:spPr>
            <a:xfrm>
              <a:off x="2990450" y="2213100"/>
              <a:ext cx="72975" cy="18600"/>
            </a:xfrm>
            <a:custGeom>
              <a:rect b="b" l="l" r="r" t="t"/>
              <a:pathLst>
                <a:path extrusionOk="0" h="744" w="2919">
                  <a:moveTo>
                    <a:pt x="1520" y="0"/>
                  </a:moveTo>
                  <a:cubicBezTo>
                    <a:pt x="1125" y="0"/>
                    <a:pt x="699" y="122"/>
                    <a:pt x="365" y="334"/>
                  </a:cubicBezTo>
                  <a:cubicBezTo>
                    <a:pt x="122" y="517"/>
                    <a:pt x="0" y="638"/>
                    <a:pt x="91" y="730"/>
                  </a:cubicBezTo>
                  <a:cubicBezTo>
                    <a:pt x="98" y="739"/>
                    <a:pt x="110" y="743"/>
                    <a:pt x="127" y="743"/>
                  </a:cubicBezTo>
                  <a:cubicBezTo>
                    <a:pt x="274" y="743"/>
                    <a:pt x="808" y="426"/>
                    <a:pt x="1490" y="426"/>
                  </a:cubicBezTo>
                  <a:cubicBezTo>
                    <a:pt x="2171" y="426"/>
                    <a:pt x="2681" y="743"/>
                    <a:pt x="2845" y="743"/>
                  </a:cubicBezTo>
                  <a:cubicBezTo>
                    <a:pt x="2864" y="743"/>
                    <a:pt x="2878" y="739"/>
                    <a:pt x="2888" y="730"/>
                  </a:cubicBezTo>
                  <a:cubicBezTo>
                    <a:pt x="2918" y="699"/>
                    <a:pt x="2857" y="547"/>
                    <a:pt x="2614" y="365"/>
                  </a:cubicBezTo>
                  <a:cubicBezTo>
                    <a:pt x="2310"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1"/>
            <p:cNvSpPr/>
            <p:nvPr/>
          </p:nvSpPr>
          <p:spPr>
            <a:xfrm>
              <a:off x="2836175" y="2240400"/>
              <a:ext cx="35750" cy="34325"/>
            </a:xfrm>
            <a:custGeom>
              <a:rect b="b" l="l" r="r" t="t"/>
              <a:pathLst>
                <a:path extrusionOk="0" h="1373" w="1430">
                  <a:moveTo>
                    <a:pt x="750" y="0"/>
                  </a:moveTo>
                  <a:cubicBezTo>
                    <a:pt x="734" y="0"/>
                    <a:pt x="717" y="1"/>
                    <a:pt x="700" y="2"/>
                  </a:cubicBezTo>
                  <a:cubicBezTo>
                    <a:pt x="305" y="2"/>
                    <a:pt x="1" y="337"/>
                    <a:pt x="1" y="732"/>
                  </a:cubicBezTo>
                  <a:cubicBezTo>
                    <a:pt x="30" y="1080"/>
                    <a:pt x="335" y="1372"/>
                    <a:pt x="680" y="1372"/>
                  </a:cubicBezTo>
                  <a:cubicBezTo>
                    <a:pt x="697" y="1372"/>
                    <a:pt x="714" y="1372"/>
                    <a:pt x="730" y="1370"/>
                  </a:cubicBezTo>
                  <a:cubicBezTo>
                    <a:pt x="1126" y="1340"/>
                    <a:pt x="1430" y="1036"/>
                    <a:pt x="1430" y="641"/>
                  </a:cubicBezTo>
                  <a:cubicBezTo>
                    <a:pt x="1401" y="293"/>
                    <a:pt x="1095"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1"/>
            <p:cNvSpPr/>
            <p:nvPr/>
          </p:nvSpPr>
          <p:spPr>
            <a:xfrm>
              <a:off x="2802750" y="2216900"/>
              <a:ext cx="72975" cy="18600"/>
            </a:xfrm>
            <a:custGeom>
              <a:rect b="b" l="l" r="r" t="t"/>
              <a:pathLst>
                <a:path extrusionOk="0" h="744" w="2919">
                  <a:moveTo>
                    <a:pt x="1520" y="0"/>
                  </a:moveTo>
                  <a:cubicBezTo>
                    <a:pt x="1125" y="0"/>
                    <a:pt x="730" y="122"/>
                    <a:pt x="396" y="334"/>
                  </a:cubicBezTo>
                  <a:cubicBezTo>
                    <a:pt x="152" y="517"/>
                    <a:pt x="1" y="638"/>
                    <a:pt x="92" y="730"/>
                  </a:cubicBezTo>
                  <a:cubicBezTo>
                    <a:pt x="99" y="734"/>
                    <a:pt x="108" y="736"/>
                    <a:pt x="121" y="736"/>
                  </a:cubicBezTo>
                  <a:cubicBezTo>
                    <a:pt x="268" y="736"/>
                    <a:pt x="788" y="426"/>
                    <a:pt x="1490" y="426"/>
                  </a:cubicBezTo>
                  <a:cubicBezTo>
                    <a:pt x="2171" y="426"/>
                    <a:pt x="2681" y="743"/>
                    <a:pt x="2845" y="743"/>
                  </a:cubicBezTo>
                  <a:cubicBezTo>
                    <a:pt x="2864" y="743"/>
                    <a:pt x="2879" y="739"/>
                    <a:pt x="2888" y="730"/>
                  </a:cubicBezTo>
                  <a:cubicBezTo>
                    <a:pt x="2918" y="699"/>
                    <a:pt x="2858" y="517"/>
                    <a:pt x="2645" y="365"/>
                  </a:cubicBezTo>
                  <a:cubicBezTo>
                    <a:pt x="2311"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1"/>
            <p:cNvSpPr/>
            <p:nvPr/>
          </p:nvSpPr>
          <p:spPr>
            <a:xfrm>
              <a:off x="2933450" y="2217650"/>
              <a:ext cx="60050" cy="159975"/>
            </a:xfrm>
            <a:custGeom>
              <a:rect b="b" l="l" r="r" t="t"/>
              <a:pathLst>
                <a:path extrusionOk="0" h="6399" w="2402">
                  <a:moveTo>
                    <a:pt x="94" y="0"/>
                  </a:moveTo>
                  <a:cubicBezTo>
                    <a:pt x="93" y="0"/>
                    <a:pt x="93" y="0"/>
                    <a:pt x="92" y="0"/>
                  </a:cubicBezTo>
                  <a:cubicBezTo>
                    <a:pt x="1" y="31"/>
                    <a:pt x="578" y="1763"/>
                    <a:pt x="1368" y="3891"/>
                  </a:cubicBezTo>
                  <a:lnTo>
                    <a:pt x="1946" y="5380"/>
                  </a:lnTo>
                  <a:cubicBezTo>
                    <a:pt x="2037" y="5532"/>
                    <a:pt x="2098" y="5745"/>
                    <a:pt x="2067" y="5958"/>
                  </a:cubicBezTo>
                  <a:cubicBezTo>
                    <a:pt x="2037" y="6080"/>
                    <a:pt x="1855" y="6110"/>
                    <a:pt x="1672" y="6140"/>
                  </a:cubicBezTo>
                  <a:cubicBezTo>
                    <a:pt x="1247" y="6140"/>
                    <a:pt x="821" y="6232"/>
                    <a:pt x="426" y="6353"/>
                  </a:cubicBezTo>
                  <a:cubicBezTo>
                    <a:pt x="639" y="6384"/>
                    <a:pt x="852" y="6399"/>
                    <a:pt x="1061" y="6399"/>
                  </a:cubicBezTo>
                  <a:cubicBezTo>
                    <a:pt x="1270" y="6399"/>
                    <a:pt x="1475" y="6384"/>
                    <a:pt x="1672" y="6353"/>
                  </a:cubicBezTo>
                  <a:cubicBezTo>
                    <a:pt x="1794" y="6353"/>
                    <a:pt x="1915" y="6323"/>
                    <a:pt x="2007" y="6292"/>
                  </a:cubicBezTo>
                  <a:cubicBezTo>
                    <a:pt x="2159" y="6262"/>
                    <a:pt x="2280" y="6171"/>
                    <a:pt x="2341" y="6019"/>
                  </a:cubicBezTo>
                  <a:cubicBezTo>
                    <a:pt x="2402" y="5776"/>
                    <a:pt x="2341" y="5502"/>
                    <a:pt x="2250" y="5259"/>
                  </a:cubicBezTo>
                  <a:cubicBezTo>
                    <a:pt x="2067" y="4773"/>
                    <a:pt x="1885" y="4286"/>
                    <a:pt x="1672" y="3769"/>
                  </a:cubicBezTo>
                  <a:cubicBezTo>
                    <a:pt x="889" y="1691"/>
                    <a:pt x="1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1"/>
            <p:cNvSpPr/>
            <p:nvPr/>
          </p:nvSpPr>
          <p:spPr>
            <a:xfrm>
              <a:off x="2772350" y="2552750"/>
              <a:ext cx="184675" cy="83300"/>
            </a:xfrm>
            <a:custGeom>
              <a:rect b="b" l="l" r="r" t="t"/>
              <a:pathLst>
                <a:path extrusionOk="0" h="3332" w="7387">
                  <a:moveTo>
                    <a:pt x="1" y="1"/>
                  </a:moveTo>
                  <a:cubicBezTo>
                    <a:pt x="1" y="1"/>
                    <a:pt x="1573" y="3332"/>
                    <a:pt x="6314" y="3332"/>
                  </a:cubicBezTo>
                  <a:cubicBezTo>
                    <a:pt x="6637" y="3332"/>
                    <a:pt x="6974" y="3317"/>
                    <a:pt x="7326" y="3284"/>
                  </a:cubicBezTo>
                  <a:lnTo>
                    <a:pt x="7387" y="1977"/>
                  </a:lnTo>
                  <a:lnTo>
                    <a:pt x="7387" y="1977"/>
                  </a:lnTo>
                  <a:cubicBezTo>
                    <a:pt x="7331" y="1977"/>
                    <a:pt x="7274" y="1978"/>
                    <a:pt x="7218" y="1978"/>
                  </a:cubicBezTo>
                  <a:cubicBezTo>
                    <a:pt x="4691" y="1978"/>
                    <a:pt x="2171" y="1309"/>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1"/>
            <p:cNvSpPr/>
            <p:nvPr/>
          </p:nvSpPr>
          <p:spPr>
            <a:xfrm>
              <a:off x="2877225" y="2409625"/>
              <a:ext cx="60800" cy="42225"/>
            </a:xfrm>
            <a:custGeom>
              <a:rect b="b" l="l" r="r" t="t"/>
              <a:pathLst>
                <a:path extrusionOk="0" h="1689" w="2432">
                  <a:moveTo>
                    <a:pt x="1277" y="0"/>
                  </a:moveTo>
                  <a:cubicBezTo>
                    <a:pt x="1217" y="0"/>
                    <a:pt x="1156" y="4"/>
                    <a:pt x="1095" y="12"/>
                  </a:cubicBezTo>
                  <a:cubicBezTo>
                    <a:pt x="760" y="42"/>
                    <a:pt x="456" y="194"/>
                    <a:pt x="243" y="467"/>
                  </a:cubicBezTo>
                  <a:cubicBezTo>
                    <a:pt x="31" y="741"/>
                    <a:pt x="0" y="1106"/>
                    <a:pt x="183" y="1379"/>
                  </a:cubicBezTo>
                  <a:cubicBezTo>
                    <a:pt x="353" y="1572"/>
                    <a:pt x="599" y="1689"/>
                    <a:pt x="857" y="1689"/>
                  </a:cubicBezTo>
                  <a:cubicBezTo>
                    <a:pt x="966" y="1689"/>
                    <a:pt x="1077" y="1668"/>
                    <a:pt x="1186" y="1622"/>
                  </a:cubicBezTo>
                  <a:cubicBezTo>
                    <a:pt x="1550" y="1501"/>
                    <a:pt x="1885" y="1319"/>
                    <a:pt x="2158" y="1045"/>
                  </a:cubicBezTo>
                  <a:cubicBezTo>
                    <a:pt x="2250" y="984"/>
                    <a:pt x="2310" y="923"/>
                    <a:pt x="2371" y="832"/>
                  </a:cubicBezTo>
                  <a:cubicBezTo>
                    <a:pt x="2432" y="741"/>
                    <a:pt x="2432" y="619"/>
                    <a:pt x="2371" y="528"/>
                  </a:cubicBezTo>
                  <a:lnTo>
                    <a:pt x="2341" y="528"/>
                  </a:lnTo>
                  <a:cubicBezTo>
                    <a:pt x="2075" y="183"/>
                    <a:pt x="1693" y="0"/>
                    <a:pt x="12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1"/>
            <p:cNvSpPr/>
            <p:nvPr/>
          </p:nvSpPr>
          <p:spPr>
            <a:xfrm>
              <a:off x="2884050" y="2389375"/>
              <a:ext cx="64625" cy="54750"/>
            </a:xfrm>
            <a:custGeom>
              <a:rect b="b" l="l" r="r" t="t"/>
              <a:pathLst>
                <a:path extrusionOk="0" h="2190" w="2585">
                  <a:moveTo>
                    <a:pt x="183" y="1"/>
                  </a:moveTo>
                  <a:cubicBezTo>
                    <a:pt x="92" y="1"/>
                    <a:pt x="1" y="214"/>
                    <a:pt x="62" y="548"/>
                  </a:cubicBezTo>
                  <a:cubicBezTo>
                    <a:pt x="92" y="1004"/>
                    <a:pt x="335" y="1429"/>
                    <a:pt x="700" y="1733"/>
                  </a:cubicBezTo>
                  <a:cubicBezTo>
                    <a:pt x="1065" y="2037"/>
                    <a:pt x="1551" y="2189"/>
                    <a:pt x="2037" y="2189"/>
                  </a:cubicBezTo>
                  <a:cubicBezTo>
                    <a:pt x="2402" y="2189"/>
                    <a:pt x="2584" y="2068"/>
                    <a:pt x="2584" y="2037"/>
                  </a:cubicBezTo>
                  <a:cubicBezTo>
                    <a:pt x="2584" y="1916"/>
                    <a:pt x="1703" y="1977"/>
                    <a:pt x="1004" y="1399"/>
                  </a:cubicBezTo>
                  <a:cubicBezTo>
                    <a:pt x="305" y="822"/>
                    <a:pt x="305"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91"/>
            <p:cNvSpPr/>
            <p:nvPr/>
          </p:nvSpPr>
          <p:spPr>
            <a:xfrm>
              <a:off x="2795150" y="2187425"/>
              <a:ext cx="88925" cy="25800"/>
            </a:xfrm>
            <a:custGeom>
              <a:rect b="b" l="l" r="r" t="t"/>
              <a:pathLst>
                <a:path extrusionOk="0" h="1032" w="3557">
                  <a:moveTo>
                    <a:pt x="2086" y="1"/>
                  </a:moveTo>
                  <a:cubicBezTo>
                    <a:pt x="1969" y="1"/>
                    <a:pt x="1851" y="8"/>
                    <a:pt x="1733" y="24"/>
                  </a:cubicBezTo>
                  <a:cubicBezTo>
                    <a:pt x="1277" y="54"/>
                    <a:pt x="821" y="206"/>
                    <a:pt x="456" y="480"/>
                  </a:cubicBezTo>
                  <a:cubicBezTo>
                    <a:pt x="153" y="662"/>
                    <a:pt x="1" y="875"/>
                    <a:pt x="61" y="966"/>
                  </a:cubicBezTo>
                  <a:cubicBezTo>
                    <a:pt x="93" y="1013"/>
                    <a:pt x="164" y="1032"/>
                    <a:pt x="267" y="1032"/>
                  </a:cubicBezTo>
                  <a:cubicBezTo>
                    <a:pt x="567" y="1032"/>
                    <a:pt x="1139" y="874"/>
                    <a:pt x="1794" y="784"/>
                  </a:cubicBezTo>
                  <a:cubicBezTo>
                    <a:pt x="2706" y="693"/>
                    <a:pt x="3466" y="784"/>
                    <a:pt x="3526" y="571"/>
                  </a:cubicBezTo>
                  <a:cubicBezTo>
                    <a:pt x="3557" y="480"/>
                    <a:pt x="3405" y="328"/>
                    <a:pt x="3101" y="176"/>
                  </a:cubicBezTo>
                  <a:cubicBezTo>
                    <a:pt x="2763" y="63"/>
                    <a:pt x="2425" y="1"/>
                    <a:pt x="20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1"/>
            <p:cNvSpPr/>
            <p:nvPr/>
          </p:nvSpPr>
          <p:spPr>
            <a:xfrm>
              <a:off x="2989675" y="2156850"/>
              <a:ext cx="66900" cy="21475"/>
            </a:xfrm>
            <a:custGeom>
              <a:rect b="b" l="l" r="r" t="t"/>
              <a:pathLst>
                <a:path extrusionOk="0" h="859" w="2676">
                  <a:moveTo>
                    <a:pt x="1369" y="1"/>
                  </a:moveTo>
                  <a:cubicBezTo>
                    <a:pt x="1004" y="1"/>
                    <a:pt x="609" y="92"/>
                    <a:pt x="305" y="274"/>
                  </a:cubicBezTo>
                  <a:cubicBezTo>
                    <a:pt x="92" y="457"/>
                    <a:pt x="1" y="639"/>
                    <a:pt x="62" y="700"/>
                  </a:cubicBezTo>
                  <a:cubicBezTo>
                    <a:pt x="122" y="791"/>
                    <a:pt x="282" y="814"/>
                    <a:pt x="506" y="814"/>
                  </a:cubicBezTo>
                  <a:cubicBezTo>
                    <a:pt x="730" y="814"/>
                    <a:pt x="1019" y="791"/>
                    <a:pt x="1338" y="791"/>
                  </a:cubicBezTo>
                  <a:cubicBezTo>
                    <a:pt x="1764" y="791"/>
                    <a:pt x="2135" y="859"/>
                    <a:pt x="2381" y="859"/>
                  </a:cubicBezTo>
                  <a:cubicBezTo>
                    <a:pt x="2503" y="859"/>
                    <a:pt x="2595" y="842"/>
                    <a:pt x="2645" y="791"/>
                  </a:cubicBezTo>
                  <a:cubicBezTo>
                    <a:pt x="2676" y="700"/>
                    <a:pt x="2615" y="518"/>
                    <a:pt x="2402" y="335"/>
                  </a:cubicBezTo>
                  <a:cubicBezTo>
                    <a:pt x="2098" y="122"/>
                    <a:pt x="1733" y="1"/>
                    <a:pt x="1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1"/>
            <p:cNvSpPr/>
            <p:nvPr/>
          </p:nvSpPr>
          <p:spPr>
            <a:xfrm>
              <a:off x="2586175" y="1979900"/>
              <a:ext cx="527400" cy="469550"/>
            </a:xfrm>
            <a:custGeom>
              <a:rect b="b" l="l" r="r" t="t"/>
              <a:pathLst>
                <a:path extrusionOk="0" h="18782" w="21096">
                  <a:moveTo>
                    <a:pt x="10770" y="1"/>
                  </a:moveTo>
                  <a:cubicBezTo>
                    <a:pt x="9348" y="1"/>
                    <a:pt x="7910" y="169"/>
                    <a:pt x="6505" y="422"/>
                  </a:cubicBezTo>
                  <a:cubicBezTo>
                    <a:pt x="5290" y="635"/>
                    <a:pt x="4043" y="969"/>
                    <a:pt x="3071" y="1729"/>
                  </a:cubicBezTo>
                  <a:cubicBezTo>
                    <a:pt x="1703" y="2793"/>
                    <a:pt x="1125" y="4586"/>
                    <a:pt x="791" y="6288"/>
                  </a:cubicBezTo>
                  <a:cubicBezTo>
                    <a:pt x="1" y="10483"/>
                    <a:pt x="183" y="14951"/>
                    <a:pt x="2007" y="18781"/>
                  </a:cubicBezTo>
                  <a:cubicBezTo>
                    <a:pt x="3192" y="17656"/>
                    <a:pt x="4013" y="16197"/>
                    <a:pt x="4347" y="14556"/>
                  </a:cubicBezTo>
                  <a:cubicBezTo>
                    <a:pt x="4682" y="12976"/>
                    <a:pt x="4803" y="11334"/>
                    <a:pt x="4742" y="9693"/>
                  </a:cubicBezTo>
                  <a:cubicBezTo>
                    <a:pt x="4742" y="9115"/>
                    <a:pt x="4803" y="8447"/>
                    <a:pt x="5259" y="8082"/>
                  </a:cubicBezTo>
                  <a:cubicBezTo>
                    <a:pt x="5533" y="7930"/>
                    <a:pt x="5837" y="7839"/>
                    <a:pt x="6141" y="7808"/>
                  </a:cubicBezTo>
                  <a:cubicBezTo>
                    <a:pt x="9150" y="7322"/>
                    <a:pt x="14104" y="4799"/>
                    <a:pt x="16262" y="2641"/>
                  </a:cubicBezTo>
                  <a:cubicBezTo>
                    <a:pt x="17752" y="4890"/>
                    <a:pt x="19059" y="3006"/>
                    <a:pt x="20031" y="7717"/>
                  </a:cubicBezTo>
                  <a:lnTo>
                    <a:pt x="21095" y="6258"/>
                  </a:lnTo>
                  <a:cubicBezTo>
                    <a:pt x="20700" y="3219"/>
                    <a:pt x="18481" y="1881"/>
                    <a:pt x="15594" y="817"/>
                  </a:cubicBezTo>
                  <a:cubicBezTo>
                    <a:pt x="14057" y="229"/>
                    <a:pt x="12424" y="1"/>
                    <a:pt x="107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1"/>
            <p:cNvSpPr/>
            <p:nvPr/>
          </p:nvSpPr>
          <p:spPr>
            <a:xfrm>
              <a:off x="2564900" y="2019225"/>
              <a:ext cx="414925" cy="104550"/>
            </a:xfrm>
            <a:custGeom>
              <a:rect b="b" l="l" r="r" t="t"/>
              <a:pathLst>
                <a:path extrusionOk="0" h="4182" w="16597">
                  <a:moveTo>
                    <a:pt x="16591" y="1"/>
                  </a:moveTo>
                  <a:cubicBezTo>
                    <a:pt x="16515" y="1"/>
                    <a:pt x="15846" y="734"/>
                    <a:pt x="14530" y="1524"/>
                  </a:cubicBezTo>
                  <a:lnTo>
                    <a:pt x="13983" y="1858"/>
                  </a:lnTo>
                  <a:lnTo>
                    <a:pt x="13375" y="2162"/>
                  </a:lnTo>
                  <a:cubicBezTo>
                    <a:pt x="12949" y="2405"/>
                    <a:pt x="12493" y="2557"/>
                    <a:pt x="12007" y="2770"/>
                  </a:cubicBezTo>
                  <a:cubicBezTo>
                    <a:pt x="10913" y="3165"/>
                    <a:pt x="9818" y="3439"/>
                    <a:pt x="8694" y="3652"/>
                  </a:cubicBezTo>
                  <a:cubicBezTo>
                    <a:pt x="7685" y="3811"/>
                    <a:pt x="6700" y="3901"/>
                    <a:pt x="5698" y="3901"/>
                  </a:cubicBezTo>
                  <a:cubicBezTo>
                    <a:pt x="5552" y="3901"/>
                    <a:pt x="5406" y="3899"/>
                    <a:pt x="5259" y="3895"/>
                  </a:cubicBezTo>
                  <a:cubicBezTo>
                    <a:pt x="4317" y="3864"/>
                    <a:pt x="3375" y="3773"/>
                    <a:pt x="2463" y="3591"/>
                  </a:cubicBezTo>
                  <a:cubicBezTo>
                    <a:pt x="1002" y="3276"/>
                    <a:pt x="135" y="2826"/>
                    <a:pt x="14" y="2826"/>
                  </a:cubicBezTo>
                  <a:cubicBezTo>
                    <a:pt x="7" y="2826"/>
                    <a:pt x="2" y="2827"/>
                    <a:pt x="1" y="2831"/>
                  </a:cubicBezTo>
                  <a:cubicBezTo>
                    <a:pt x="183" y="2983"/>
                    <a:pt x="396" y="3074"/>
                    <a:pt x="609" y="3165"/>
                  </a:cubicBezTo>
                  <a:cubicBezTo>
                    <a:pt x="852" y="3287"/>
                    <a:pt x="1095" y="3408"/>
                    <a:pt x="1368" y="3500"/>
                  </a:cubicBezTo>
                  <a:lnTo>
                    <a:pt x="1855" y="3652"/>
                  </a:lnTo>
                  <a:lnTo>
                    <a:pt x="2432" y="3804"/>
                  </a:lnTo>
                  <a:cubicBezTo>
                    <a:pt x="3344" y="4016"/>
                    <a:pt x="4286" y="4138"/>
                    <a:pt x="5259" y="4168"/>
                  </a:cubicBezTo>
                  <a:cubicBezTo>
                    <a:pt x="5477" y="4177"/>
                    <a:pt x="5695" y="4181"/>
                    <a:pt x="5913" y="4181"/>
                  </a:cubicBezTo>
                  <a:cubicBezTo>
                    <a:pt x="8009" y="4181"/>
                    <a:pt x="10116" y="3787"/>
                    <a:pt x="12098" y="3044"/>
                  </a:cubicBezTo>
                  <a:cubicBezTo>
                    <a:pt x="12584" y="2801"/>
                    <a:pt x="13071" y="2649"/>
                    <a:pt x="13496" y="2405"/>
                  </a:cubicBezTo>
                  <a:lnTo>
                    <a:pt x="14104" y="2071"/>
                  </a:lnTo>
                  <a:lnTo>
                    <a:pt x="14651" y="1737"/>
                  </a:lnTo>
                  <a:cubicBezTo>
                    <a:pt x="14955" y="1524"/>
                    <a:pt x="15229" y="1311"/>
                    <a:pt x="15533" y="1068"/>
                  </a:cubicBezTo>
                  <a:lnTo>
                    <a:pt x="15867" y="794"/>
                  </a:lnTo>
                  <a:lnTo>
                    <a:pt x="16141" y="521"/>
                  </a:lnTo>
                  <a:cubicBezTo>
                    <a:pt x="16323" y="369"/>
                    <a:pt x="16475" y="187"/>
                    <a:pt x="16597" y="4"/>
                  </a:cubicBezTo>
                  <a:cubicBezTo>
                    <a:pt x="16596" y="2"/>
                    <a:pt x="16594" y="1"/>
                    <a:pt x="165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1"/>
            <p:cNvSpPr/>
            <p:nvPr/>
          </p:nvSpPr>
          <p:spPr>
            <a:xfrm>
              <a:off x="2603650" y="1997275"/>
              <a:ext cx="376950" cy="53275"/>
            </a:xfrm>
            <a:custGeom>
              <a:rect b="b" l="l" r="r" t="t"/>
              <a:pathLst>
                <a:path extrusionOk="0" h="2131" w="15078">
                  <a:moveTo>
                    <a:pt x="1" y="1"/>
                  </a:moveTo>
                  <a:cubicBezTo>
                    <a:pt x="153" y="153"/>
                    <a:pt x="305" y="274"/>
                    <a:pt x="487" y="365"/>
                  </a:cubicBezTo>
                  <a:cubicBezTo>
                    <a:pt x="670" y="517"/>
                    <a:pt x="882" y="639"/>
                    <a:pt x="1095" y="761"/>
                  </a:cubicBezTo>
                  <a:lnTo>
                    <a:pt x="1490" y="973"/>
                  </a:lnTo>
                  <a:lnTo>
                    <a:pt x="1977" y="1156"/>
                  </a:lnTo>
                  <a:cubicBezTo>
                    <a:pt x="3608" y="1797"/>
                    <a:pt x="5378" y="2130"/>
                    <a:pt x="7155" y="2130"/>
                  </a:cubicBezTo>
                  <a:cubicBezTo>
                    <a:pt x="7232" y="2130"/>
                    <a:pt x="7310" y="2130"/>
                    <a:pt x="7387" y="2128"/>
                  </a:cubicBezTo>
                  <a:cubicBezTo>
                    <a:pt x="9241" y="2128"/>
                    <a:pt x="11065" y="1946"/>
                    <a:pt x="12889" y="1520"/>
                  </a:cubicBezTo>
                  <a:cubicBezTo>
                    <a:pt x="13557" y="1369"/>
                    <a:pt x="14104" y="1217"/>
                    <a:pt x="14500" y="1095"/>
                  </a:cubicBezTo>
                  <a:cubicBezTo>
                    <a:pt x="14682" y="1034"/>
                    <a:pt x="14895" y="973"/>
                    <a:pt x="15077" y="852"/>
                  </a:cubicBezTo>
                  <a:cubicBezTo>
                    <a:pt x="15077" y="850"/>
                    <a:pt x="15073" y="849"/>
                    <a:pt x="15066" y="849"/>
                  </a:cubicBezTo>
                  <a:cubicBezTo>
                    <a:pt x="14962" y="849"/>
                    <a:pt x="14108" y="1052"/>
                    <a:pt x="12828" y="1308"/>
                  </a:cubicBezTo>
                  <a:cubicBezTo>
                    <a:pt x="11034" y="1642"/>
                    <a:pt x="9211" y="1824"/>
                    <a:pt x="7387" y="1824"/>
                  </a:cubicBezTo>
                  <a:cubicBezTo>
                    <a:pt x="7304" y="1826"/>
                    <a:pt x="7221" y="1827"/>
                    <a:pt x="7137" y="1827"/>
                  </a:cubicBezTo>
                  <a:cubicBezTo>
                    <a:pt x="5400" y="1827"/>
                    <a:pt x="3691" y="1525"/>
                    <a:pt x="2037" y="973"/>
                  </a:cubicBezTo>
                  <a:cubicBezTo>
                    <a:pt x="1338" y="669"/>
                    <a:pt x="670" y="365"/>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1"/>
            <p:cNvSpPr/>
            <p:nvPr/>
          </p:nvSpPr>
          <p:spPr>
            <a:xfrm>
              <a:off x="2979800" y="1966000"/>
              <a:ext cx="49425" cy="56375"/>
            </a:xfrm>
            <a:custGeom>
              <a:rect b="b" l="l" r="r" t="t"/>
              <a:pathLst>
                <a:path extrusionOk="0" h="2255" w="1977">
                  <a:moveTo>
                    <a:pt x="1775" y="1"/>
                  </a:moveTo>
                  <a:cubicBezTo>
                    <a:pt x="1695" y="1"/>
                    <a:pt x="1588" y="10"/>
                    <a:pt x="1460" y="36"/>
                  </a:cubicBezTo>
                  <a:cubicBezTo>
                    <a:pt x="669" y="279"/>
                    <a:pt x="92" y="948"/>
                    <a:pt x="31" y="1768"/>
                  </a:cubicBezTo>
                  <a:cubicBezTo>
                    <a:pt x="1" y="2072"/>
                    <a:pt x="92" y="2255"/>
                    <a:pt x="122" y="2255"/>
                  </a:cubicBezTo>
                  <a:cubicBezTo>
                    <a:pt x="153" y="2255"/>
                    <a:pt x="183" y="1525"/>
                    <a:pt x="730" y="887"/>
                  </a:cubicBezTo>
                  <a:cubicBezTo>
                    <a:pt x="1277" y="249"/>
                    <a:pt x="1976" y="127"/>
                    <a:pt x="1946" y="36"/>
                  </a:cubicBezTo>
                  <a:cubicBezTo>
                    <a:pt x="1946" y="18"/>
                    <a:pt x="1885" y="1"/>
                    <a:pt x="1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1"/>
            <p:cNvSpPr/>
            <p:nvPr/>
          </p:nvSpPr>
          <p:spPr>
            <a:xfrm>
              <a:off x="2246500" y="1964600"/>
              <a:ext cx="330575" cy="224650"/>
            </a:xfrm>
            <a:custGeom>
              <a:rect b="b" l="l" r="r" t="t"/>
              <a:pathLst>
                <a:path extrusionOk="0" h="8986" w="13223">
                  <a:moveTo>
                    <a:pt x="8726" y="1"/>
                  </a:moveTo>
                  <a:cubicBezTo>
                    <a:pt x="8241" y="1"/>
                    <a:pt x="7762" y="82"/>
                    <a:pt x="7296" y="244"/>
                  </a:cubicBezTo>
                  <a:cubicBezTo>
                    <a:pt x="5685" y="821"/>
                    <a:pt x="4469" y="2189"/>
                    <a:pt x="4135" y="3861"/>
                  </a:cubicBezTo>
                  <a:cubicBezTo>
                    <a:pt x="3983" y="4773"/>
                    <a:pt x="4135" y="5624"/>
                    <a:pt x="4074" y="6414"/>
                  </a:cubicBezTo>
                  <a:cubicBezTo>
                    <a:pt x="4043" y="6779"/>
                    <a:pt x="3983" y="7144"/>
                    <a:pt x="3800" y="7508"/>
                  </a:cubicBezTo>
                  <a:cubicBezTo>
                    <a:pt x="3648" y="7843"/>
                    <a:pt x="3405" y="8116"/>
                    <a:pt x="3132" y="8329"/>
                  </a:cubicBezTo>
                  <a:cubicBezTo>
                    <a:pt x="2796" y="8571"/>
                    <a:pt x="2404" y="8699"/>
                    <a:pt x="2004" y="8699"/>
                  </a:cubicBezTo>
                  <a:cubicBezTo>
                    <a:pt x="1751" y="8699"/>
                    <a:pt x="1494" y="8648"/>
                    <a:pt x="1247" y="8542"/>
                  </a:cubicBezTo>
                  <a:cubicBezTo>
                    <a:pt x="730" y="8268"/>
                    <a:pt x="366" y="7782"/>
                    <a:pt x="305" y="7174"/>
                  </a:cubicBezTo>
                  <a:cubicBezTo>
                    <a:pt x="244" y="6718"/>
                    <a:pt x="457" y="6232"/>
                    <a:pt x="852" y="5958"/>
                  </a:cubicBezTo>
                  <a:cubicBezTo>
                    <a:pt x="1118" y="5772"/>
                    <a:pt x="1430" y="5679"/>
                    <a:pt x="1749" y="5679"/>
                  </a:cubicBezTo>
                  <a:cubicBezTo>
                    <a:pt x="1794" y="5679"/>
                    <a:pt x="1840" y="5681"/>
                    <a:pt x="1885" y="5685"/>
                  </a:cubicBezTo>
                  <a:cubicBezTo>
                    <a:pt x="2189" y="5715"/>
                    <a:pt x="2493" y="5837"/>
                    <a:pt x="2736" y="6049"/>
                  </a:cubicBezTo>
                  <a:cubicBezTo>
                    <a:pt x="2676" y="5989"/>
                    <a:pt x="2615" y="5897"/>
                    <a:pt x="2554" y="5867"/>
                  </a:cubicBezTo>
                  <a:cubicBezTo>
                    <a:pt x="2372" y="5685"/>
                    <a:pt x="2129" y="5593"/>
                    <a:pt x="1885" y="5563"/>
                  </a:cubicBezTo>
                  <a:cubicBezTo>
                    <a:pt x="1805" y="5551"/>
                    <a:pt x="1723" y="5545"/>
                    <a:pt x="1641" y="5545"/>
                  </a:cubicBezTo>
                  <a:cubicBezTo>
                    <a:pt x="1320" y="5545"/>
                    <a:pt x="996" y="5637"/>
                    <a:pt x="730" y="5806"/>
                  </a:cubicBezTo>
                  <a:cubicBezTo>
                    <a:pt x="274" y="6110"/>
                    <a:pt x="1" y="6657"/>
                    <a:pt x="62" y="7204"/>
                  </a:cubicBezTo>
                  <a:cubicBezTo>
                    <a:pt x="122" y="7873"/>
                    <a:pt x="518" y="8481"/>
                    <a:pt x="1125" y="8785"/>
                  </a:cubicBezTo>
                  <a:cubicBezTo>
                    <a:pt x="1408" y="8920"/>
                    <a:pt x="1711" y="8986"/>
                    <a:pt x="2014" y="8986"/>
                  </a:cubicBezTo>
                  <a:cubicBezTo>
                    <a:pt x="2459" y="8986"/>
                    <a:pt x="2903" y="8844"/>
                    <a:pt x="3284" y="8572"/>
                  </a:cubicBezTo>
                  <a:cubicBezTo>
                    <a:pt x="3618" y="8329"/>
                    <a:pt x="3891" y="8025"/>
                    <a:pt x="4074" y="7660"/>
                  </a:cubicBezTo>
                  <a:cubicBezTo>
                    <a:pt x="4256" y="7265"/>
                    <a:pt x="4347" y="6840"/>
                    <a:pt x="4347" y="6445"/>
                  </a:cubicBezTo>
                  <a:cubicBezTo>
                    <a:pt x="4408" y="5593"/>
                    <a:pt x="4256" y="4742"/>
                    <a:pt x="4408" y="3922"/>
                  </a:cubicBezTo>
                  <a:cubicBezTo>
                    <a:pt x="4743" y="2341"/>
                    <a:pt x="5867" y="1065"/>
                    <a:pt x="7387" y="517"/>
                  </a:cubicBezTo>
                  <a:cubicBezTo>
                    <a:pt x="7835" y="361"/>
                    <a:pt x="8304" y="282"/>
                    <a:pt x="8771" y="282"/>
                  </a:cubicBezTo>
                  <a:cubicBezTo>
                    <a:pt x="9574" y="282"/>
                    <a:pt x="10374" y="513"/>
                    <a:pt x="11065" y="973"/>
                  </a:cubicBezTo>
                  <a:cubicBezTo>
                    <a:pt x="11825" y="1429"/>
                    <a:pt x="12433" y="2098"/>
                    <a:pt x="12828" y="2888"/>
                  </a:cubicBezTo>
                  <a:cubicBezTo>
                    <a:pt x="13101" y="3466"/>
                    <a:pt x="13162" y="3800"/>
                    <a:pt x="13193" y="3800"/>
                  </a:cubicBezTo>
                  <a:cubicBezTo>
                    <a:pt x="13223" y="3709"/>
                    <a:pt x="13193" y="3618"/>
                    <a:pt x="13162" y="3557"/>
                  </a:cubicBezTo>
                  <a:cubicBezTo>
                    <a:pt x="13132" y="3314"/>
                    <a:pt x="13041" y="3071"/>
                    <a:pt x="12949" y="2827"/>
                  </a:cubicBezTo>
                  <a:cubicBezTo>
                    <a:pt x="12585" y="2007"/>
                    <a:pt x="11977" y="1277"/>
                    <a:pt x="11217" y="791"/>
                  </a:cubicBezTo>
                  <a:cubicBezTo>
                    <a:pt x="10670" y="426"/>
                    <a:pt x="10092" y="183"/>
                    <a:pt x="9454" y="61"/>
                  </a:cubicBezTo>
                  <a:cubicBezTo>
                    <a:pt x="9211" y="21"/>
                    <a:pt x="8968" y="1"/>
                    <a:pt x="87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1"/>
            <p:cNvSpPr/>
            <p:nvPr/>
          </p:nvSpPr>
          <p:spPr>
            <a:xfrm>
              <a:off x="2677375" y="2032225"/>
              <a:ext cx="308525" cy="147450"/>
            </a:xfrm>
            <a:custGeom>
              <a:rect b="b" l="l" r="r" t="t"/>
              <a:pathLst>
                <a:path extrusionOk="0" h="5898" w="12341">
                  <a:moveTo>
                    <a:pt x="12341" y="1"/>
                  </a:moveTo>
                  <a:lnTo>
                    <a:pt x="12341" y="1"/>
                  </a:lnTo>
                  <a:cubicBezTo>
                    <a:pt x="12037" y="639"/>
                    <a:pt x="11672" y="1247"/>
                    <a:pt x="11277" y="1825"/>
                  </a:cubicBezTo>
                  <a:cubicBezTo>
                    <a:pt x="10183" y="3132"/>
                    <a:pt x="8785" y="4135"/>
                    <a:pt x="7143" y="4712"/>
                  </a:cubicBezTo>
                  <a:cubicBezTo>
                    <a:pt x="5532" y="5259"/>
                    <a:pt x="3860" y="5563"/>
                    <a:pt x="2128" y="5685"/>
                  </a:cubicBezTo>
                  <a:cubicBezTo>
                    <a:pt x="1429" y="5685"/>
                    <a:pt x="699" y="5746"/>
                    <a:pt x="0" y="5837"/>
                  </a:cubicBezTo>
                  <a:cubicBezTo>
                    <a:pt x="183" y="5898"/>
                    <a:pt x="395" y="5898"/>
                    <a:pt x="578" y="5898"/>
                  </a:cubicBezTo>
                  <a:lnTo>
                    <a:pt x="2158" y="5898"/>
                  </a:lnTo>
                  <a:cubicBezTo>
                    <a:pt x="3891" y="5867"/>
                    <a:pt x="5623" y="5563"/>
                    <a:pt x="7265" y="5016"/>
                  </a:cubicBezTo>
                  <a:cubicBezTo>
                    <a:pt x="8937" y="4439"/>
                    <a:pt x="10396" y="3375"/>
                    <a:pt x="11429" y="1946"/>
                  </a:cubicBezTo>
                  <a:cubicBezTo>
                    <a:pt x="11763" y="1521"/>
                    <a:pt x="12007" y="1034"/>
                    <a:pt x="12189" y="548"/>
                  </a:cubicBezTo>
                  <a:cubicBezTo>
                    <a:pt x="12250" y="366"/>
                    <a:pt x="12310" y="183"/>
                    <a:pt x="12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91"/>
            <p:cNvSpPr/>
            <p:nvPr/>
          </p:nvSpPr>
          <p:spPr>
            <a:xfrm>
              <a:off x="2481325" y="2439525"/>
              <a:ext cx="150475" cy="107175"/>
            </a:xfrm>
            <a:custGeom>
              <a:rect b="b" l="l" r="r" t="t"/>
              <a:pathLst>
                <a:path extrusionOk="0" h="4287" w="6019">
                  <a:moveTo>
                    <a:pt x="3390" y="988"/>
                  </a:moveTo>
                  <a:cubicBezTo>
                    <a:pt x="3506" y="988"/>
                    <a:pt x="3625" y="1012"/>
                    <a:pt x="3739" y="1065"/>
                  </a:cubicBezTo>
                  <a:cubicBezTo>
                    <a:pt x="4104" y="1278"/>
                    <a:pt x="4316" y="1703"/>
                    <a:pt x="4286" y="2129"/>
                  </a:cubicBezTo>
                  <a:cubicBezTo>
                    <a:pt x="4273" y="2221"/>
                    <a:pt x="4254" y="2312"/>
                    <a:pt x="4229" y="2401"/>
                  </a:cubicBezTo>
                  <a:lnTo>
                    <a:pt x="4229" y="2401"/>
                  </a:lnTo>
                  <a:cubicBezTo>
                    <a:pt x="4228" y="2401"/>
                    <a:pt x="4226" y="2402"/>
                    <a:pt x="4225" y="2402"/>
                  </a:cubicBezTo>
                  <a:cubicBezTo>
                    <a:pt x="4065" y="2455"/>
                    <a:pt x="3899" y="2480"/>
                    <a:pt x="3736" y="2480"/>
                  </a:cubicBezTo>
                  <a:cubicBezTo>
                    <a:pt x="3526" y="2480"/>
                    <a:pt x="3319" y="2440"/>
                    <a:pt x="3131" y="2372"/>
                  </a:cubicBezTo>
                  <a:cubicBezTo>
                    <a:pt x="2766" y="2189"/>
                    <a:pt x="2584" y="1794"/>
                    <a:pt x="2675" y="1399"/>
                  </a:cubicBezTo>
                  <a:cubicBezTo>
                    <a:pt x="2826" y="1139"/>
                    <a:pt x="3101" y="988"/>
                    <a:pt x="3390" y="988"/>
                  </a:cubicBezTo>
                  <a:close/>
                  <a:moveTo>
                    <a:pt x="5927" y="1"/>
                  </a:moveTo>
                  <a:cubicBezTo>
                    <a:pt x="5897" y="1"/>
                    <a:pt x="5927" y="214"/>
                    <a:pt x="5836" y="578"/>
                  </a:cubicBezTo>
                  <a:cubicBezTo>
                    <a:pt x="5745" y="1065"/>
                    <a:pt x="5471" y="1521"/>
                    <a:pt x="5107" y="1885"/>
                  </a:cubicBezTo>
                  <a:cubicBezTo>
                    <a:pt x="4952" y="2021"/>
                    <a:pt x="4773" y="2144"/>
                    <a:pt x="4577" y="2247"/>
                  </a:cubicBezTo>
                  <a:lnTo>
                    <a:pt x="4577" y="2247"/>
                  </a:lnTo>
                  <a:cubicBezTo>
                    <a:pt x="4582" y="2218"/>
                    <a:pt x="4586" y="2188"/>
                    <a:pt x="4590" y="2159"/>
                  </a:cubicBezTo>
                  <a:cubicBezTo>
                    <a:pt x="4651" y="1582"/>
                    <a:pt x="4377" y="1034"/>
                    <a:pt x="3860" y="761"/>
                  </a:cubicBezTo>
                  <a:cubicBezTo>
                    <a:pt x="3715" y="696"/>
                    <a:pt x="3564" y="666"/>
                    <a:pt x="3414" y="666"/>
                  </a:cubicBezTo>
                  <a:cubicBezTo>
                    <a:pt x="3000" y="666"/>
                    <a:pt x="2602" y="898"/>
                    <a:pt x="2401" y="1278"/>
                  </a:cubicBezTo>
                  <a:cubicBezTo>
                    <a:pt x="2310" y="1551"/>
                    <a:pt x="2310" y="1855"/>
                    <a:pt x="2462" y="2098"/>
                  </a:cubicBezTo>
                  <a:cubicBezTo>
                    <a:pt x="2584" y="2311"/>
                    <a:pt x="2766" y="2493"/>
                    <a:pt x="3009" y="2615"/>
                  </a:cubicBezTo>
                  <a:cubicBezTo>
                    <a:pt x="3232" y="2710"/>
                    <a:pt x="3463" y="2756"/>
                    <a:pt x="3693" y="2756"/>
                  </a:cubicBezTo>
                  <a:cubicBezTo>
                    <a:pt x="3834" y="2756"/>
                    <a:pt x="3975" y="2739"/>
                    <a:pt x="4113" y="2706"/>
                  </a:cubicBezTo>
                  <a:lnTo>
                    <a:pt x="4113" y="2706"/>
                  </a:lnTo>
                  <a:cubicBezTo>
                    <a:pt x="4017" y="2903"/>
                    <a:pt x="3884" y="3080"/>
                    <a:pt x="3708" y="3223"/>
                  </a:cubicBezTo>
                  <a:cubicBezTo>
                    <a:pt x="3161" y="3740"/>
                    <a:pt x="2462" y="4044"/>
                    <a:pt x="1702" y="4044"/>
                  </a:cubicBezTo>
                  <a:cubicBezTo>
                    <a:pt x="1186" y="4044"/>
                    <a:pt x="699" y="3861"/>
                    <a:pt x="365" y="3496"/>
                  </a:cubicBezTo>
                  <a:cubicBezTo>
                    <a:pt x="91" y="3253"/>
                    <a:pt x="31" y="3040"/>
                    <a:pt x="0" y="3040"/>
                  </a:cubicBezTo>
                  <a:cubicBezTo>
                    <a:pt x="0" y="3040"/>
                    <a:pt x="31" y="3284"/>
                    <a:pt x="274" y="3588"/>
                  </a:cubicBezTo>
                  <a:cubicBezTo>
                    <a:pt x="638" y="3983"/>
                    <a:pt x="1155" y="4256"/>
                    <a:pt x="1702" y="4287"/>
                  </a:cubicBezTo>
                  <a:cubicBezTo>
                    <a:pt x="2523" y="4287"/>
                    <a:pt x="3313" y="3983"/>
                    <a:pt x="3921" y="3436"/>
                  </a:cubicBezTo>
                  <a:cubicBezTo>
                    <a:pt x="4178" y="3200"/>
                    <a:pt x="4375" y="2904"/>
                    <a:pt x="4490" y="2580"/>
                  </a:cubicBezTo>
                  <a:lnTo>
                    <a:pt x="4490" y="2580"/>
                  </a:lnTo>
                  <a:cubicBezTo>
                    <a:pt x="4786" y="2454"/>
                    <a:pt x="5055" y="2267"/>
                    <a:pt x="5259" y="2037"/>
                  </a:cubicBezTo>
                  <a:cubicBezTo>
                    <a:pt x="5654" y="1642"/>
                    <a:pt x="5897" y="1126"/>
                    <a:pt x="5958" y="609"/>
                  </a:cubicBezTo>
                  <a:cubicBezTo>
                    <a:pt x="6018" y="396"/>
                    <a:pt x="5988" y="214"/>
                    <a:pt x="5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91"/>
            <p:cNvSpPr/>
            <p:nvPr/>
          </p:nvSpPr>
          <p:spPr>
            <a:xfrm>
              <a:off x="1733575" y="4194125"/>
              <a:ext cx="1540325" cy="4575"/>
            </a:xfrm>
            <a:custGeom>
              <a:rect b="b" l="l" r="r" t="t"/>
              <a:pathLst>
                <a:path extrusionOk="0" h="183" w="61613">
                  <a:moveTo>
                    <a:pt x="30822" y="0"/>
                  </a:moveTo>
                  <a:cubicBezTo>
                    <a:pt x="13800" y="0"/>
                    <a:pt x="1" y="31"/>
                    <a:pt x="1" y="92"/>
                  </a:cubicBezTo>
                  <a:cubicBezTo>
                    <a:pt x="1" y="152"/>
                    <a:pt x="13800" y="183"/>
                    <a:pt x="30822" y="183"/>
                  </a:cubicBezTo>
                  <a:cubicBezTo>
                    <a:pt x="47813" y="183"/>
                    <a:pt x="61613" y="152"/>
                    <a:pt x="61613" y="92"/>
                  </a:cubicBezTo>
                  <a:cubicBezTo>
                    <a:pt x="61613" y="31"/>
                    <a:pt x="47813" y="0"/>
                    <a:pt x="30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1"/>
            <p:cNvSpPr/>
            <p:nvPr/>
          </p:nvSpPr>
          <p:spPr>
            <a:xfrm>
              <a:off x="1200125" y="3645475"/>
              <a:ext cx="185450" cy="340450"/>
            </a:xfrm>
            <a:custGeom>
              <a:rect b="b" l="l" r="r" t="t"/>
              <a:pathLst>
                <a:path extrusionOk="0" h="13618" w="7418">
                  <a:moveTo>
                    <a:pt x="2250" y="1"/>
                  </a:moveTo>
                  <a:cubicBezTo>
                    <a:pt x="1" y="213"/>
                    <a:pt x="214" y="5320"/>
                    <a:pt x="1186" y="7812"/>
                  </a:cubicBezTo>
                  <a:cubicBezTo>
                    <a:pt x="1794" y="9423"/>
                    <a:pt x="3193" y="12402"/>
                    <a:pt x="5807" y="13618"/>
                  </a:cubicBezTo>
                  <a:cubicBezTo>
                    <a:pt x="6718" y="11217"/>
                    <a:pt x="7418" y="8329"/>
                    <a:pt x="6992" y="5776"/>
                  </a:cubicBezTo>
                  <a:cubicBezTo>
                    <a:pt x="6779" y="4438"/>
                    <a:pt x="6293" y="3192"/>
                    <a:pt x="5563" y="2068"/>
                  </a:cubicBezTo>
                  <a:cubicBezTo>
                    <a:pt x="4773" y="943"/>
                    <a:pt x="3588" y="213"/>
                    <a:pt x="225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1"/>
            <p:cNvSpPr/>
            <p:nvPr/>
          </p:nvSpPr>
          <p:spPr>
            <a:xfrm>
              <a:off x="1417475" y="3901900"/>
              <a:ext cx="180100" cy="169150"/>
            </a:xfrm>
            <a:custGeom>
              <a:rect b="b" l="l" r="r" t="t"/>
              <a:pathLst>
                <a:path extrusionOk="0" h="6766" w="7204">
                  <a:moveTo>
                    <a:pt x="5293" y="1"/>
                  </a:moveTo>
                  <a:cubicBezTo>
                    <a:pt x="5036" y="1"/>
                    <a:pt x="4777" y="33"/>
                    <a:pt x="4529" y="78"/>
                  </a:cubicBezTo>
                  <a:cubicBezTo>
                    <a:pt x="3040" y="382"/>
                    <a:pt x="1733" y="1233"/>
                    <a:pt x="882" y="2510"/>
                  </a:cubicBezTo>
                  <a:cubicBezTo>
                    <a:pt x="61" y="3786"/>
                    <a:pt x="0" y="5397"/>
                    <a:pt x="699" y="6765"/>
                  </a:cubicBezTo>
                  <a:cubicBezTo>
                    <a:pt x="2918" y="6765"/>
                    <a:pt x="4620" y="5428"/>
                    <a:pt x="6110" y="3786"/>
                  </a:cubicBezTo>
                  <a:cubicBezTo>
                    <a:pt x="6566" y="3331"/>
                    <a:pt x="6870" y="2753"/>
                    <a:pt x="7052" y="2145"/>
                  </a:cubicBezTo>
                  <a:cubicBezTo>
                    <a:pt x="7204" y="1476"/>
                    <a:pt x="6991" y="808"/>
                    <a:pt x="6505" y="382"/>
                  </a:cubicBezTo>
                  <a:cubicBezTo>
                    <a:pt x="6160" y="95"/>
                    <a:pt x="5731" y="1"/>
                    <a:pt x="529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1"/>
            <p:cNvSpPr/>
            <p:nvPr/>
          </p:nvSpPr>
          <p:spPr>
            <a:xfrm>
              <a:off x="1412150" y="3973750"/>
              <a:ext cx="102600" cy="304750"/>
            </a:xfrm>
            <a:custGeom>
              <a:rect b="b" l="l" r="r" t="t"/>
              <a:pathLst>
                <a:path extrusionOk="0" h="12190" w="4104">
                  <a:moveTo>
                    <a:pt x="4104" y="1"/>
                  </a:moveTo>
                  <a:cubicBezTo>
                    <a:pt x="4073" y="1"/>
                    <a:pt x="4043" y="31"/>
                    <a:pt x="3982" y="61"/>
                  </a:cubicBezTo>
                  <a:cubicBezTo>
                    <a:pt x="3861" y="122"/>
                    <a:pt x="3769" y="183"/>
                    <a:pt x="3648" y="244"/>
                  </a:cubicBezTo>
                  <a:cubicBezTo>
                    <a:pt x="3253" y="517"/>
                    <a:pt x="2858" y="821"/>
                    <a:pt x="2523" y="1186"/>
                  </a:cubicBezTo>
                  <a:cubicBezTo>
                    <a:pt x="1459" y="2402"/>
                    <a:pt x="699" y="3861"/>
                    <a:pt x="365" y="5441"/>
                  </a:cubicBezTo>
                  <a:cubicBezTo>
                    <a:pt x="61" y="7022"/>
                    <a:pt x="0" y="8633"/>
                    <a:pt x="213" y="10214"/>
                  </a:cubicBezTo>
                  <a:cubicBezTo>
                    <a:pt x="274" y="10791"/>
                    <a:pt x="335" y="11277"/>
                    <a:pt x="365" y="11673"/>
                  </a:cubicBezTo>
                  <a:cubicBezTo>
                    <a:pt x="365" y="11824"/>
                    <a:pt x="396" y="12007"/>
                    <a:pt x="426" y="12189"/>
                  </a:cubicBezTo>
                  <a:cubicBezTo>
                    <a:pt x="456" y="12007"/>
                    <a:pt x="456" y="11824"/>
                    <a:pt x="426" y="11642"/>
                  </a:cubicBezTo>
                  <a:cubicBezTo>
                    <a:pt x="426" y="11308"/>
                    <a:pt x="396" y="10791"/>
                    <a:pt x="335" y="10183"/>
                  </a:cubicBezTo>
                  <a:cubicBezTo>
                    <a:pt x="274" y="8967"/>
                    <a:pt x="122" y="7265"/>
                    <a:pt x="547" y="5472"/>
                  </a:cubicBezTo>
                  <a:cubicBezTo>
                    <a:pt x="882" y="3922"/>
                    <a:pt x="1581" y="2463"/>
                    <a:pt x="2645" y="1277"/>
                  </a:cubicBezTo>
                  <a:cubicBezTo>
                    <a:pt x="3070" y="791"/>
                    <a:pt x="3587" y="365"/>
                    <a:pt x="4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1"/>
            <p:cNvSpPr/>
            <p:nvPr/>
          </p:nvSpPr>
          <p:spPr>
            <a:xfrm>
              <a:off x="1269275" y="3741975"/>
              <a:ext cx="155825" cy="546400"/>
            </a:xfrm>
            <a:custGeom>
              <a:rect b="b" l="l" r="r" t="t"/>
              <a:pathLst>
                <a:path extrusionOk="0" h="21856" w="6233">
                  <a:moveTo>
                    <a:pt x="1" y="1"/>
                  </a:moveTo>
                  <a:cubicBezTo>
                    <a:pt x="31" y="62"/>
                    <a:pt x="31" y="123"/>
                    <a:pt x="62" y="214"/>
                  </a:cubicBezTo>
                  <a:cubicBezTo>
                    <a:pt x="123" y="366"/>
                    <a:pt x="183" y="578"/>
                    <a:pt x="244" y="852"/>
                  </a:cubicBezTo>
                  <a:cubicBezTo>
                    <a:pt x="427" y="1430"/>
                    <a:pt x="670" y="2220"/>
                    <a:pt x="974" y="3162"/>
                  </a:cubicBezTo>
                  <a:cubicBezTo>
                    <a:pt x="1551" y="5138"/>
                    <a:pt x="2372" y="7843"/>
                    <a:pt x="3253" y="10883"/>
                  </a:cubicBezTo>
                  <a:cubicBezTo>
                    <a:pt x="4104" y="13892"/>
                    <a:pt x="4834" y="16627"/>
                    <a:pt x="5351" y="18633"/>
                  </a:cubicBezTo>
                  <a:cubicBezTo>
                    <a:pt x="5594" y="19606"/>
                    <a:pt x="5837" y="20396"/>
                    <a:pt x="5989" y="20974"/>
                  </a:cubicBezTo>
                  <a:lnTo>
                    <a:pt x="6171" y="21612"/>
                  </a:lnTo>
                  <a:cubicBezTo>
                    <a:pt x="6171" y="21703"/>
                    <a:pt x="6202" y="21764"/>
                    <a:pt x="6232" y="21855"/>
                  </a:cubicBezTo>
                  <a:cubicBezTo>
                    <a:pt x="6232" y="21764"/>
                    <a:pt x="6202" y="21673"/>
                    <a:pt x="6202" y="21612"/>
                  </a:cubicBezTo>
                  <a:cubicBezTo>
                    <a:pt x="6171" y="21430"/>
                    <a:pt x="6111" y="21217"/>
                    <a:pt x="6050" y="20974"/>
                  </a:cubicBezTo>
                  <a:cubicBezTo>
                    <a:pt x="5928" y="20396"/>
                    <a:pt x="5746" y="19606"/>
                    <a:pt x="5503" y="18603"/>
                  </a:cubicBezTo>
                  <a:cubicBezTo>
                    <a:pt x="4986" y="16597"/>
                    <a:pt x="4287" y="13861"/>
                    <a:pt x="3436" y="10822"/>
                  </a:cubicBezTo>
                  <a:cubicBezTo>
                    <a:pt x="2554" y="7813"/>
                    <a:pt x="1734" y="5077"/>
                    <a:pt x="1095" y="3132"/>
                  </a:cubicBezTo>
                  <a:cubicBezTo>
                    <a:pt x="791" y="2159"/>
                    <a:pt x="518" y="1369"/>
                    <a:pt x="335" y="822"/>
                  </a:cubicBezTo>
                  <a:cubicBezTo>
                    <a:pt x="244" y="578"/>
                    <a:pt x="153" y="366"/>
                    <a:pt x="92" y="214"/>
                  </a:cubicBezTo>
                  <a:cubicBezTo>
                    <a:pt x="62" y="123"/>
                    <a:pt x="62"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1"/>
            <p:cNvSpPr/>
            <p:nvPr/>
          </p:nvSpPr>
          <p:spPr>
            <a:xfrm>
              <a:off x="1110475" y="3995175"/>
              <a:ext cx="246225" cy="152050"/>
            </a:xfrm>
            <a:custGeom>
              <a:rect b="b" l="l" r="r" t="t"/>
              <a:pathLst>
                <a:path extrusionOk="0" h="6082" w="9849">
                  <a:moveTo>
                    <a:pt x="1916" y="0"/>
                  </a:moveTo>
                  <a:cubicBezTo>
                    <a:pt x="1317" y="0"/>
                    <a:pt x="735" y="155"/>
                    <a:pt x="426" y="663"/>
                  </a:cubicBezTo>
                  <a:cubicBezTo>
                    <a:pt x="0" y="1332"/>
                    <a:pt x="395" y="2244"/>
                    <a:pt x="882" y="2882"/>
                  </a:cubicBezTo>
                  <a:cubicBezTo>
                    <a:pt x="2520" y="4941"/>
                    <a:pt x="4986" y="6082"/>
                    <a:pt x="7546" y="6082"/>
                  </a:cubicBezTo>
                  <a:cubicBezTo>
                    <a:pt x="8312" y="6082"/>
                    <a:pt x="9086" y="5980"/>
                    <a:pt x="9848" y="5770"/>
                  </a:cubicBezTo>
                  <a:lnTo>
                    <a:pt x="9818" y="5557"/>
                  </a:lnTo>
                  <a:cubicBezTo>
                    <a:pt x="8420" y="2669"/>
                    <a:pt x="5745" y="633"/>
                    <a:pt x="2584" y="55"/>
                  </a:cubicBezTo>
                  <a:cubicBezTo>
                    <a:pt x="2368" y="22"/>
                    <a:pt x="2141"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91"/>
            <p:cNvSpPr/>
            <p:nvPr/>
          </p:nvSpPr>
          <p:spPr>
            <a:xfrm>
              <a:off x="1200125" y="4052775"/>
              <a:ext cx="218125" cy="204450"/>
            </a:xfrm>
            <a:custGeom>
              <a:rect b="b" l="l" r="r" t="t"/>
              <a:pathLst>
                <a:path extrusionOk="0" h="8178" w="8725">
                  <a:moveTo>
                    <a:pt x="31" y="1"/>
                  </a:moveTo>
                  <a:cubicBezTo>
                    <a:pt x="1" y="31"/>
                    <a:pt x="730" y="153"/>
                    <a:pt x="1794" y="517"/>
                  </a:cubicBezTo>
                  <a:cubicBezTo>
                    <a:pt x="2068" y="609"/>
                    <a:pt x="2372" y="730"/>
                    <a:pt x="2645" y="882"/>
                  </a:cubicBezTo>
                  <a:cubicBezTo>
                    <a:pt x="2980" y="1034"/>
                    <a:pt x="3314" y="1186"/>
                    <a:pt x="3618" y="1369"/>
                  </a:cubicBezTo>
                  <a:cubicBezTo>
                    <a:pt x="5047" y="2159"/>
                    <a:pt x="6262" y="3314"/>
                    <a:pt x="7174" y="4651"/>
                  </a:cubicBezTo>
                  <a:cubicBezTo>
                    <a:pt x="7357" y="4955"/>
                    <a:pt x="7539" y="5259"/>
                    <a:pt x="7691" y="5594"/>
                  </a:cubicBezTo>
                  <a:cubicBezTo>
                    <a:pt x="7843" y="5867"/>
                    <a:pt x="7995" y="6141"/>
                    <a:pt x="8117" y="6445"/>
                  </a:cubicBezTo>
                  <a:cubicBezTo>
                    <a:pt x="8542" y="7478"/>
                    <a:pt x="8664" y="8177"/>
                    <a:pt x="8725" y="8177"/>
                  </a:cubicBezTo>
                  <a:cubicBezTo>
                    <a:pt x="8694" y="8025"/>
                    <a:pt x="8664" y="7843"/>
                    <a:pt x="8633" y="7691"/>
                  </a:cubicBezTo>
                  <a:cubicBezTo>
                    <a:pt x="8603" y="7478"/>
                    <a:pt x="8542" y="7296"/>
                    <a:pt x="8481" y="7113"/>
                  </a:cubicBezTo>
                  <a:cubicBezTo>
                    <a:pt x="8421" y="6870"/>
                    <a:pt x="8329" y="6627"/>
                    <a:pt x="8238" y="6384"/>
                  </a:cubicBezTo>
                  <a:cubicBezTo>
                    <a:pt x="8117" y="6080"/>
                    <a:pt x="7995" y="5806"/>
                    <a:pt x="7843" y="5533"/>
                  </a:cubicBezTo>
                  <a:cubicBezTo>
                    <a:pt x="7691" y="5198"/>
                    <a:pt x="7509" y="4864"/>
                    <a:pt x="7326" y="4560"/>
                  </a:cubicBezTo>
                  <a:cubicBezTo>
                    <a:pt x="6840" y="3891"/>
                    <a:pt x="6323" y="3253"/>
                    <a:pt x="5715" y="2676"/>
                  </a:cubicBezTo>
                  <a:cubicBezTo>
                    <a:pt x="5107" y="2098"/>
                    <a:pt x="4439" y="1612"/>
                    <a:pt x="3709" y="1217"/>
                  </a:cubicBezTo>
                  <a:cubicBezTo>
                    <a:pt x="3375" y="1034"/>
                    <a:pt x="3071" y="882"/>
                    <a:pt x="2737" y="730"/>
                  </a:cubicBezTo>
                  <a:cubicBezTo>
                    <a:pt x="2433" y="609"/>
                    <a:pt x="2159" y="487"/>
                    <a:pt x="1855" y="396"/>
                  </a:cubicBezTo>
                  <a:cubicBezTo>
                    <a:pt x="1551" y="305"/>
                    <a:pt x="1308" y="244"/>
                    <a:pt x="1095" y="183"/>
                  </a:cubicBezTo>
                  <a:cubicBezTo>
                    <a:pt x="882" y="122"/>
                    <a:pt x="700" y="92"/>
                    <a:pt x="518" y="62"/>
                  </a:cubicBezTo>
                  <a:cubicBezTo>
                    <a:pt x="335" y="31"/>
                    <a:pt x="183"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2" name="Google Shape;1772;p91"/>
          <p:cNvSpPr/>
          <p:nvPr/>
        </p:nvSpPr>
        <p:spPr>
          <a:xfrm>
            <a:off x="3994125" y="1926500"/>
            <a:ext cx="1278600" cy="702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aleway"/>
                <a:ea typeface="Raleway"/>
                <a:cs typeface="Raleway"/>
                <a:sym typeface="Raleway"/>
              </a:rPr>
              <a:t>EMS</a:t>
            </a:r>
            <a:endParaRPr b="1">
              <a:solidFill>
                <a:schemeClr val="dk1"/>
              </a:solidFill>
              <a:latin typeface="Raleway"/>
              <a:ea typeface="Raleway"/>
              <a:cs typeface="Raleway"/>
              <a:sym typeface="Raleway"/>
            </a:endParaRPr>
          </a:p>
        </p:txBody>
      </p:sp>
      <p:sp>
        <p:nvSpPr>
          <p:cNvPr id="1773" name="Google Shape;1773;p91"/>
          <p:cNvSpPr/>
          <p:nvPr/>
        </p:nvSpPr>
        <p:spPr>
          <a:xfrm>
            <a:off x="7475350" y="1980050"/>
            <a:ext cx="1043400" cy="59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Employe</a:t>
            </a:r>
            <a:endParaRPr b="1">
              <a:latin typeface="Raleway"/>
              <a:ea typeface="Raleway"/>
              <a:cs typeface="Raleway"/>
              <a:sym typeface="Raleway"/>
            </a:endParaRPr>
          </a:p>
        </p:txBody>
      </p:sp>
      <p:sp>
        <p:nvSpPr>
          <p:cNvPr id="1774" name="Google Shape;1774;p91"/>
          <p:cNvSpPr/>
          <p:nvPr/>
        </p:nvSpPr>
        <p:spPr>
          <a:xfrm>
            <a:off x="828800" y="1980050"/>
            <a:ext cx="1043400" cy="59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Company</a:t>
            </a:r>
            <a:endParaRPr b="1">
              <a:latin typeface="Raleway"/>
              <a:ea typeface="Raleway"/>
              <a:cs typeface="Raleway"/>
              <a:sym typeface="Raleway"/>
            </a:endParaRPr>
          </a:p>
        </p:txBody>
      </p:sp>
      <p:cxnSp>
        <p:nvCxnSpPr>
          <p:cNvPr id="1775" name="Google Shape;1775;p91"/>
          <p:cNvCxnSpPr>
            <a:stCxn id="1774" idx="3"/>
            <a:endCxn id="1772" idx="2"/>
          </p:cNvCxnSpPr>
          <p:nvPr/>
        </p:nvCxnSpPr>
        <p:spPr>
          <a:xfrm>
            <a:off x="1872200" y="2277800"/>
            <a:ext cx="2121900" cy="0"/>
          </a:xfrm>
          <a:prstGeom prst="straightConnector1">
            <a:avLst/>
          </a:prstGeom>
          <a:noFill/>
          <a:ln cap="flat" cmpd="sng" w="9525">
            <a:solidFill>
              <a:schemeClr val="dk2"/>
            </a:solidFill>
            <a:prstDash val="solid"/>
            <a:round/>
            <a:headEnd len="med" w="med" type="none"/>
            <a:tailEnd len="med" w="med" type="triangle"/>
          </a:ln>
        </p:spPr>
      </p:cxnSp>
      <p:cxnSp>
        <p:nvCxnSpPr>
          <p:cNvPr id="1776" name="Google Shape;1776;p91"/>
          <p:cNvCxnSpPr>
            <a:stCxn id="1773" idx="1"/>
            <a:endCxn id="1772" idx="6"/>
          </p:cNvCxnSpPr>
          <p:nvPr/>
        </p:nvCxnSpPr>
        <p:spPr>
          <a:xfrm rot="10800000">
            <a:off x="5272750" y="2277800"/>
            <a:ext cx="2202600" cy="0"/>
          </a:xfrm>
          <a:prstGeom prst="straightConnector1">
            <a:avLst/>
          </a:prstGeom>
          <a:noFill/>
          <a:ln cap="flat" cmpd="sng" w="9525">
            <a:solidFill>
              <a:schemeClr val="dk2"/>
            </a:solidFill>
            <a:prstDash val="solid"/>
            <a:round/>
            <a:headEnd len="med" w="med" type="none"/>
            <a:tailEnd len="med" w="med" type="triangle"/>
          </a:ln>
        </p:spPr>
      </p:cxnSp>
      <p:cxnSp>
        <p:nvCxnSpPr>
          <p:cNvPr id="1777" name="Google Shape;1777;p91"/>
          <p:cNvCxnSpPr/>
          <p:nvPr/>
        </p:nvCxnSpPr>
        <p:spPr>
          <a:xfrm flipH="1">
            <a:off x="1857872" y="2373807"/>
            <a:ext cx="2323500" cy="102900"/>
          </a:xfrm>
          <a:prstGeom prst="straightConnector1">
            <a:avLst/>
          </a:prstGeom>
          <a:noFill/>
          <a:ln cap="flat" cmpd="sng" w="9525">
            <a:solidFill>
              <a:schemeClr val="dk2"/>
            </a:solidFill>
            <a:prstDash val="solid"/>
            <a:round/>
            <a:headEnd len="med" w="med" type="none"/>
            <a:tailEnd len="med" w="med" type="triangle"/>
          </a:ln>
        </p:spPr>
      </p:cxnSp>
      <p:cxnSp>
        <p:nvCxnSpPr>
          <p:cNvPr id="1778" name="Google Shape;1778;p91"/>
          <p:cNvCxnSpPr/>
          <p:nvPr/>
        </p:nvCxnSpPr>
        <p:spPr>
          <a:xfrm>
            <a:off x="5085478" y="2373807"/>
            <a:ext cx="2332500" cy="45600"/>
          </a:xfrm>
          <a:prstGeom prst="straightConnector1">
            <a:avLst/>
          </a:prstGeom>
          <a:noFill/>
          <a:ln cap="flat" cmpd="sng" w="9525">
            <a:solidFill>
              <a:schemeClr val="dk2"/>
            </a:solidFill>
            <a:prstDash val="solid"/>
            <a:round/>
            <a:headEnd len="med" w="med" type="none"/>
            <a:tailEnd len="med" w="med" type="triangle"/>
          </a:ln>
        </p:spPr>
      </p:cxnSp>
      <p:sp>
        <p:nvSpPr>
          <p:cNvPr id="1779" name="Google Shape;1779;p91"/>
          <p:cNvSpPr txBox="1"/>
          <p:nvPr/>
        </p:nvSpPr>
        <p:spPr>
          <a:xfrm>
            <a:off x="2377450" y="1953800"/>
            <a:ext cx="9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Request</a:t>
            </a:r>
            <a:endParaRPr>
              <a:latin typeface="Raleway"/>
              <a:ea typeface="Raleway"/>
              <a:cs typeface="Raleway"/>
              <a:sym typeface="Raleway"/>
            </a:endParaRPr>
          </a:p>
        </p:txBody>
      </p:sp>
      <p:sp>
        <p:nvSpPr>
          <p:cNvPr id="1780" name="Google Shape;1780;p91"/>
          <p:cNvSpPr txBox="1"/>
          <p:nvPr/>
        </p:nvSpPr>
        <p:spPr>
          <a:xfrm>
            <a:off x="5780025" y="1963950"/>
            <a:ext cx="1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Request</a:t>
            </a:r>
            <a:endParaRPr>
              <a:latin typeface="Raleway"/>
              <a:ea typeface="Raleway"/>
              <a:cs typeface="Raleway"/>
              <a:sym typeface="Raleway"/>
            </a:endParaRPr>
          </a:p>
        </p:txBody>
      </p:sp>
      <p:sp>
        <p:nvSpPr>
          <p:cNvPr id="1781" name="Google Shape;1781;p91"/>
          <p:cNvSpPr txBox="1"/>
          <p:nvPr/>
        </p:nvSpPr>
        <p:spPr>
          <a:xfrm>
            <a:off x="2533000" y="2328775"/>
            <a:ext cx="11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Response</a:t>
            </a:r>
            <a:endParaRPr>
              <a:latin typeface="Raleway"/>
              <a:ea typeface="Raleway"/>
              <a:cs typeface="Raleway"/>
              <a:sym typeface="Raleway"/>
            </a:endParaRPr>
          </a:p>
        </p:txBody>
      </p:sp>
      <p:sp>
        <p:nvSpPr>
          <p:cNvPr id="1782" name="Google Shape;1782;p91"/>
          <p:cNvSpPr txBox="1"/>
          <p:nvPr/>
        </p:nvSpPr>
        <p:spPr>
          <a:xfrm>
            <a:off x="5938075" y="2300050"/>
            <a:ext cx="1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Response</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92"/>
          <p:cNvSpPr/>
          <p:nvPr/>
        </p:nvSpPr>
        <p:spPr>
          <a:xfrm>
            <a:off x="4853063"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92"/>
          <p:cNvSpPr/>
          <p:nvPr/>
        </p:nvSpPr>
        <p:spPr>
          <a:xfrm>
            <a:off x="1147838"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92">
            <a:hlinkClick r:id="rId3"/>
          </p:cNvPr>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4"/>
              </a:rPr>
              <a:t>Use case diagram </a:t>
            </a:r>
            <a:endParaRPr/>
          </a:p>
        </p:txBody>
      </p:sp>
      <p:sp>
        <p:nvSpPr>
          <p:cNvPr id="1790" name="Google Shape;1790;p92"/>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can add and manage employees data like attendance, salary, leave and much more.</a:t>
            </a:r>
            <a:endParaRPr/>
          </a:p>
        </p:txBody>
      </p:sp>
      <p:sp>
        <p:nvSpPr>
          <p:cNvPr id="1791" name="Google Shape;1791;p92"/>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a:t>
            </a:r>
            <a:endParaRPr/>
          </a:p>
        </p:txBody>
      </p:sp>
      <p:sp>
        <p:nvSpPr>
          <p:cNvPr id="1792" name="Google Shape;1792;p92"/>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Employees get credentials from the employee portal when the company adds them which helps to interact with a company.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93" name="Google Shape;1793;p92"/>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a:t>
            </a:r>
            <a:endParaRPr/>
          </a:p>
        </p:txBody>
      </p:sp>
      <p:sp>
        <p:nvSpPr>
          <p:cNvPr id="1794" name="Google Shape;1794;p92"/>
          <p:cNvSpPr/>
          <p:nvPr/>
        </p:nvSpPr>
        <p:spPr>
          <a:xfrm>
            <a:off x="5189825" y="4098999"/>
            <a:ext cx="185861" cy="185490"/>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5" name="Google Shape;1795;p92"/>
          <p:cNvCxnSpPr>
            <a:stCxn id="1787" idx="2"/>
            <a:endCxn id="1788" idx="6"/>
          </p:cNvCxnSpPr>
          <p:nvPr/>
        </p:nvCxnSpPr>
        <p:spPr>
          <a:xfrm rot="10800000">
            <a:off x="4290863" y="2808050"/>
            <a:ext cx="562200" cy="0"/>
          </a:xfrm>
          <a:prstGeom prst="straightConnector1">
            <a:avLst/>
          </a:prstGeom>
          <a:noFill/>
          <a:ln cap="flat" cmpd="sng" w="19050">
            <a:solidFill>
              <a:schemeClr val="accent3"/>
            </a:solidFill>
            <a:prstDash val="solid"/>
            <a:round/>
            <a:headEnd len="med" w="med" type="none"/>
            <a:tailEnd len="med" w="med" type="none"/>
          </a:ln>
        </p:spPr>
      </p:cxnSp>
      <p:sp>
        <p:nvSpPr>
          <p:cNvPr id="1796" name="Google Shape;1796;p92"/>
          <p:cNvSpPr/>
          <p:nvPr/>
        </p:nvSpPr>
        <p:spPr>
          <a:xfrm>
            <a:off x="936875" y="1417825"/>
            <a:ext cx="473100" cy="4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92"/>
          <p:cNvSpPr/>
          <p:nvPr/>
        </p:nvSpPr>
        <p:spPr>
          <a:xfrm>
            <a:off x="3979125" y="1511025"/>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92"/>
          <p:cNvSpPr/>
          <p:nvPr/>
        </p:nvSpPr>
        <p:spPr>
          <a:xfrm>
            <a:off x="7996175" y="3359550"/>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92"/>
          <p:cNvSpPr/>
          <p:nvPr/>
        </p:nvSpPr>
        <p:spPr>
          <a:xfrm>
            <a:off x="8044700" y="2958275"/>
            <a:ext cx="272100" cy="27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0" name="Google Shape;1800;p92"/>
          <p:cNvGrpSpPr/>
          <p:nvPr/>
        </p:nvGrpSpPr>
        <p:grpSpPr>
          <a:xfrm>
            <a:off x="7791818" y="4157371"/>
            <a:ext cx="666389" cy="982655"/>
            <a:chOff x="3312267" y="2949449"/>
            <a:chExt cx="928765" cy="1369555"/>
          </a:xfrm>
        </p:grpSpPr>
        <p:sp>
          <p:nvSpPr>
            <p:cNvPr id="1801" name="Google Shape;1801;p92"/>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92"/>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2"/>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92"/>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92"/>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92"/>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92"/>
          <p:cNvGrpSpPr/>
          <p:nvPr/>
        </p:nvGrpSpPr>
        <p:grpSpPr>
          <a:xfrm>
            <a:off x="247143" y="3097547"/>
            <a:ext cx="877308" cy="2042473"/>
            <a:chOff x="731955" y="2811840"/>
            <a:chExt cx="564367" cy="1313910"/>
          </a:xfrm>
        </p:grpSpPr>
        <p:sp>
          <p:nvSpPr>
            <p:cNvPr id="1808" name="Google Shape;1808;p92"/>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92"/>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92"/>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92"/>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92"/>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92"/>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92"/>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92"/>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92"/>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92"/>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92"/>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92"/>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92"/>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92"/>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92"/>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92"/>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92"/>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92"/>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9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92"/>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9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9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92"/>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9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9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9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92"/>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9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92"/>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92"/>
          <p:cNvGrpSpPr/>
          <p:nvPr/>
        </p:nvGrpSpPr>
        <p:grpSpPr>
          <a:xfrm>
            <a:off x="6249584" y="1814723"/>
            <a:ext cx="350079" cy="350079"/>
            <a:chOff x="3497300" y="3227275"/>
            <a:chExt cx="296175" cy="296175"/>
          </a:xfrm>
        </p:grpSpPr>
        <p:sp>
          <p:nvSpPr>
            <p:cNvPr id="1839" name="Google Shape;1839;p92"/>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0" name="Google Shape;1840;p92"/>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1" name="Google Shape;1841;p92"/>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2" name="Google Shape;1842;p92"/>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3" name="Google Shape;1843;p92"/>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4" name="Google Shape;1844;p92"/>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5" name="Google Shape;1845;p92"/>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sp>
          <p:nvSpPr>
            <p:cNvPr id="1846" name="Google Shape;1846;p92"/>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3"/>
                </a:highlight>
              </a:endParaRPr>
            </a:p>
          </p:txBody>
        </p:sp>
      </p:grpSp>
      <p:sp>
        <p:nvSpPr>
          <p:cNvPr id="1847" name="Google Shape;1847;p92"/>
          <p:cNvSpPr/>
          <p:nvPr/>
        </p:nvSpPr>
        <p:spPr>
          <a:xfrm>
            <a:off x="2536236" y="1806119"/>
            <a:ext cx="366335" cy="367290"/>
          </a:xfrm>
          <a:custGeom>
            <a:rect b="b" l="l" r="r" t="t"/>
            <a:pathLst>
              <a:path extrusionOk="0" h="12698" w="12665">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92"/>
          <p:cNvSpPr txBox="1"/>
          <p:nvPr/>
        </p:nvSpPr>
        <p:spPr>
          <a:xfrm>
            <a:off x="1522925" y="215510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sp>
        <p:nvSpPr>
          <p:cNvPr id="1853" name="Google Shape;1853;p93">
            <a:hlinkClick r:id="rId3"/>
          </p:cNvPr>
          <p:cNvSpPr txBox="1"/>
          <p:nvPr/>
        </p:nvSpPr>
        <p:spPr>
          <a:xfrm>
            <a:off x="994500" y="402275"/>
            <a:ext cx="753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hlink"/>
                </a:solidFill>
                <a:latin typeface="Fredoka One"/>
                <a:ea typeface="Fredoka One"/>
                <a:cs typeface="Fredoka One"/>
                <a:sym typeface="Fredoka One"/>
                <a:hlinkClick r:id="rId4"/>
              </a:rPr>
              <a:t>Database Design</a:t>
            </a:r>
            <a:endParaRPr sz="2800">
              <a:solidFill>
                <a:schemeClr val="accent3"/>
              </a:solidFill>
              <a:latin typeface="Fredoka One"/>
              <a:ea typeface="Fredoka One"/>
              <a:cs typeface="Fredoka One"/>
              <a:sym typeface="Fredoka One"/>
            </a:endParaRPr>
          </a:p>
        </p:txBody>
      </p:sp>
      <p:sp>
        <p:nvSpPr>
          <p:cNvPr id="1854" name="Google Shape;1854;p93"/>
          <p:cNvSpPr txBox="1"/>
          <p:nvPr/>
        </p:nvSpPr>
        <p:spPr>
          <a:xfrm>
            <a:off x="1263000" y="1350550"/>
            <a:ext cx="77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2"/>
              </a:solidFill>
            </a:endParaRPr>
          </a:p>
        </p:txBody>
      </p:sp>
      <p:sp>
        <p:nvSpPr>
          <p:cNvPr id="1855" name="Google Shape;1855;p93"/>
          <p:cNvSpPr/>
          <p:nvPr/>
        </p:nvSpPr>
        <p:spPr>
          <a:xfrm>
            <a:off x="126300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Company </a:t>
            </a:r>
            <a:endParaRPr>
              <a:solidFill>
                <a:schemeClr val="accent2"/>
              </a:solidFill>
            </a:endParaRPr>
          </a:p>
        </p:txBody>
      </p:sp>
      <p:sp>
        <p:nvSpPr>
          <p:cNvPr id="1856" name="Google Shape;1856;p93"/>
          <p:cNvSpPr/>
          <p:nvPr/>
        </p:nvSpPr>
        <p:spPr>
          <a:xfrm>
            <a:off x="283185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Employee </a:t>
            </a:r>
            <a:endParaRPr>
              <a:solidFill>
                <a:schemeClr val="accent2"/>
              </a:solidFill>
            </a:endParaRPr>
          </a:p>
        </p:txBody>
      </p:sp>
      <p:sp>
        <p:nvSpPr>
          <p:cNvPr id="1857" name="Google Shape;1857;p93"/>
          <p:cNvSpPr/>
          <p:nvPr/>
        </p:nvSpPr>
        <p:spPr>
          <a:xfrm>
            <a:off x="4537013" y="1536900"/>
            <a:ext cx="15642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Attendance</a:t>
            </a:r>
            <a:endParaRPr>
              <a:solidFill>
                <a:schemeClr val="accent2"/>
              </a:solidFill>
            </a:endParaRPr>
          </a:p>
        </p:txBody>
      </p:sp>
      <p:sp>
        <p:nvSpPr>
          <p:cNvPr id="1858" name="Google Shape;1858;p93"/>
          <p:cNvSpPr/>
          <p:nvPr/>
        </p:nvSpPr>
        <p:spPr>
          <a:xfrm>
            <a:off x="6206600" y="1536900"/>
            <a:ext cx="1503000" cy="126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Leave </a:t>
            </a:r>
            <a:endParaRPr>
              <a:solidFill>
                <a:schemeClr val="accent2"/>
              </a:solidFill>
            </a:endParaRPr>
          </a:p>
        </p:txBody>
      </p:sp>
      <p:sp>
        <p:nvSpPr>
          <p:cNvPr id="1859" name="Google Shape;1859;p93"/>
          <p:cNvSpPr/>
          <p:nvPr/>
        </p:nvSpPr>
        <p:spPr>
          <a:xfrm>
            <a:off x="994500" y="2889675"/>
            <a:ext cx="16347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Designation </a:t>
            </a:r>
            <a:endParaRPr>
              <a:solidFill>
                <a:schemeClr val="accent2"/>
              </a:solidFill>
            </a:endParaRPr>
          </a:p>
        </p:txBody>
      </p:sp>
      <p:sp>
        <p:nvSpPr>
          <p:cNvPr id="1860" name="Google Shape;1860;p93"/>
          <p:cNvSpPr/>
          <p:nvPr/>
        </p:nvSpPr>
        <p:spPr>
          <a:xfrm>
            <a:off x="2742700" y="2889675"/>
            <a:ext cx="15030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Event </a:t>
            </a:r>
            <a:endParaRPr>
              <a:solidFill>
                <a:schemeClr val="accent2"/>
              </a:solidFill>
            </a:endParaRPr>
          </a:p>
        </p:txBody>
      </p:sp>
      <p:sp>
        <p:nvSpPr>
          <p:cNvPr id="1861" name="Google Shape;1861;p93"/>
          <p:cNvSpPr/>
          <p:nvPr/>
        </p:nvSpPr>
        <p:spPr>
          <a:xfrm>
            <a:off x="6303350" y="2889675"/>
            <a:ext cx="15642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Eventtype </a:t>
            </a:r>
            <a:endParaRPr>
              <a:solidFill>
                <a:schemeClr val="accent2"/>
              </a:solidFill>
            </a:endParaRPr>
          </a:p>
        </p:txBody>
      </p:sp>
      <p:sp>
        <p:nvSpPr>
          <p:cNvPr id="1862" name="Google Shape;1862;p93"/>
          <p:cNvSpPr/>
          <p:nvPr/>
        </p:nvSpPr>
        <p:spPr>
          <a:xfrm>
            <a:off x="4412025" y="2902275"/>
            <a:ext cx="1634700" cy="145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Department</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94"/>
          <p:cNvSpPr txBox="1"/>
          <p:nvPr>
            <p:ph type="title"/>
          </p:nvPr>
        </p:nvSpPr>
        <p:spPr>
          <a:xfrm>
            <a:off x="5671450" y="1584300"/>
            <a:ext cx="33963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interface </a:t>
            </a:r>
            <a:endParaRPr/>
          </a:p>
        </p:txBody>
      </p:sp>
      <p:sp>
        <p:nvSpPr>
          <p:cNvPr id="1868" name="Google Shape;1868;p94"/>
          <p:cNvSpPr txBox="1"/>
          <p:nvPr>
            <p:ph idx="1" type="subTitle"/>
          </p:nvPr>
        </p:nvSpPr>
        <p:spPr>
          <a:xfrm>
            <a:off x="5671450" y="2313875"/>
            <a:ext cx="29049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EMS view </a:t>
            </a:r>
            <a:r>
              <a:rPr lang="en"/>
              <a:t>on Desktop, tablet, mobile.</a:t>
            </a:r>
            <a:endParaRPr/>
          </a:p>
        </p:txBody>
      </p:sp>
      <p:grpSp>
        <p:nvGrpSpPr>
          <p:cNvPr id="1869" name="Google Shape;1869;p94"/>
          <p:cNvGrpSpPr/>
          <p:nvPr/>
        </p:nvGrpSpPr>
        <p:grpSpPr>
          <a:xfrm>
            <a:off x="546617" y="88815"/>
            <a:ext cx="3592777" cy="2876260"/>
            <a:chOff x="719991" y="980900"/>
            <a:chExt cx="3872779" cy="3181704"/>
          </a:xfrm>
        </p:grpSpPr>
        <p:grpSp>
          <p:nvGrpSpPr>
            <p:cNvPr id="1870" name="Google Shape;1870;p94"/>
            <p:cNvGrpSpPr/>
            <p:nvPr/>
          </p:nvGrpSpPr>
          <p:grpSpPr>
            <a:xfrm>
              <a:off x="719991" y="980900"/>
              <a:ext cx="3872779" cy="3181704"/>
              <a:chOff x="1377550" y="921425"/>
              <a:chExt cx="4891725" cy="4018825"/>
            </a:xfrm>
          </p:grpSpPr>
          <p:sp>
            <p:nvSpPr>
              <p:cNvPr id="1871" name="Google Shape;1871;p94"/>
              <p:cNvSpPr/>
              <p:nvPr/>
            </p:nvSpPr>
            <p:spPr>
              <a:xfrm>
                <a:off x="3046475" y="4166875"/>
                <a:ext cx="1555050" cy="725075"/>
              </a:xfrm>
              <a:custGeom>
                <a:rect b="b" l="l" r="r" t="t"/>
                <a:pathLst>
                  <a:path extrusionOk="0" h="29003" w="62202">
                    <a:moveTo>
                      <a:pt x="58720" y="1"/>
                    </a:moveTo>
                    <a:lnTo>
                      <a:pt x="3291" y="120"/>
                    </a:lnTo>
                    <a:lnTo>
                      <a:pt x="0" y="29003"/>
                    </a:lnTo>
                    <a:lnTo>
                      <a:pt x="62202" y="28860"/>
                    </a:lnTo>
                    <a:lnTo>
                      <a:pt x="587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94"/>
              <p:cNvSpPr/>
              <p:nvPr/>
            </p:nvSpPr>
            <p:spPr>
              <a:xfrm>
                <a:off x="3046475" y="4793550"/>
                <a:ext cx="1555050" cy="98400"/>
              </a:xfrm>
              <a:custGeom>
                <a:rect b="b" l="l" r="r" t="t"/>
                <a:pathLst>
                  <a:path extrusionOk="0" h="3936" w="62202">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4"/>
              <p:cNvSpPr/>
              <p:nvPr/>
            </p:nvSpPr>
            <p:spPr>
              <a:xfrm>
                <a:off x="2810350" y="4858550"/>
                <a:ext cx="2026100" cy="81700"/>
              </a:xfrm>
              <a:custGeom>
                <a:rect b="b" l="l" r="r" t="t"/>
                <a:pathLst>
                  <a:path extrusionOk="0" h="3268" w="81044">
                    <a:moveTo>
                      <a:pt x="81044" y="0"/>
                    </a:moveTo>
                    <a:lnTo>
                      <a:pt x="0" y="215"/>
                    </a:lnTo>
                    <a:lnTo>
                      <a:pt x="24" y="3268"/>
                    </a:lnTo>
                    <a:lnTo>
                      <a:pt x="81044" y="3053"/>
                    </a:lnTo>
                    <a:lnTo>
                      <a:pt x="810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4"/>
              <p:cNvSpPr/>
              <p:nvPr/>
            </p:nvSpPr>
            <p:spPr>
              <a:xfrm>
                <a:off x="1377550" y="921425"/>
                <a:ext cx="4891725" cy="2879375"/>
              </a:xfrm>
              <a:custGeom>
                <a:rect b="b" l="l" r="r" t="t"/>
                <a:pathLst>
                  <a:path extrusionOk="0" h="115175" w="195669">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4"/>
              <p:cNvSpPr/>
              <p:nvPr/>
            </p:nvSpPr>
            <p:spPr>
              <a:xfrm>
                <a:off x="1377550" y="3800775"/>
                <a:ext cx="4891725" cy="499700"/>
              </a:xfrm>
              <a:custGeom>
                <a:rect b="b" l="l" r="r" t="t"/>
                <a:pathLst>
                  <a:path extrusionOk="0" h="19988" w="195669">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4"/>
              <p:cNvSpPr/>
              <p:nvPr/>
            </p:nvSpPr>
            <p:spPr>
              <a:xfrm>
                <a:off x="3727400" y="3947450"/>
                <a:ext cx="190825" cy="190825"/>
              </a:xfrm>
              <a:custGeom>
                <a:rect b="b" l="l" r="r" t="t"/>
                <a:pathLst>
                  <a:path extrusionOk="0" h="7633" w="7633">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7" name="Google Shape;1877;p94"/>
            <p:cNvSpPr/>
            <p:nvPr/>
          </p:nvSpPr>
          <p:spPr>
            <a:xfrm>
              <a:off x="2574294" y="3371695"/>
              <a:ext cx="164700" cy="164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78" name="Google Shape;1878;p94"/>
          <p:cNvPicPr preferRelativeResize="0"/>
          <p:nvPr/>
        </p:nvPicPr>
        <p:blipFill>
          <a:blip r:embed="rId3">
            <a:alphaModFix/>
          </a:blip>
          <a:stretch>
            <a:fillRect/>
          </a:stretch>
        </p:blipFill>
        <p:spPr>
          <a:xfrm>
            <a:off x="588479" y="251606"/>
            <a:ext cx="3509463" cy="1801103"/>
          </a:xfrm>
          <a:prstGeom prst="rect">
            <a:avLst/>
          </a:prstGeom>
          <a:noFill/>
          <a:ln>
            <a:noFill/>
          </a:ln>
        </p:spPr>
      </p:pic>
      <p:grpSp>
        <p:nvGrpSpPr>
          <p:cNvPr id="1879" name="Google Shape;1879;p94"/>
          <p:cNvGrpSpPr/>
          <p:nvPr/>
        </p:nvGrpSpPr>
        <p:grpSpPr>
          <a:xfrm>
            <a:off x="2891452" y="1785433"/>
            <a:ext cx="1372011" cy="2130835"/>
            <a:chOff x="2132400" y="372275"/>
            <a:chExt cx="3330125" cy="4951975"/>
          </a:xfrm>
        </p:grpSpPr>
        <p:sp>
          <p:nvSpPr>
            <p:cNvPr id="1880" name="Google Shape;1880;p94"/>
            <p:cNvSpPr/>
            <p:nvPr/>
          </p:nvSpPr>
          <p:spPr>
            <a:xfrm>
              <a:off x="2132400" y="372275"/>
              <a:ext cx="3330125" cy="4951975"/>
            </a:xfrm>
            <a:custGeom>
              <a:rect b="b" l="l" r="r" t="t"/>
              <a:pathLst>
                <a:path extrusionOk="0" h="198079" w="133205">
                  <a:moveTo>
                    <a:pt x="10948" y="0"/>
                  </a:moveTo>
                  <a:cubicBezTo>
                    <a:pt x="4890" y="0"/>
                    <a:pt x="1" y="4890"/>
                    <a:pt x="1" y="10948"/>
                  </a:cubicBezTo>
                  <a:lnTo>
                    <a:pt x="1" y="187131"/>
                  </a:lnTo>
                  <a:cubicBezTo>
                    <a:pt x="1" y="193189"/>
                    <a:pt x="4890" y="198078"/>
                    <a:pt x="10948" y="198078"/>
                  </a:cubicBezTo>
                  <a:lnTo>
                    <a:pt x="122257" y="198078"/>
                  </a:lnTo>
                  <a:cubicBezTo>
                    <a:pt x="128315" y="198078"/>
                    <a:pt x="133205" y="193165"/>
                    <a:pt x="133205" y="187107"/>
                  </a:cubicBezTo>
                  <a:lnTo>
                    <a:pt x="133205" y="10948"/>
                  </a:lnTo>
                  <a:cubicBezTo>
                    <a:pt x="133205" y="4890"/>
                    <a:pt x="128315" y="0"/>
                    <a:pt x="1222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4"/>
            <p:cNvSpPr/>
            <p:nvPr/>
          </p:nvSpPr>
          <p:spPr>
            <a:xfrm>
              <a:off x="3631400" y="4825750"/>
              <a:ext cx="332125" cy="332150"/>
            </a:xfrm>
            <a:custGeom>
              <a:rect b="b" l="l" r="r" t="t"/>
              <a:pathLst>
                <a:path extrusionOk="0" h="13286" w="13285">
                  <a:moveTo>
                    <a:pt x="6655" y="0"/>
                  </a:moveTo>
                  <a:cubicBezTo>
                    <a:pt x="2982" y="0"/>
                    <a:pt x="0" y="2982"/>
                    <a:pt x="0" y="6631"/>
                  </a:cubicBezTo>
                  <a:cubicBezTo>
                    <a:pt x="0" y="10304"/>
                    <a:pt x="2982" y="13285"/>
                    <a:pt x="6655" y="13285"/>
                  </a:cubicBezTo>
                  <a:cubicBezTo>
                    <a:pt x="10304" y="13285"/>
                    <a:pt x="13285" y="10304"/>
                    <a:pt x="13285" y="6631"/>
                  </a:cubicBezTo>
                  <a:cubicBezTo>
                    <a:pt x="13285" y="2982"/>
                    <a:pt x="10304" y="0"/>
                    <a:pt x="66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82" name="Google Shape;1882;p94"/>
          <p:cNvPicPr preferRelativeResize="0"/>
          <p:nvPr/>
        </p:nvPicPr>
        <p:blipFill>
          <a:blip r:embed="rId4">
            <a:alphaModFix/>
          </a:blip>
          <a:stretch>
            <a:fillRect/>
          </a:stretch>
        </p:blipFill>
        <p:spPr>
          <a:xfrm>
            <a:off x="2931006" y="1904732"/>
            <a:ext cx="1292802" cy="1740113"/>
          </a:xfrm>
          <a:prstGeom prst="rect">
            <a:avLst/>
          </a:prstGeom>
          <a:noFill/>
          <a:ln>
            <a:noFill/>
          </a:ln>
        </p:spPr>
      </p:pic>
      <p:sp>
        <p:nvSpPr>
          <p:cNvPr id="1883" name="Google Shape;1883;p94"/>
          <p:cNvSpPr/>
          <p:nvPr/>
        </p:nvSpPr>
        <p:spPr>
          <a:xfrm>
            <a:off x="4006401" y="2879775"/>
            <a:ext cx="1062713" cy="1619044"/>
          </a:xfrm>
          <a:custGeom>
            <a:rect b="b" l="l" r="r" t="t"/>
            <a:pathLst>
              <a:path extrusionOk="0" h="193261" w="107399">
                <a:moveTo>
                  <a:pt x="91085" y="7179"/>
                </a:moveTo>
                <a:cubicBezTo>
                  <a:pt x="96141" y="7179"/>
                  <a:pt x="100243" y="11282"/>
                  <a:pt x="100243" y="16314"/>
                </a:cubicBezTo>
                <a:lnTo>
                  <a:pt x="100243" y="176995"/>
                </a:lnTo>
                <a:cubicBezTo>
                  <a:pt x="100243" y="182027"/>
                  <a:pt x="96117" y="186129"/>
                  <a:pt x="91085" y="186129"/>
                </a:cubicBezTo>
                <a:lnTo>
                  <a:pt x="16314" y="186129"/>
                </a:lnTo>
                <a:cubicBezTo>
                  <a:pt x="11281" y="186129"/>
                  <a:pt x="7179" y="182027"/>
                  <a:pt x="7179" y="176995"/>
                </a:cubicBezTo>
                <a:lnTo>
                  <a:pt x="7179" y="16314"/>
                </a:lnTo>
                <a:cubicBezTo>
                  <a:pt x="7179" y="11282"/>
                  <a:pt x="11281" y="7179"/>
                  <a:pt x="16314" y="7179"/>
                </a:cubicBezTo>
                <a:close/>
                <a:moveTo>
                  <a:pt x="16314" y="0"/>
                </a:moveTo>
                <a:cubicBezTo>
                  <a:pt x="7322" y="0"/>
                  <a:pt x="0" y="7322"/>
                  <a:pt x="0" y="16314"/>
                </a:cubicBezTo>
                <a:lnTo>
                  <a:pt x="0" y="176947"/>
                </a:lnTo>
                <a:cubicBezTo>
                  <a:pt x="0" y="185962"/>
                  <a:pt x="7322" y="193261"/>
                  <a:pt x="16314" y="193261"/>
                </a:cubicBezTo>
                <a:lnTo>
                  <a:pt x="91061" y="193261"/>
                </a:lnTo>
                <a:cubicBezTo>
                  <a:pt x="100076" y="193261"/>
                  <a:pt x="107374" y="185962"/>
                  <a:pt x="107398" y="176995"/>
                </a:cubicBezTo>
                <a:lnTo>
                  <a:pt x="107398" y="16314"/>
                </a:lnTo>
                <a:cubicBezTo>
                  <a:pt x="107398" y="7322"/>
                  <a:pt x="100100" y="0"/>
                  <a:pt x="91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4" name="Google Shape;1884;p94"/>
          <p:cNvPicPr preferRelativeResize="0"/>
          <p:nvPr/>
        </p:nvPicPr>
        <p:blipFill>
          <a:blip r:embed="rId5">
            <a:alphaModFix/>
          </a:blip>
          <a:stretch>
            <a:fillRect/>
          </a:stretch>
        </p:blipFill>
        <p:spPr>
          <a:xfrm>
            <a:off x="4072225" y="2927124"/>
            <a:ext cx="931050" cy="144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95"/>
          <p:cNvSpPr/>
          <p:nvPr/>
        </p:nvSpPr>
        <p:spPr>
          <a:xfrm>
            <a:off x="652538" y="1000050"/>
            <a:ext cx="3143100" cy="314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95"/>
          <p:cNvSpPr txBox="1"/>
          <p:nvPr>
            <p:ph type="title"/>
          </p:nvPr>
        </p:nvSpPr>
        <p:spPr>
          <a:xfrm>
            <a:off x="743649" y="1980750"/>
            <a:ext cx="2999400" cy="11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Hosting </a:t>
            </a:r>
            <a:endParaRPr sz="4700"/>
          </a:p>
          <a:p>
            <a:pPr indent="0" lvl="0" marL="0" rtl="0" algn="ctr">
              <a:spcBef>
                <a:spcPts val="0"/>
              </a:spcBef>
              <a:spcAft>
                <a:spcPts val="0"/>
              </a:spcAft>
              <a:buNone/>
            </a:pPr>
            <a:r>
              <a:rPr lang="en" sz="1800"/>
              <a:t>ci/cd pipeline</a:t>
            </a:r>
            <a:endParaRPr sz="1800"/>
          </a:p>
        </p:txBody>
      </p:sp>
      <p:sp>
        <p:nvSpPr>
          <p:cNvPr id="1891" name="Google Shape;1891;p95"/>
          <p:cNvSpPr/>
          <p:nvPr/>
        </p:nvSpPr>
        <p:spPr>
          <a:xfrm>
            <a:off x="3182999" y="800850"/>
            <a:ext cx="379500" cy="37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95"/>
          <p:cNvSpPr/>
          <p:nvPr/>
        </p:nvSpPr>
        <p:spPr>
          <a:xfrm>
            <a:off x="804949" y="3878494"/>
            <a:ext cx="223800" cy="22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3" name="Google Shape;1893;p95"/>
          <p:cNvPicPr preferRelativeResize="0"/>
          <p:nvPr/>
        </p:nvPicPr>
        <p:blipFill>
          <a:blip r:embed="rId3">
            <a:alphaModFix/>
          </a:blip>
          <a:stretch>
            <a:fillRect/>
          </a:stretch>
        </p:blipFill>
        <p:spPr>
          <a:xfrm>
            <a:off x="4394874" y="861325"/>
            <a:ext cx="3205427" cy="896825"/>
          </a:xfrm>
          <a:prstGeom prst="rect">
            <a:avLst/>
          </a:prstGeom>
          <a:noFill/>
          <a:ln>
            <a:noFill/>
          </a:ln>
        </p:spPr>
      </p:pic>
      <p:pic>
        <p:nvPicPr>
          <p:cNvPr id="1894" name="Google Shape;1894;p95"/>
          <p:cNvPicPr preferRelativeResize="0"/>
          <p:nvPr/>
        </p:nvPicPr>
        <p:blipFill>
          <a:blip r:embed="rId4">
            <a:alphaModFix/>
          </a:blip>
          <a:stretch>
            <a:fillRect/>
          </a:stretch>
        </p:blipFill>
        <p:spPr>
          <a:xfrm>
            <a:off x="4278524" y="2456800"/>
            <a:ext cx="2074725" cy="705950"/>
          </a:xfrm>
          <a:prstGeom prst="rect">
            <a:avLst/>
          </a:prstGeom>
          <a:noFill/>
          <a:ln>
            <a:noFill/>
          </a:ln>
        </p:spPr>
      </p:pic>
      <p:pic>
        <p:nvPicPr>
          <p:cNvPr id="1895" name="Google Shape;1895;p95"/>
          <p:cNvPicPr preferRelativeResize="0"/>
          <p:nvPr/>
        </p:nvPicPr>
        <p:blipFill>
          <a:blip r:embed="rId5">
            <a:alphaModFix/>
          </a:blip>
          <a:stretch>
            <a:fillRect/>
          </a:stretch>
        </p:blipFill>
        <p:spPr>
          <a:xfrm>
            <a:off x="6476695" y="1596300"/>
            <a:ext cx="2416676" cy="1359374"/>
          </a:xfrm>
          <a:prstGeom prst="rect">
            <a:avLst/>
          </a:prstGeom>
          <a:noFill/>
          <a:ln>
            <a:noFill/>
          </a:ln>
        </p:spPr>
      </p:pic>
      <p:pic>
        <p:nvPicPr>
          <p:cNvPr id="1896" name="Google Shape;1896;p95"/>
          <p:cNvPicPr preferRelativeResize="0"/>
          <p:nvPr/>
        </p:nvPicPr>
        <p:blipFill>
          <a:blip r:embed="rId6">
            <a:alphaModFix/>
          </a:blip>
          <a:stretch>
            <a:fillRect/>
          </a:stretch>
        </p:blipFill>
        <p:spPr>
          <a:xfrm>
            <a:off x="4323775" y="3358250"/>
            <a:ext cx="3347627" cy="89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78"/>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1390" name="Google Shape;1390;p78"/>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Introducti</a:t>
            </a:r>
            <a:r>
              <a:rPr lang="en" sz="2000"/>
              <a:t>on</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Project Technical Profile</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Scope &amp; Planning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Designing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Testing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Conclusion </a:t>
            </a:r>
            <a:endParaRPr sz="2000"/>
          </a:p>
          <a:p>
            <a:pPr indent="0" lvl="0" marL="0" rtl="0" algn="l">
              <a:spcBef>
                <a:spcPts val="0"/>
              </a:spcBef>
              <a:spcAft>
                <a:spcPts val="0"/>
              </a:spcAft>
              <a:buNone/>
            </a:pPr>
            <a:r>
              <a:t/>
            </a:r>
            <a:endParaRPr sz="1000"/>
          </a:p>
          <a:p>
            <a:pPr indent="-355600" lvl="0" marL="457200" rtl="0" algn="l">
              <a:spcBef>
                <a:spcPts val="0"/>
              </a:spcBef>
              <a:spcAft>
                <a:spcPts val="0"/>
              </a:spcAft>
              <a:buSzPts val="2000"/>
              <a:buChar char="●"/>
            </a:pPr>
            <a:r>
              <a:rPr lang="en" sz="2000"/>
              <a:t>Bibliography</a:t>
            </a:r>
            <a:endParaRPr sz="2000"/>
          </a:p>
          <a:p>
            <a:pPr indent="0" lvl="0" marL="457200" rtl="0" algn="l">
              <a:spcBef>
                <a:spcPts val="0"/>
              </a:spcBef>
              <a:spcAft>
                <a:spcPts val="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96"/>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t>
            </a:r>
            <a:endParaRPr/>
          </a:p>
        </p:txBody>
      </p:sp>
      <p:sp>
        <p:nvSpPr>
          <p:cNvPr id="1902" name="Google Shape;1902;p96"/>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97"/>
          <p:cNvSpPr/>
          <p:nvPr/>
        </p:nvSpPr>
        <p:spPr>
          <a:xfrm>
            <a:off x="4241887"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02</a:t>
            </a:r>
            <a:endParaRPr/>
          </a:p>
        </p:txBody>
      </p:sp>
      <p:sp>
        <p:nvSpPr>
          <p:cNvPr id="1908" name="Google Shape;1908;p97"/>
          <p:cNvSpPr/>
          <p:nvPr/>
        </p:nvSpPr>
        <p:spPr>
          <a:xfrm>
            <a:off x="6922212"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03</a:t>
            </a:r>
            <a:endParaRPr/>
          </a:p>
        </p:txBody>
      </p:sp>
      <p:sp>
        <p:nvSpPr>
          <p:cNvPr id="1909" name="Google Shape;1909;p97"/>
          <p:cNvSpPr/>
          <p:nvPr/>
        </p:nvSpPr>
        <p:spPr>
          <a:xfrm>
            <a:off x="1561549"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04</a:t>
            </a:r>
            <a:endParaRPr/>
          </a:p>
        </p:txBody>
      </p:sp>
      <p:sp>
        <p:nvSpPr>
          <p:cNvPr id="1910" name="Google Shape;1910;p97"/>
          <p:cNvSpPr/>
          <p:nvPr/>
        </p:nvSpPr>
        <p:spPr>
          <a:xfrm>
            <a:off x="4241887"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05</a:t>
            </a:r>
            <a:endParaRPr/>
          </a:p>
        </p:txBody>
      </p:sp>
      <p:sp>
        <p:nvSpPr>
          <p:cNvPr id="1911" name="Google Shape;1911;p97"/>
          <p:cNvSpPr/>
          <p:nvPr/>
        </p:nvSpPr>
        <p:spPr>
          <a:xfrm>
            <a:off x="6922212" y="2957136"/>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06</a:t>
            </a:r>
            <a:endParaRPr/>
          </a:p>
        </p:txBody>
      </p:sp>
      <p:sp>
        <p:nvSpPr>
          <p:cNvPr id="1912" name="Google Shape;1912;p97"/>
          <p:cNvSpPr/>
          <p:nvPr/>
        </p:nvSpPr>
        <p:spPr>
          <a:xfrm>
            <a:off x="1561549" y="1233574"/>
            <a:ext cx="716700" cy="71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rPr>
              <a:t>0</a:t>
            </a:r>
            <a:r>
              <a:rPr b="1" lang="en" sz="1700">
                <a:solidFill>
                  <a:schemeClr val="accent6"/>
                </a:solidFill>
              </a:rPr>
              <a:t>1</a:t>
            </a:r>
            <a:endParaRPr b="1" sz="1700">
              <a:solidFill>
                <a:schemeClr val="accent6"/>
              </a:solidFill>
            </a:endParaRPr>
          </a:p>
        </p:txBody>
      </p:sp>
      <p:sp>
        <p:nvSpPr>
          <p:cNvPr id="1913" name="Google Shape;1913;p97"/>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 side </a:t>
            </a:r>
            <a:endParaRPr/>
          </a:p>
        </p:txBody>
      </p:sp>
      <p:sp>
        <p:nvSpPr>
          <p:cNvPr id="1914" name="Google Shape;1914;p97"/>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Manage employee, designation and department are tested.</a:t>
            </a:r>
            <a:endParaRPr/>
          </a:p>
        </p:txBody>
      </p:sp>
      <p:sp>
        <p:nvSpPr>
          <p:cNvPr id="1915" name="Google Shape;1915;p97"/>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functionalities on calendar are working.</a:t>
            </a:r>
            <a:endParaRPr/>
          </a:p>
        </p:txBody>
      </p:sp>
      <p:sp>
        <p:nvSpPr>
          <p:cNvPr id="1916" name="Google Shape;1916;p97"/>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portal does not have any problem currently.</a:t>
            </a:r>
            <a:endParaRPr/>
          </a:p>
        </p:txBody>
      </p:sp>
      <p:sp>
        <p:nvSpPr>
          <p:cNvPr id="1917" name="Google Shape;1917;p97"/>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Attendance module is working as expected.</a:t>
            </a:r>
            <a:endParaRPr/>
          </a:p>
        </p:txBody>
      </p:sp>
      <p:sp>
        <p:nvSpPr>
          <p:cNvPr id="1918" name="Google Shape;1918;p97"/>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Attendance </a:t>
            </a:r>
            <a:endParaRPr/>
          </a:p>
        </p:txBody>
      </p:sp>
      <p:sp>
        <p:nvSpPr>
          <p:cNvPr id="1919" name="Google Shape;1919;p97"/>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Salary calculation </a:t>
            </a:r>
            <a:r>
              <a:rPr lang="en"/>
              <a:t>algorithm</a:t>
            </a:r>
            <a:r>
              <a:rPr lang="en"/>
              <a:t> is working.</a:t>
            </a:r>
            <a:endParaRPr/>
          </a:p>
        </p:txBody>
      </p:sp>
      <p:sp>
        <p:nvSpPr>
          <p:cNvPr id="1920" name="Google Shape;1920;p97"/>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Salary </a:t>
            </a:r>
            <a:endParaRPr/>
          </a:p>
        </p:txBody>
      </p:sp>
      <p:sp>
        <p:nvSpPr>
          <p:cNvPr id="1921" name="Google Shape;1921;p97"/>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 login, </a:t>
            </a:r>
            <a:r>
              <a:rPr lang="en"/>
              <a:t>registration are working as expected</a:t>
            </a:r>
            <a:endParaRPr/>
          </a:p>
        </p:txBody>
      </p:sp>
      <p:sp>
        <p:nvSpPr>
          <p:cNvPr id="1922" name="Google Shape;1922;p97"/>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Calendar</a:t>
            </a:r>
            <a:r>
              <a:rPr lang="en"/>
              <a:t> </a:t>
            </a:r>
            <a:endParaRPr/>
          </a:p>
        </p:txBody>
      </p:sp>
      <p:sp>
        <p:nvSpPr>
          <p:cNvPr id="1923" name="Google Shape;1923;p97"/>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Module</a:t>
            </a:r>
            <a:endParaRPr/>
          </a:p>
        </p:txBody>
      </p:sp>
      <p:sp>
        <p:nvSpPr>
          <p:cNvPr id="1924" name="Google Shape;1924;p97"/>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Employee portal </a:t>
            </a:r>
            <a:endParaRPr/>
          </a:p>
        </p:txBody>
      </p:sp>
      <p:sp>
        <p:nvSpPr>
          <p:cNvPr id="1925" name="Google Shape;1925;p9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Testing </a:t>
            </a:r>
            <a:endParaRPr/>
          </a:p>
        </p:txBody>
      </p:sp>
      <p:sp>
        <p:nvSpPr>
          <p:cNvPr id="1926" name="Google Shape;1926;p97"/>
          <p:cNvSpPr/>
          <p:nvPr/>
        </p:nvSpPr>
        <p:spPr>
          <a:xfrm>
            <a:off x="7638900" y="123357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97"/>
          <p:cNvSpPr/>
          <p:nvPr/>
        </p:nvSpPr>
        <p:spPr>
          <a:xfrm>
            <a:off x="5001250" y="3194575"/>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7"/>
          <p:cNvSpPr/>
          <p:nvPr/>
        </p:nvSpPr>
        <p:spPr>
          <a:xfrm>
            <a:off x="1467350" y="130902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97"/>
          <p:cNvSpPr/>
          <p:nvPr/>
        </p:nvSpPr>
        <p:spPr>
          <a:xfrm>
            <a:off x="4147675" y="3547800"/>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97"/>
          <p:cNvSpPr/>
          <p:nvPr/>
        </p:nvSpPr>
        <p:spPr>
          <a:xfrm>
            <a:off x="2226450" y="2918325"/>
            <a:ext cx="94200" cy="9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97"/>
          <p:cNvSpPr/>
          <p:nvPr/>
        </p:nvSpPr>
        <p:spPr>
          <a:xfrm>
            <a:off x="2278250" y="1816775"/>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97"/>
          <p:cNvSpPr/>
          <p:nvPr/>
        </p:nvSpPr>
        <p:spPr>
          <a:xfrm flipH="1">
            <a:off x="6922200" y="3573750"/>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97"/>
          <p:cNvSpPr/>
          <p:nvPr/>
        </p:nvSpPr>
        <p:spPr>
          <a:xfrm flipH="1">
            <a:off x="6817500" y="3450350"/>
            <a:ext cx="42300" cy="4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98"/>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Functional Testing </a:t>
            </a:r>
            <a:endParaRPr/>
          </a:p>
        </p:txBody>
      </p:sp>
      <p:sp>
        <p:nvSpPr>
          <p:cNvPr id="1939" name="Google Shape;1939;p98"/>
          <p:cNvSpPr txBox="1"/>
          <p:nvPr>
            <p:ph idx="1" type="subTitle"/>
          </p:nvPr>
        </p:nvSpPr>
        <p:spPr>
          <a:xfrm>
            <a:off x="916025" y="1177425"/>
            <a:ext cx="7536600" cy="3427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Company login &amp; registration are working fine with validation and authentication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Employee login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Manage employees working fine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Department manager working as we expected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Designation manager working as we expected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Shift manager is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Salary manager is working fine</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Event module is also working fine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Leave manager is working file </a:t>
            </a:r>
            <a:endParaRPr sz="14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400">
                <a:solidFill>
                  <a:srgbClr val="000000"/>
                </a:solidFill>
              </a:rPr>
              <a:t>Automatic mail sending functionality is working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99"/>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a:t>
            </a:r>
            <a:r>
              <a:rPr lang="en"/>
              <a:t> Testing </a:t>
            </a:r>
            <a:endParaRPr/>
          </a:p>
        </p:txBody>
      </p:sp>
      <p:sp>
        <p:nvSpPr>
          <p:cNvPr id="1945" name="Google Shape;1945;p99"/>
          <p:cNvSpPr txBox="1"/>
          <p:nvPr/>
        </p:nvSpPr>
        <p:spPr>
          <a:xfrm>
            <a:off x="847675" y="1470125"/>
            <a:ext cx="7448700" cy="265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latin typeface="Raleway"/>
                <a:ea typeface="Raleway"/>
                <a:cs typeface="Raleway"/>
                <a:sym typeface="Raleway"/>
              </a:rPr>
              <a:t>Firefox browser, Internet Explorer and chrome consider testing for environment operability of software.</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 Web server            	–      	created using nodejs </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Database               	–      	MongoDB</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OS                          	–      	Windows</a:t>
            </a:r>
            <a:endParaRPr>
              <a:latin typeface="Raleway"/>
              <a:ea typeface="Raleway"/>
              <a:cs typeface="Raleway"/>
              <a:sym typeface="Raleway"/>
            </a:endParaRPr>
          </a:p>
          <a:p>
            <a:pPr indent="0" lvl="0" marL="0" rtl="0" algn="just">
              <a:lnSpc>
                <a:spcPct val="115000"/>
              </a:lnSpc>
              <a:spcBef>
                <a:spcPts val="1200"/>
              </a:spcBef>
              <a:spcAft>
                <a:spcPts val="0"/>
              </a:spcAft>
              <a:buNone/>
            </a:pPr>
            <a:r>
              <a:rPr lang="en">
                <a:latin typeface="Raleway"/>
                <a:ea typeface="Raleway"/>
                <a:cs typeface="Raleway"/>
                <a:sym typeface="Raleway"/>
              </a:rPr>
              <a:t>Browser                 	–      	Firefox/Internet Explorer/Chrome</a:t>
            </a:r>
            <a:endParaRPr>
              <a:latin typeface="Raleway"/>
              <a:ea typeface="Raleway"/>
              <a:cs typeface="Raleway"/>
              <a:sym typeface="Raleway"/>
            </a:endParaRPr>
          </a:p>
          <a:p>
            <a:pPr indent="0" lvl="0" marL="0" rtl="0" algn="just">
              <a:lnSpc>
                <a:spcPct val="115000"/>
              </a:lnSpc>
              <a:spcBef>
                <a:spcPts val="1200"/>
              </a:spcBef>
              <a:spcAft>
                <a:spcPts val="1200"/>
              </a:spcAft>
              <a:buNone/>
            </a:pPr>
            <a:r>
              <a:rPr lang="en">
                <a:latin typeface="Raleway"/>
                <a:ea typeface="Raleway"/>
                <a:cs typeface="Raleway"/>
                <a:sym typeface="Raleway"/>
              </a:rPr>
              <a:t>Postman is used for API environment testing </a:t>
            </a:r>
            <a:endParaRPr sz="16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100"/>
          <p:cNvSpPr txBox="1"/>
          <p:nvPr>
            <p:ph type="title"/>
          </p:nvPr>
        </p:nvSpPr>
        <p:spPr>
          <a:xfrm>
            <a:off x="2414850" y="858950"/>
            <a:ext cx="43143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1. Conclusion </a:t>
            </a:r>
            <a:endParaRPr sz="4500"/>
          </a:p>
        </p:txBody>
      </p:sp>
      <p:sp>
        <p:nvSpPr>
          <p:cNvPr id="1951" name="Google Shape;1951;p100"/>
          <p:cNvSpPr txBox="1"/>
          <p:nvPr>
            <p:ph idx="1" type="subTitle"/>
          </p:nvPr>
        </p:nvSpPr>
        <p:spPr>
          <a:xfrm>
            <a:off x="1503750" y="1846700"/>
            <a:ext cx="5734200" cy="208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rgbClr val="000000"/>
                </a:solidFill>
              </a:rPr>
              <a:t>The purpose of this website is to provide functionality for managing employees. EMS is a web application where multiple companies can create their account and get access to a lot of functionality for managing employees. EMS has API  which separates the frontend and backend and also helps to integrate with other websites.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01"/>
          <p:cNvSpPr txBox="1"/>
          <p:nvPr>
            <p:ph type="title"/>
          </p:nvPr>
        </p:nvSpPr>
        <p:spPr>
          <a:xfrm>
            <a:off x="745195" y="356700"/>
            <a:ext cx="3168900" cy="14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 </a:t>
            </a:r>
            <a:endParaRPr/>
          </a:p>
        </p:txBody>
      </p:sp>
      <p:sp>
        <p:nvSpPr>
          <p:cNvPr id="1957" name="Google Shape;1957;p101"/>
          <p:cNvSpPr txBox="1"/>
          <p:nvPr>
            <p:ph idx="1" type="subTitle"/>
          </p:nvPr>
        </p:nvSpPr>
        <p:spPr>
          <a:xfrm>
            <a:off x="266700" y="1061750"/>
            <a:ext cx="5810700" cy="2598900"/>
          </a:xfrm>
          <a:prstGeom prst="rect">
            <a:avLst/>
          </a:prstGeom>
        </p:spPr>
        <p:txBody>
          <a:bodyPr anchorCtr="0" anchor="t" bIns="91425" lIns="91425" spcFirstLastPara="1" rIns="91425" wrap="square" tIns="91425">
            <a:noAutofit/>
          </a:bodyPr>
          <a:lstStyle/>
          <a:p>
            <a:pPr indent="-228600" lvl="0" marL="228600" rtl="0" algn="l">
              <a:lnSpc>
                <a:spcPct val="150000"/>
              </a:lnSpc>
              <a:spcBef>
                <a:spcPts val="600"/>
              </a:spcBef>
              <a:spcAft>
                <a:spcPts val="0"/>
              </a:spcAft>
              <a:buNone/>
            </a:pPr>
            <a:r>
              <a:rPr b="1" lang="en">
                <a:solidFill>
                  <a:schemeClr val="accent3"/>
                </a:solidFill>
              </a:rPr>
              <a:t>Websites </a:t>
            </a:r>
            <a:endParaRPr b="1">
              <a:solidFill>
                <a:schemeClr val="accent3"/>
              </a:solidFill>
            </a:endParaRPr>
          </a:p>
          <a:p>
            <a:pPr indent="-228600" lvl="0" marL="228600" rtl="0" algn="l">
              <a:lnSpc>
                <a:spcPct val="150000"/>
              </a:lnSpc>
              <a:spcBef>
                <a:spcPts val="1200"/>
              </a:spcBef>
              <a:spcAft>
                <a:spcPts val="0"/>
              </a:spcAft>
              <a:buNone/>
            </a:pPr>
            <a:r>
              <a:rPr lang="en" sz="1200">
                <a:solidFill>
                  <a:schemeClr val="dk1"/>
                </a:solidFill>
                <a:uFill>
                  <a:noFill/>
                </a:uFill>
                <a:hlinkClick r:id="rId3">
                  <a:extLst>
                    <a:ext uri="{A12FA001-AC4F-418D-AE19-62706E023703}">
                      <ahyp:hlinkClr val="tx"/>
                    </a:ext>
                  </a:extLst>
                </a:hlinkClick>
              </a:rPr>
              <a:t>https://reactjs.org/docs/getting-started.html</a:t>
            </a:r>
            <a:endParaRPr sz="1200">
              <a:solidFill>
                <a:schemeClr val="dk1"/>
              </a:solidFill>
            </a:endParaRPr>
          </a:p>
          <a:p>
            <a:pPr indent="-228600" lvl="0" marL="228600" rtl="0" algn="l">
              <a:lnSpc>
                <a:spcPct val="150000"/>
              </a:lnSpc>
              <a:spcBef>
                <a:spcPts val="1200"/>
              </a:spcBef>
              <a:spcAft>
                <a:spcPts val="0"/>
              </a:spcAft>
              <a:buNone/>
            </a:pPr>
            <a:r>
              <a:rPr lang="en" sz="1200">
                <a:solidFill>
                  <a:schemeClr val="dk1"/>
                </a:solidFill>
                <a:uFill>
                  <a:noFill/>
                </a:uFill>
                <a:hlinkClick r:id="rId4">
                  <a:extLst>
                    <a:ext uri="{A12FA001-AC4F-418D-AE19-62706E023703}">
                      <ahyp:hlinkClr val="tx"/>
                    </a:ext>
                  </a:extLst>
                </a:hlinkClick>
              </a:rPr>
              <a:t>https://nodejs.org/en/docs/</a:t>
            </a:r>
            <a:endParaRPr sz="1200">
              <a:solidFill>
                <a:schemeClr val="dk1"/>
              </a:solidFill>
            </a:endParaRPr>
          </a:p>
          <a:p>
            <a:pPr indent="0" lvl="0" marL="0" rtl="0" algn="l">
              <a:lnSpc>
                <a:spcPct val="150000"/>
              </a:lnSpc>
              <a:spcBef>
                <a:spcPts val="1200"/>
              </a:spcBef>
              <a:spcAft>
                <a:spcPts val="0"/>
              </a:spcAft>
              <a:buNone/>
            </a:pPr>
            <a:r>
              <a:rPr lang="en" sz="1200">
                <a:solidFill>
                  <a:schemeClr val="dk1"/>
                </a:solidFill>
                <a:uFill>
                  <a:noFill/>
                </a:uFill>
                <a:hlinkClick r:id="rId5">
                  <a:extLst>
                    <a:ext uri="{A12FA001-AC4F-418D-AE19-62706E023703}">
                      <ahyp:hlinkClr val="tx"/>
                    </a:ext>
                  </a:extLst>
                </a:hlinkClick>
              </a:rPr>
              <a:t>https://mongoosejs.com/docs/api.html</a:t>
            </a:r>
            <a:endParaRPr sz="1200">
              <a:solidFill>
                <a:schemeClr val="dk1"/>
              </a:solidFill>
            </a:endParaRPr>
          </a:p>
          <a:p>
            <a:pPr indent="0" lvl="0" marL="0" rtl="0" algn="l">
              <a:lnSpc>
                <a:spcPct val="150000"/>
              </a:lnSpc>
              <a:spcBef>
                <a:spcPts val="1200"/>
              </a:spcBef>
              <a:spcAft>
                <a:spcPts val="0"/>
              </a:spcAft>
              <a:buNone/>
            </a:pPr>
            <a:r>
              <a:rPr lang="en" sz="1200">
                <a:solidFill>
                  <a:schemeClr val="dk1"/>
                </a:solidFill>
                <a:uFill>
                  <a:noFill/>
                </a:uFill>
                <a:hlinkClick r:id="rId6">
                  <a:extLst>
                    <a:ext uri="{A12FA001-AC4F-418D-AE19-62706E023703}">
                      <ahyp:hlinkClr val="tx"/>
                    </a:ext>
                  </a:extLst>
                </a:hlinkClick>
              </a:rPr>
              <a:t>https://mui.com/</a:t>
            </a:r>
            <a:endParaRPr sz="1200">
              <a:solidFill>
                <a:schemeClr val="dk1"/>
              </a:solidFill>
            </a:endParaRPr>
          </a:p>
          <a:p>
            <a:pPr indent="0" lvl="0" marL="0" rtl="0" algn="l">
              <a:lnSpc>
                <a:spcPct val="150000"/>
              </a:lnSpc>
              <a:spcBef>
                <a:spcPts val="1200"/>
              </a:spcBef>
              <a:spcAft>
                <a:spcPts val="1200"/>
              </a:spcAft>
              <a:buNone/>
            </a:pPr>
            <a:r>
              <a:rPr lang="en" sz="1200">
                <a:solidFill>
                  <a:schemeClr val="dk1"/>
                </a:solidFill>
                <a:uFill>
                  <a:noFill/>
                </a:uFill>
                <a:hlinkClick r:id="rId7">
                  <a:extLst>
                    <a:ext uri="{A12FA001-AC4F-418D-AE19-62706E023703}">
                      <ahyp:hlinkClr val="tx"/>
                    </a:ext>
                  </a:extLst>
                </a:hlinkClick>
              </a:rPr>
              <a:t>https://getbootstrap.com/docs/5.0/getting-started/introduction/</a:t>
            </a:r>
            <a:endParaRPr>
              <a:solidFill>
                <a:schemeClr val="dk1"/>
              </a:solidFill>
            </a:endParaRPr>
          </a:p>
        </p:txBody>
      </p:sp>
      <p:pic>
        <p:nvPicPr>
          <p:cNvPr id="1958" name="Google Shape;1958;p101"/>
          <p:cNvPicPr preferRelativeResize="0"/>
          <p:nvPr/>
        </p:nvPicPr>
        <p:blipFill>
          <a:blip r:embed="rId8">
            <a:alphaModFix/>
          </a:blip>
          <a:stretch>
            <a:fillRect/>
          </a:stretch>
        </p:blipFill>
        <p:spPr>
          <a:xfrm>
            <a:off x="444175" y="3588350"/>
            <a:ext cx="2903400" cy="1555150"/>
          </a:xfrm>
          <a:prstGeom prst="rect">
            <a:avLst/>
          </a:prstGeom>
          <a:noFill/>
          <a:ln>
            <a:noFill/>
          </a:ln>
        </p:spPr>
      </p:pic>
      <p:sp>
        <p:nvSpPr>
          <p:cNvPr id="1959" name="Google Shape;1959;p101"/>
          <p:cNvSpPr txBox="1"/>
          <p:nvPr/>
        </p:nvSpPr>
        <p:spPr>
          <a:xfrm>
            <a:off x="5467800" y="2118175"/>
            <a:ext cx="3448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lt1"/>
                </a:solidFill>
                <a:latin typeface="Fredoka One"/>
                <a:ea typeface="Fredoka One"/>
                <a:cs typeface="Fredoka One"/>
                <a:sym typeface="Fredoka One"/>
              </a:rPr>
              <a:t>Thank You</a:t>
            </a:r>
            <a:endParaRPr sz="5000">
              <a:solidFill>
                <a:schemeClr val="lt1"/>
              </a:solidFill>
              <a:latin typeface="Fredoka One"/>
              <a:ea typeface="Fredoka One"/>
              <a:cs typeface="Fredoka One"/>
              <a:sym typeface="Fredoka One"/>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79"/>
          <p:cNvSpPr txBox="1"/>
          <p:nvPr>
            <p:ph type="title"/>
          </p:nvPr>
        </p:nvSpPr>
        <p:spPr>
          <a:xfrm>
            <a:off x="2414850" y="630350"/>
            <a:ext cx="43143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1. </a:t>
            </a:r>
            <a:r>
              <a:rPr lang="en" sz="4500"/>
              <a:t>Introduction</a:t>
            </a:r>
            <a:endParaRPr sz="4500"/>
          </a:p>
        </p:txBody>
      </p:sp>
      <p:sp>
        <p:nvSpPr>
          <p:cNvPr id="1396" name="Google Shape;1396;p79"/>
          <p:cNvSpPr txBox="1"/>
          <p:nvPr>
            <p:ph idx="1" type="subTitle"/>
          </p:nvPr>
        </p:nvSpPr>
        <p:spPr>
          <a:xfrm>
            <a:off x="1293050" y="1428950"/>
            <a:ext cx="6044100" cy="321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rPr>
              <a:t>Employees Management System is a web application for effectively managing employees. In companies handling employee data is the most important factor, so EMS provides functionalities like scheduling important meetings, events and managing employees leave, salary, attendance, working hours with effective sorting and filtering techniques. This system provides a portal for employees to interact with the company and track their daily data like attendance, leave, salary, working hours. EMS frontend is built using Reactjs, which is a javascript library. EMS Backend provides an Application programming interface (API) that is built using Nodejs, Expressjs, MongoDB. When user requests for EMS frontend will load on the web browser window and API will provide data on user needs.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80"/>
          <p:cNvSpPr/>
          <p:nvPr/>
        </p:nvSpPr>
        <p:spPr>
          <a:xfrm>
            <a:off x="42375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0"/>
          <p:cNvSpPr/>
          <p:nvPr/>
        </p:nvSpPr>
        <p:spPr>
          <a:xfrm>
            <a:off x="69426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0"/>
          <p:cNvSpPr/>
          <p:nvPr/>
        </p:nvSpPr>
        <p:spPr>
          <a:xfrm>
            <a:off x="69426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0"/>
          <p:cNvSpPr/>
          <p:nvPr/>
        </p:nvSpPr>
        <p:spPr>
          <a:xfrm>
            <a:off x="42375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0"/>
          <p:cNvSpPr/>
          <p:nvPr/>
        </p:nvSpPr>
        <p:spPr>
          <a:xfrm>
            <a:off x="15324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0"/>
          <p:cNvSpPr/>
          <p:nvPr/>
        </p:nvSpPr>
        <p:spPr>
          <a:xfrm>
            <a:off x="153235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Project Technical Profile</a:t>
            </a:r>
            <a:endParaRPr/>
          </a:p>
        </p:txBody>
      </p:sp>
      <p:sp>
        <p:nvSpPr>
          <p:cNvPr id="1408" name="Google Shape;1408;p80"/>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programming language that web browsers can understand.</a:t>
            </a:r>
            <a:endParaRPr/>
          </a:p>
        </p:txBody>
      </p:sp>
      <p:sp>
        <p:nvSpPr>
          <p:cNvPr id="1409" name="Google Shape;1409;p80"/>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a:t>
            </a:r>
            <a:endParaRPr/>
          </a:p>
        </p:txBody>
      </p:sp>
      <p:sp>
        <p:nvSpPr>
          <p:cNvPr id="1410" name="Google Shape;1410;p80"/>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runtime environment for javascript .</a:t>
            </a:r>
            <a:endParaRPr/>
          </a:p>
        </p:txBody>
      </p:sp>
      <p:sp>
        <p:nvSpPr>
          <p:cNvPr id="1411" name="Google Shape;1411;p80"/>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a:t>
            </a:r>
            <a:endParaRPr/>
          </a:p>
        </p:txBody>
      </p:sp>
      <p:sp>
        <p:nvSpPr>
          <p:cNvPr id="1412" name="Google Shape;1412;p80"/>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framework of Nodejs used for creating web API and services.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13" name="Google Shape;1413;p80"/>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ExpressJS</a:t>
            </a:r>
            <a:endParaRPr/>
          </a:p>
        </p:txBody>
      </p:sp>
      <p:sp>
        <p:nvSpPr>
          <p:cNvPr id="1414" name="Google Shape;1414;p80"/>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library helps to design UI components.</a:t>
            </a:r>
            <a:endParaRPr/>
          </a:p>
        </p:txBody>
      </p:sp>
      <p:sp>
        <p:nvSpPr>
          <p:cNvPr id="1415" name="Google Shape;1415;p80"/>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ReactJS</a:t>
            </a:r>
            <a:endParaRPr/>
          </a:p>
        </p:txBody>
      </p:sp>
      <p:sp>
        <p:nvSpPr>
          <p:cNvPr id="1416" name="Google Shape;1416;p80"/>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No SQL Database stores data in collections.</a:t>
            </a:r>
            <a:endParaRPr/>
          </a:p>
        </p:txBody>
      </p:sp>
      <p:sp>
        <p:nvSpPr>
          <p:cNvPr id="1417" name="Google Shape;1417;p80"/>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MongoDB</a:t>
            </a:r>
            <a:endParaRPr/>
          </a:p>
        </p:txBody>
      </p:sp>
      <p:sp>
        <p:nvSpPr>
          <p:cNvPr id="1418" name="Google Shape;1418;p80"/>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Full calendar, Bootstrap 5, Material Ui</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19" name="Google Shape;1419;p80"/>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a:t>
            </a:r>
            <a:r>
              <a:rPr lang="en"/>
              <a:t>libraries</a:t>
            </a:r>
            <a:endParaRPr/>
          </a:p>
        </p:txBody>
      </p:sp>
      <p:sp>
        <p:nvSpPr>
          <p:cNvPr id="1420" name="Google Shape;1420;p80"/>
          <p:cNvSpPr txBox="1"/>
          <p:nvPr>
            <p:ph idx="16" type="title"/>
          </p:nvPr>
        </p:nvSpPr>
        <p:spPr>
          <a:xfrm>
            <a:off x="1532300" y="124277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21" name="Google Shape;1421;p80"/>
          <p:cNvSpPr txBox="1"/>
          <p:nvPr>
            <p:ph idx="17" type="title"/>
          </p:nvPr>
        </p:nvSpPr>
        <p:spPr>
          <a:xfrm>
            <a:off x="15323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422" name="Google Shape;1422;p80"/>
          <p:cNvSpPr txBox="1"/>
          <p:nvPr>
            <p:ph idx="18" type="title"/>
          </p:nvPr>
        </p:nvSpPr>
        <p:spPr>
          <a:xfrm>
            <a:off x="4237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23" name="Google Shape;1423;p80"/>
          <p:cNvSpPr txBox="1"/>
          <p:nvPr>
            <p:ph idx="19" type="title"/>
          </p:nvPr>
        </p:nvSpPr>
        <p:spPr>
          <a:xfrm>
            <a:off x="42375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424" name="Google Shape;1424;p80"/>
          <p:cNvSpPr txBox="1"/>
          <p:nvPr>
            <p:ph idx="20" type="title"/>
          </p:nvPr>
        </p:nvSpPr>
        <p:spPr>
          <a:xfrm>
            <a:off x="6942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25" name="Google Shape;1425;p80"/>
          <p:cNvSpPr txBox="1"/>
          <p:nvPr>
            <p:ph idx="21" type="title"/>
          </p:nvPr>
        </p:nvSpPr>
        <p:spPr>
          <a:xfrm>
            <a:off x="6942300" y="3084425"/>
            <a:ext cx="6693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426" name="Google Shape;1426;p80"/>
          <p:cNvSpPr/>
          <p:nvPr/>
        </p:nvSpPr>
        <p:spPr>
          <a:xfrm>
            <a:off x="2161375" y="11892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0"/>
          <p:cNvSpPr/>
          <p:nvPr/>
        </p:nvSpPr>
        <p:spPr>
          <a:xfrm>
            <a:off x="6896500" y="313717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0"/>
          <p:cNvSpPr/>
          <p:nvPr/>
        </p:nvSpPr>
        <p:spPr>
          <a:xfrm>
            <a:off x="7095800" y="2975375"/>
            <a:ext cx="36000" cy="3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0"/>
          <p:cNvSpPr/>
          <p:nvPr/>
        </p:nvSpPr>
        <p:spPr>
          <a:xfrm rot="2506023">
            <a:off x="4082293" y="3099138"/>
            <a:ext cx="170284" cy="170284"/>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pic>
        <p:nvPicPr>
          <p:cNvPr id="1434" name="Google Shape;1434;p81"/>
          <p:cNvPicPr preferRelativeResize="0"/>
          <p:nvPr/>
        </p:nvPicPr>
        <p:blipFill>
          <a:blip r:embed="rId3">
            <a:alphaModFix/>
          </a:blip>
          <a:stretch>
            <a:fillRect/>
          </a:stretch>
        </p:blipFill>
        <p:spPr>
          <a:xfrm>
            <a:off x="4456100" y="455575"/>
            <a:ext cx="4232400" cy="4232400"/>
          </a:xfrm>
          <a:prstGeom prst="ellipse">
            <a:avLst/>
          </a:prstGeom>
          <a:noFill/>
          <a:ln>
            <a:noFill/>
          </a:ln>
        </p:spPr>
      </p:pic>
      <p:sp>
        <p:nvSpPr>
          <p:cNvPr id="1435" name="Google Shape;1435;p81"/>
          <p:cNvSpPr txBox="1"/>
          <p:nvPr>
            <p:ph type="title"/>
          </p:nvPr>
        </p:nvSpPr>
        <p:spPr>
          <a:xfrm>
            <a:off x="729947" y="737700"/>
            <a:ext cx="3067800" cy="14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&amp; software specification</a:t>
            </a:r>
            <a:endParaRPr/>
          </a:p>
        </p:txBody>
      </p:sp>
      <p:sp>
        <p:nvSpPr>
          <p:cNvPr id="1436" name="Google Shape;1436;p81"/>
          <p:cNvSpPr txBox="1"/>
          <p:nvPr>
            <p:ph idx="1" type="subTitle"/>
          </p:nvPr>
        </p:nvSpPr>
        <p:spPr>
          <a:xfrm>
            <a:off x="723900" y="2257800"/>
            <a:ext cx="3067800" cy="146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E101A"/>
              </a:buClr>
              <a:buSzPts val="1400"/>
              <a:buChar char="●"/>
            </a:pPr>
            <a:r>
              <a:rPr lang="en">
                <a:solidFill>
                  <a:srgbClr val="0E101A"/>
                </a:solidFill>
              </a:rPr>
              <a:t>A computer with 4Gb ram and i3 processor for development</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MongoDB cloud database</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 MongoDB compass</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Visual studio code</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Git &amp; Github </a:t>
            </a:r>
            <a:endParaRPr>
              <a:solidFill>
                <a:srgbClr val="0E101A"/>
              </a:solidFill>
            </a:endParaRPr>
          </a:p>
          <a:p>
            <a:pPr indent="-317500" lvl="0" marL="457200" rtl="0" algn="l">
              <a:lnSpc>
                <a:spcPct val="115000"/>
              </a:lnSpc>
              <a:spcBef>
                <a:spcPts val="0"/>
              </a:spcBef>
              <a:spcAft>
                <a:spcPts val="0"/>
              </a:spcAft>
              <a:buClr>
                <a:srgbClr val="0E101A"/>
              </a:buClr>
              <a:buSzPts val="1400"/>
              <a:buChar char="●"/>
            </a:pPr>
            <a:r>
              <a:rPr lang="en">
                <a:solidFill>
                  <a:srgbClr val="0E101A"/>
                </a:solidFill>
              </a:rPr>
              <a:t>Heroku for hosting</a:t>
            </a:r>
            <a:endParaRPr>
              <a:solidFill>
                <a:srgbClr val="0E101A"/>
              </a:solidFill>
            </a:endParaRPr>
          </a:p>
          <a:p>
            <a:pPr indent="0" lvl="0" marL="45720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p:txBody>
      </p:sp>
      <p:sp>
        <p:nvSpPr>
          <p:cNvPr id="1437" name="Google Shape;1437;p81"/>
          <p:cNvSpPr/>
          <p:nvPr/>
        </p:nvSpPr>
        <p:spPr>
          <a:xfrm>
            <a:off x="4774250" y="3947450"/>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1"/>
          <p:cNvSpPr/>
          <p:nvPr/>
        </p:nvSpPr>
        <p:spPr>
          <a:xfrm>
            <a:off x="4919275" y="4092475"/>
            <a:ext cx="113400" cy="11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1"/>
          <p:cNvSpPr/>
          <p:nvPr/>
        </p:nvSpPr>
        <p:spPr>
          <a:xfrm>
            <a:off x="4456100" y="460825"/>
            <a:ext cx="4232400" cy="4221900"/>
          </a:xfrm>
          <a:prstGeom prst="ellipse">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1"/>
          <p:cNvSpPr/>
          <p:nvPr/>
        </p:nvSpPr>
        <p:spPr>
          <a:xfrm>
            <a:off x="8179575" y="1202475"/>
            <a:ext cx="674400" cy="674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1"/>
          <p:cNvSpPr/>
          <p:nvPr/>
        </p:nvSpPr>
        <p:spPr>
          <a:xfrm>
            <a:off x="8748800" y="1909800"/>
            <a:ext cx="192300" cy="19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82"/>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 &amp; Planning</a:t>
            </a:r>
            <a:endParaRPr/>
          </a:p>
        </p:txBody>
      </p:sp>
      <p:sp>
        <p:nvSpPr>
          <p:cNvPr id="1447" name="Google Shape;1447;p82"/>
          <p:cNvSpPr txBox="1"/>
          <p:nvPr>
            <p:ph idx="1" type="subTitle"/>
          </p:nvPr>
        </p:nvSpPr>
        <p:spPr>
          <a:xfrm>
            <a:off x="2199900" y="3330600"/>
            <a:ext cx="4744200" cy="39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The scope of this system is very large, it can be used in multiple companies. </a:t>
            </a:r>
            <a:endParaRPr/>
          </a:p>
        </p:txBody>
      </p:sp>
      <p:sp>
        <p:nvSpPr>
          <p:cNvPr id="1448" name="Google Shape;1448;p82"/>
          <p:cNvSpPr txBox="1"/>
          <p:nvPr>
            <p:ph idx="2" type="title"/>
          </p:nvPr>
        </p:nvSpPr>
        <p:spPr>
          <a:xfrm>
            <a:off x="251653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1449" name="Google Shape;1449;p82"/>
          <p:cNvGrpSpPr/>
          <p:nvPr/>
        </p:nvGrpSpPr>
        <p:grpSpPr>
          <a:xfrm flipH="1">
            <a:off x="5664526" y="3810849"/>
            <a:ext cx="1019450" cy="1379152"/>
            <a:chOff x="3231057" y="5846468"/>
            <a:chExt cx="1701919" cy="2302424"/>
          </a:xfrm>
        </p:grpSpPr>
        <p:sp>
          <p:nvSpPr>
            <p:cNvPr id="1450" name="Google Shape;1450;p82"/>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2"/>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2"/>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2"/>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2"/>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2"/>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2"/>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2"/>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2"/>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2"/>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2"/>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2"/>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82"/>
          <p:cNvGrpSpPr/>
          <p:nvPr/>
        </p:nvGrpSpPr>
        <p:grpSpPr>
          <a:xfrm>
            <a:off x="6683963" y="4278168"/>
            <a:ext cx="668104" cy="895218"/>
            <a:chOff x="122038" y="7256930"/>
            <a:chExt cx="668104" cy="895218"/>
          </a:xfrm>
        </p:grpSpPr>
        <p:sp>
          <p:nvSpPr>
            <p:cNvPr id="1463" name="Google Shape;1463;p82"/>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2"/>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2"/>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2"/>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2"/>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2"/>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 Analysis</a:t>
            </a:r>
            <a:endParaRPr>
              <a:solidFill>
                <a:schemeClr val="accent3"/>
              </a:solidFill>
            </a:endParaRPr>
          </a:p>
        </p:txBody>
      </p:sp>
      <p:sp>
        <p:nvSpPr>
          <p:cNvPr id="1474" name="Google Shape;1474;p83"/>
          <p:cNvSpPr txBox="1"/>
          <p:nvPr>
            <p:ph idx="4294967295" type="subTitle"/>
          </p:nvPr>
        </p:nvSpPr>
        <p:spPr>
          <a:xfrm>
            <a:off x="744325" y="1418125"/>
            <a:ext cx="3804300" cy="294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Home page</a:t>
            </a:r>
            <a:endParaRPr sz="1200"/>
          </a:p>
          <a:p>
            <a:pPr indent="-304800" lvl="0" marL="457200" rtl="0" algn="l">
              <a:spcBef>
                <a:spcPts val="0"/>
              </a:spcBef>
              <a:spcAft>
                <a:spcPts val="0"/>
              </a:spcAft>
              <a:buSzPts val="1200"/>
              <a:buChar char="●"/>
            </a:pPr>
            <a:r>
              <a:rPr lang="en" sz="1200"/>
              <a:t>Company portal  </a:t>
            </a:r>
            <a:endParaRPr sz="1200"/>
          </a:p>
          <a:p>
            <a:pPr indent="-304800" lvl="1" marL="914400" rtl="0" algn="just">
              <a:lnSpc>
                <a:spcPct val="115000"/>
              </a:lnSpc>
              <a:spcBef>
                <a:spcPts val="0"/>
              </a:spcBef>
              <a:spcAft>
                <a:spcPts val="0"/>
              </a:spcAft>
              <a:buSzPts val="1200"/>
              <a:buChar char="○"/>
            </a:pPr>
            <a:r>
              <a:rPr lang="en" sz="1200">
                <a:solidFill>
                  <a:srgbClr val="000000"/>
                </a:solidFill>
              </a:rPr>
              <a:t>LOGIN, REGISTER with OTP, and JWT token authentication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 Dashboard</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View and Update profile and password</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Departments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Designations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Manage Employees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Scheduler</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Attendance </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Mange leaves</a:t>
            </a:r>
            <a:endParaRPr sz="1200">
              <a:solidFill>
                <a:srgbClr val="000000"/>
              </a:solidFill>
            </a:endParaRPr>
          </a:p>
          <a:p>
            <a:pPr indent="-304800" lvl="1" marL="914400" rtl="0" algn="just">
              <a:lnSpc>
                <a:spcPct val="115000"/>
              </a:lnSpc>
              <a:spcBef>
                <a:spcPts val="0"/>
              </a:spcBef>
              <a:spcAft>
                <a:spcPts val="0"/>
              </a:spcAft>
              <a:buClr>
                <a:srgbClr val="000000"/>
              </a:buClr>
              <a:buSzPts val="1200"/>
              <a:buChar char="○"/>
            </a:pPr>
            <a:r>
              <a:rPr lang="en" sz="1200">
                <a:solidFill>
                  <a:srgbClr val="000000"/>
                </a:solidFill>
              </a:rPr>
              <a:t>Salary </a:t>
            </a:r>
            <a:endParaRPr sz="1200">
              <a:solidFill>
                <a:srgbClr val="000000"/>
              </a:solidFill>
            </a:endParaRPr>
          </a:p>
          <a:p>
            <a:pPr indent="0" lvl="0" marL="914400" rtl="0" algn="l">
              <a:spcBef>
                <a:spcPts val="0"/>
              </a:spcBef>
              <a:spcAft>
                <a:spcPts val="0"/>
              </a:spcAft>
              <a:buNone/>
            </a:pPr>
            <a:r>
              <a:t/>
            </a:r>
            <a:endParaRPr sz="1200"/>
          </a:p>
        </p:txBody>
      </p:sp>
      <p:sp>
        <p:nvSpPr>
          <p:cNvPr id="1475" name="Google Shape;1475;p83"/>
          <p:cNvSpPr txBox="1"/>
          <p:nvPr/>
        </p:nvSpPr>
        <p:spPr>
          <a:xfrm>
            <a:off x="4959425" y="1710375"/>
            <a:ext cx="3406500" cy="2253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Employee porta</a:t>
            </a:r>
            <a:r>
              <a:rPr lang="en" sz="1200">
                <a:latin typeface="Raleway"/>
                <a:ea typeface="Raleway"/>
                <a:cs typeface="Raleway"/>
                <a:sym typeface="Raleway"/>
              </a:rPr>
              <a:t>l</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Login</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view company profile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view my profile and update password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Scheduler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Attendance</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leaves </a:t>
            </a:r>
            <a:endParaRPr sz="1200">
              <a:latin typeface="Raleway"/>
              <a:ea typeface="Raleway"/>
              <a:cs typeface="Raleway"/>
              <a:sym typeface="Raleway"/>
            </a:endParaRPr>
          </a:p>
          <a:p>
            <a:pPr indent="-304800" lvl="1" marL="914400" rtl="0" algn="just">
              <a:lnSpc>
                <a:spcPct val="115000"/>
              </a:lnSpc>
              <a:spcBef>
                <a:spcPts val="0"/>
              </a:spcBef>
              <a:spcAft>
                <a:spcPts val="0"/>
              </a:spcAft>
              <a:buSzPts val="1200"/>
              <a:buFont typeface="Raleway"/>
              <a:buChar char="○"/>
            </a:pPr>
            <a:r>
              <a:rPr lang="en" sz="1200">
                <a:latin typeface="Raleway"/>
                <a:ea typeface="Raleway"/>
                <a:cs typeface="Raleway"/>
                <a:sym typeface="Raleway"/>
              </a:rPr>
              <a:t>Salary </a:t>
            </a:r>
            <a:endParaRPr sz="1200">
              <a:latin typeface="Raleway"/>
              <a:ea typeface="Raleway"/>
              <a:cs typeface="Raleway"/>
              <a:sym typeface="Raleway"/>
            </a:endParaRPr>
          </a:p>
          <a:p>
            <a:pPr indent="457200" lvl="0" marL="914400" rtl="0" algn="l">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Feasibility study </a:t>
            </a:r>
            <a:endParaRPr>
              <a:solidFill>
                <a:schemeClr val="accent3"/>
              </a:solidFill>
            </a:endParaRPr>
          </a:p>
        </p:txBody>
      </p:sp>
      <p:pic>
        <p:nvPicPr>
          <p:cNvPr id="1481" name="Google Shape;1481;p84"/>
          <p:cNvPicPr preferRelativeResize="0"/>
          <p:nvPr/>
        </p:nvPicPr>
        <p:blipFill rotWithShape="1">
          <a:blip r:embed="rId3">
            <a:alphaModFix/>
          </a:blip>
          <a:srcRect b="16919" l="0" r="0" t="16150"/>
          <a:stretch/>
        </p:blipFill>
        <p:spPr>
          <a:xfrm>
            <a:off x="2024688" y="1623525"/>
            <a:ext cx="5094625" cy="25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8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 chart</a:t>
            </a:r>
            <a:endParaRPr>
              <a:solidFill>
                <a:schemeClr val="accent3"/>
              </a:solidFill>
            </a:endParaRPr>
          </a:p>
        </p:txBody>
      </p:sp>
      <p:sp>
        <p:nvSpPr>
          <p:cNvPr id="1487" name="Google Shape;1487;p85"/>
          <p:cNvSpPr txBox="1"/>
          <p:nvPr/>
        </p:nvSpPr>
        <p:spPr>
          <a:xfrm>
            <a:off x="804575" y="1249950"/>
            <a:ext cx="73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graphicFrame>
        <p:nvGraphicFramePr>
          <p:cNvPr id="1488" name="Google Shape;1488;p85"/>
          <p:cNvGraphicFramePr/>
          <p:nvPr/>
        </p:nvGraphicFramePr>
        <p:xfrm>
          <a:off x="877475" y="770400"/>
          <a:ext cx="3000000" cy="3000000"/>
        </p:xfrm>
        <a:graphic>
          <a:graphicData uri="http://schemas.openxmlformats.org/drawingml/2006/table">
            <a:tbl>
              <a:tblPr>
                <a:noFill/>
                <a:tableStyleId>{419CCDE7-94B3-42A5-8F88-FB1D2230EE49}</a:tableStyleId>
              </a:tblPr>
              <a:tblGrid>
                <a:gridCol w="3619500"/>
                <a:gridCol w="3619500"/>
              </a:tblGrid>
              <a:tr h="381000">
                <a:tc>
                  <a:txBody>
                    <a:bodyPr/>
                    <a:lstStyle/>
                    <a:p>
                      <a:pPr indent="0" lvl="0" marL="0" rtl="0" algn="ctr">
                        <a:spcBef>
                          <a:spcPts val="0"/>
                        </a:spcBef>
                        <a:spcAft>
                          <a:spcPts val="0"/>
                        </a:spcAft>
                        <a:buNone/>
                      </a:pPr>
                      <a:r>
                        <a:rPr b="1" lang="en" sz="1600">
                          <a:solidFill>
                            <a:schemeClr val="accent3"/>
                          </a:solidFill>
                        </a:rPr>
                        <a:t>week</a:t>
                      </a:r>
                      <a:endParaRPr b="1" sz="1600">
                        <a:solidFill>
                          <a:schemeClr val="accent3"/>
                        </a:solidFill>
                      </a:endParaRPr>
                    </a:p>
                  </a:txBody>
                  <a:tcPr marT="91425" marB="91425" marR="91425" marL="91425"/>
                </a:tc>
                <a:tc>
                  <a:txBody>
                    <a:bodyPr/>
                    <a:lstStyle/>
                    <a:p>
                      <a:pPr indent="0" lvl="0" marL="0" rtl="0" algn="ctr">
                        <a:spcBef>
                          <a:spcPts val="0"/>
                        </a:spcBef>
                        <a:spcAft>
                          <a:spcPts val="0"/>
                        </a:spcAft>
                        <a:buNone/>
                      </a:pPr>
                      <a:r>
                        <a:rPr b="1" lang="en" sz="1600">
                          <a:solidFill>
                            <a:schemeClr val="accent3"/>
                          </a:solidFill>
                          <a:latin typeface="Raleway"/>
                          <a:ea typeface="Raleway"/>
                          <a:cs typeface="Raleway"/>
                          <a:sym typeface="Raleway"/>
                        </a:rPr>
                        <a:t>Work Done</a:t>
                      </a:r>
                      <a:endParaRPr b="1" sz="1600">
                        <a:solidFill>
                          <a:schemeClr val="accent3"/>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Dec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aleway"/>
                          <a:ea typeface="Raleway"/>
                          <a:cs typeface="Raleway"/>
                          <a:sym typeface="Raleway"/>
                        </a:rPr>
                        <a:t>Learn technologies and </a:t>
                      </a:r>
                      <a:r>
                        <a:rPr lang="en">
                          <a:solidFill>
                            <a:schemeClr val="dk1"/>
                          </a:solidFill>
                          <a:latin typeface="Raleway"/>
                          <a:ea typeface="Raleway"/>
                          <a:cs typeface="Raleway"/>
                          <a:sym typeface="Raleway"/>
                        </a:rPr>
                        <a:t>requirement</a:t>
                      </a:r>
                      <a:r>
                        <a:rPr lang="en">
                          <a:solidFill>
                            <a:schemeClr val="dk1"/>
                          </a:solidFill>
                          <a:latin typeface="Raleway"/>
                          <a:ea typeface="Raleway"/>
                          <a:cs typeface="Raleway"/>
                          <a:sym typeface="Raleway"/>
                        </a:rPr>
                        <a:t> gathering and </a:t>
                      </a:r>
                      <a:r>
                        <a:rPr lang="en">
                          <a:solidFill>
                            <a:schemeClr val="dk1"/>
                          </a:solidFill>
                          <a:latin typeface="Raleway"/>
                          <a:ea typeface="Raleway"/>
                          <a:cs typeface="Raleway"/>
                          <a:sym typeface="Raleway"/>
                        </a:rPr>
                        <a:t>analysis</a:t>
                      </a:r>
                      <a:r>
                        <a:rPr lang="en">
                          <a:solidFill>
                            <a:schemeClr val="dk1"/>
                          </a:solidFill>
                          <a:latin typeface="Raleway"/>
                          <a:ea typeface="Raleway"/>
                          <a:cs typeface="Raleway"/>
                          <a:sym typeface="Raleway"/>
                        </a:rPr>
                        <a:t> </a:t>
                      </a:r>
                      <a:endParaRPr>
                        <a:solidFill>
                          <a:schemeClr val="dk1"/>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Jan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 </a:t>
                      </a:r>
                      <a:r>
                        <a:rPr lang="en" sz="1300">
                          <a:solidFill>
                            <a:schemeClr val="dk2"/>
                          </a:solidFill>
                          <a:highlight>
                            <a:srgbClr val="FFFFFF"/>
                          </a:highlight>
                          <a:latin typeface="Raleway"/>
                          <a:ea typeface="Raleway"/>
                          <a:cs typeface="Raleway"/>
                          <a:sym typeface="Raleway"/>
                        </a:rPr>
                        <a:t>identify proposed project profile, identifying objectives, scope definition</a:t>
                      </a:r>
                      <a:endParaRPr>
                        <a:solidFill>
                          <a:schemeClr val="dk2"/>
                        </a:solidFill>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Jan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Design system flow, database design, company portal design, employee portal design</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Feb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API architecture setup, API coding</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Feb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API integration with frontend, Hosting </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Mar week 1 &amp; 2</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unit testing, navigational testings, </a:t>
                      </a:r>
                      <a:endParaRPr>
                        <a:latin typeface="Raleway"/>
                        <a:ea typeface="Raleway"/>
                        <a:cs typeface="Raleway"/>
                        <a:sym typeface="Raleway"/>
                      </a:endParaRPr>
                    </a:p>
                  </a:txBody>
                  <a:tcPr marT="91425" marB="91425" marR="91425" marL="91425"/>
                </a:tc>
              </a:tr>
              <a:tr h="381000">
                <a:tc>
                  <a:txBody>
                    <a:bodyPr/>
                    <a:lstStyle/>
                    <a:p>
                      <a:pPr indent="0" lvl="0" marL="0" rtl="0" algn="l">
                        <a:spcBef>
                          <a:spcPts val="0"/>
                        </a:spcBef>
                        <a:spcAft>
                          <a:spcPts val="0"/>
                        </a:spcAft>
                        <a:buNone/>
                      </a:pPr>
                      <a:r>
                        <a:rPr lang="en">
                          <a:latin typeface="Raleway"/>
                          <a:ea typeface="Raleway"/>
                          <a:cs typeface="Raleway"/>
                          <a:sym typeface="Raleway"/>
                        </a:rPr>
                        <a:t>Mar week 3 &amp; 4</a:t>
                      </a:r>
                      <a:endParaRPr>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 functional testings, environmental testings,</a:t>
                      </a:r>
                      <a:endParaRPr sz="1300">
                        <a:solidFill>
                          <a:srgbClr val="27323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300">
                          <a:solidFill>
                            <a:srgbClr val="273239"/>
                          </a:solidFill>
                          <a:highlight>
                            <a:srgbClr val="FFFFFF"/>
                          </a:highlight>
                          <a:latin typeface="Raleway"/>
                          <a:ea typeface="Raleway"/>
                          <a:cs typeface="Raleway"/>
                          <a:sym typeface="Raleway"/>
                        </a:rPr>
                        <a:t>Bug fixing </a:t>
                      </a:r>
                      <a:endParaRPr sz="1300">
                        <a:solidFill>
                          <a:srgbClr val="273239"/>
                        </a:solidFill>
                        <a:highlight>
                          <a:srgbClr val="FFFFFF"/>
                        </a:highlight>
                        <a:latin typeface="Raleway"/>
                        <a:ea typeface="Raleway"/>
                        <a:cs typeface="Raleway"/>
                        <a:sym typeface="Raleway"/>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