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12D1-B597-B3E5-8260-88B270E4A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B3CE6-627E-56F3-31B3-F06EBA6FE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41C58-8A11-E592-3D9E-FDAEA9F7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5AD-5A3F-8945-856D-8E5869BDBF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ABBF5-DACA-568E-DF4F-D7D3B329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821A9-8E66-7EA3-95E8-810652B4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CC2-5B35-4E40-A94A-DB0D62AF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0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B8AA-A5AE-09A8-060F-3726EF36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C0128-A7FC-A44C-81D2-5F7C13C83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EE4E5-CD0C-899D-679C-F03ABE3F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5AD-5A3F-8945-856D-8E5869BDBF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6FC8A-1D81-B096-BBE5-53F5044E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F4A9-2C8D-C3C6-6570-1B858AEF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CC2-5B35-4E40-A94A-DB0D62AF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9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1FF75-46B1-6710-B692-1BB5DCE9C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BEC6C-5B0C-E367-A31B-D120CAC4A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D0CE-F794-E014-4F0C-6CDE2F02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5AD-5A3F-8945-856D-8E5869BDBF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402B-D4F0-2768-514A-5962769E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CE6F0-077A-0FBE-09E6-C7FD7ACB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CC2-5B35-4E40-A94A-DB0D62AF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782B-650A-B095-D3A1-971510C0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9D1A-A492-88F0-F59E-F60BA724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7C17-BA3C-DE83-2D0E-40EDF00C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5AD-5A3F-8945-856D-8E5869BDBF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46664-1C81-BA3A-D62A-ABB4EABD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8252-25B5-51FF-0FEA-62EF7D75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CC2-5B35-4E40-A94A-DB0D62AF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A88B-0A9A-88B4-3CCD-AE33011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423A7-23BB-2750-FE7D-45ED4912D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CCA52-1A32-D16A-915B-9BA32EAF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5AD-5A3F-8945-856D-8E5869BDBF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AE4F0-CC42-37E3-6E5D-B2786863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018D7-AF6B-8300-E3A2-3E080273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CC2-5B35-4E40-A94A-DB0D62AF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BA72-AD45-81B8-13BB-25544DF8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58ED-780C-579F-7825-3AB57DA4D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EA96A-F6F8-2673-5015-D5BCD730E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B7D1C-18AA-6726-94A7-C08E8566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5AD-5A3F-8945-856D-8E5869BDBF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4018A-7CB7-299A-123C-6DFDC6B5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A36A6-49FF-EC79-91D7-F4A50D6B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CC2-5B35-4E40-A94A-DB0D62AF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B393-CBDC-39CF-61DD-389D5381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5F72-3026-18D2-2169-AC3E9AD7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3A95D-CFCB-0978-FD42-AE0CF039D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01C08-E999-9C16-9E20-BD4018CE6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2FADE-E6F6-FE07-8C2F-FE43AB445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05238-F353-B2CF-ECD6-F7ED6E19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5AD-5A3F-8945-856D-8E5869BDBF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4163A-FD7B-97FE-42C6-297327BB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81414-364F-EA6F-7D01-AC30A93A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CC2-5B35-4E40-A94A-DB0D62AF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BEE0-B1D0-1B0E-599B-703C5415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6F5F8-6695-AAC5-AD3F-B0D2281E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5AD-5A3F-8945-856D-8E5869BDBF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E2AAE-C5E3-11C3-C2FB-FF8E3C1C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09E1A-3ECE-364E-FA00-62728B6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CC2-5B35-4E40-A94A-DB0D62AF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6235A-44DF-944C-C87D-EE448991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5AD-5A3F-8945-856D-8E5869BDBF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FB310-CBB8-7560-33A3-00F43119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3C4F3-4B5D-0029-F5F7-5C66B2BE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CC2-5B35-4E40-A94A-DB0D62AF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818D-8160-56E4-CD8C-2322B407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0CC5-B1FC-5A5D-D14F-11A87E19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20456-3DE0-D8FD-D623-E4B8245CD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097B2-9B54-2777-ED7E-A4A676A0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5AD-5A3F-8945-856D-8E5869BDBF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759C1-8F30-6B6A-81E7-72D72C89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2CD6C-7B4A-10E2-4806-C2AE5F01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CC2-5B35-4E40-A94A-DB0D62AF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9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9695-6EF0-A750-0201-A827EB6D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B58A8-FFB8-AD9A-BF53-F901EA1E8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0D59D-5215-E6E8-03C5-1066DC79F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8BAEC-0CC6-78CA-CA94-FA2DDCDF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5AD-5A3F-8945-856D-8E5869BDBF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D5734-AEEC-02B2-66B5-9F224F8C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9C10D-3D54-7BCA-7EA6-99E4125D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CC2-5B35-4E40-A94A-DB0D62AF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1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184C0-4217-018B-DDB6-923848D6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8A5CE-14D6-A69A-A2AE-EA63CB71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B286A-5B57-0C71-243E-A77EE9DAD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35AD-5A3F-8945-856D-8E5869BDBF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BE84-005F-14A7-9CFC-D453AAC52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24655-549C-7EE7-0D13-11DAB6F3F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4CC2-5B35-4E40-A94A-DB0D62AF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5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E6626-FD3A-470D-FA53-BC225E1B8528}"/>
              </a:ext>
            </a:extLst>
          </p:cNvPr>
          <p:cNvSpPr/>
          <p:nvPr/>
        </p:nvSpPr>
        <p:spPr>
          <a:xfrm>
            <a:off x="400833" y="1803748"/>
            <a:ext cx="4734838" cy="43859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E6F47F-7128-CD14-1047-6213DFBAC38C}"/>
              </a:ext>
            </a:extLst>
          </p:cNvPr>
          <p:cNvSpPr/>
          <p:nvPr/>
        </p:nvSpPr>
        <p:spPr>
          <a:xfrm>
            <a:off x="5776586" y="1803748"/>
            <a:ext cx="4734838" cy="43859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CAA230B-ED49-DB76-E284-040EE4BD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429" y="2807038"/>
            <a:ext cx="5157787" cy="3684588"/>
          </a:xfrm>
        </p:spPr>
        <p:txBody>
          <a:bodyPr>
            <a:normAutofit/>
          </a:bodyPr>
          <a:lstStyle/>
          <a:p>
            <a:r>
              <a:rPr lang="en-US" sz="2400" dirty="0"/>
              <a:t>ID</a:t>
            </a:r>
          </a:p>
          <a:p>
            <a:r>
              <a:rPr lang="en-US" sz="2400" dirty="0"/>
              <a:t>Pos</a:t>
            </a:r>
          </a:p>
          <a:p>
            <a:r>
              <a:rPr lang="en-US" sz="2400" dirty="0"/>
              <a:t>Age</a:t>
            </a:r>
          </a:p>
          <a:p>
            <a:r>
              <a:rPr lang="en-US" sz="2400" dirty="0"/>
              <a:t>Income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672C14A-34CC-E1F7-7F35-9CAF34059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429" y="1654893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/>
              <a:t>Agent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7FA123-2519-578D-A56B-65D1E3DA7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76586" y="1856528"/>
            <a:ext cx="4569913" cy="823912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/>
              <a:t>Model </a:t>
            </a:r>
          </a:p>
          <a:p>
            <a:r>
              <a:rPr lang="en-US" b="0" i="1" dirty="0"/>
              <a:t>Properties are all matrices with Space grid dimensions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D7558CA-4410-0854-1AC3-EB3018797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9151" y="2868330"/>
            <a:ext cx="5183188" cy="3684588"/>
          </a:xfrm>
        </p:spPr>
        <p:txBody>
          <a:bodyPr>
            <a:normAutofit/>
          </a:bodyPr>
          <a:lstStyle/>
          <a:p>
            <a:r>
              <a:rPr lang="en-US" sz="2400" dirty="0"/>
              <a:t>Elevation</a:t>
            </a:r>
          </a:p>
          <a:p>
            <a:r>
              <a:rPr lang="en-US" sz="2400" dirty="0" err="1"/>
              <a:t>Sqfeet</a:t>
            </a:r>
            <a:endParaRPr lang="en-US" sz="2400" dirty="0"/>
          </a:p>
          <a:p>
            <a:r>
              <a:rPr lang="en-US" sz="2400" dirty="0"/>
              <a:t>Age</a:t>
            </a:r>
          </a:p>
          <a:p>
            <a:r>
              <a:rPr lang="en-US" sz="2400" dirty="0"/>
              <a:t>No. of Stories</a:t>
            </a:r>
          </a:p>
          <a:p>
            <a:r>
              <a:rPr lang="en-US" sz="2400" dirty="0"/>
              <a:t>Baths</a:t>
            </a:r>
          </a:p>
          <a:p>
            <a:r>
              <a:rPr lang="en-US" sz="2400" dirty="0"/>
              <a:t>Initial Utility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400CD7-0698-CC23-8FDB-2979D0A7A3CE}"/>
              </a:ext>
            </a:extLst>
          </p:cNvPr>
          <p:cNvGrpSpPr/>
          <p:nvPr/>
        </p:nvGrpSpPr>
        <p:grpSpPr>
          <a:xfrm>
            <a:off x="2915710" y="575814"/>
            <a:ext cx="5506926" cy="847411"/>
            <a:chOff x="2637079" y="575814"/>
            <a:chExt cx="5506926" cy="84741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ECCCC8-64AC-F564-CE62-2CB6CCB27F84}"/>
                </a:ext>
              </a:extLst>
            </p:cNvPr>
            <p:cNvSpPr txBox="1"/>
            <p:nvPr/>
          </p:nvSpPr>
          <p:spPr>
            <a:xfrm>
              <a:off x="3409167" y="668337"/>
              <a:ext cx="4734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Space: </a:t>
              </a:r>
              <a:r>
                <a:rPr lang="en-US" sz="2800" dirty="0"/>
                <a:t>Discrete 2-D grid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2EE5B0-6CDF-4FE8-BB6B-18A068D3E301}"/>
                </a:ext>
              </a:extLst>
            </p:cNvPr>
            <p:cNvSpPr/>
            <p:nvPr/>
          </p:nvSpPr>
          <p:spPr>
            <a:xfrm>
              <a:off x="2637079" y="575814"/>
              <a:ext cx="5337012" cy="84741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549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44B8B6-2846-EAFB-029F-65FBCCC99450}"/>
              </a:ext>
            </a:extLst>
          </p:cNvPr>
          <p:cNvSpPr txBox="1"/>
          <p:nvPr/>
        </p:nvSpPr>
        <p:spPr>
          <a:xfrm>
            <a:off x="1377860" y="338202"/>
            <a:ext cx="161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Initialization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A5509-585A-6A47-03C0-FF9E8DE32CE0}"/>
              </a:ext>
            </a:extLst>
          </p:cNvPr>
          <p:cNvSpPr txBox="1"/>
          <p:nvPr/>
        </p:nvSpPr>
        <p:spPr>
          <a:xfrm>
            <a:off x="4822521" y="379005"/>
            <a:ext cx="18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Simulation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1F8C3-8A30-43EF-4912-24594D64A0C2}"/>
              </a:ext>
            </a:extLst>
          </p:cNvPr>
          <p:cNvSpPr txBox="1"/>
          <p:nvPr/>
        </p:nvSpPr>
        <p:spPr>
          <a:xfrm>
            <a:off x="8956113" y="379005"/>
            <a:ext cx="161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Agent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CC92B-146F-823C-F95C-08DBC87DDD72}"/>
              </a:ext>
            </a:extLst>
          </p:cNvPr>
          <p:cNvSpPr txBox="1"/>
          <p:nvPr/>
        </p:nvSpPr>
        <p:spPr>
          <a:xfrm>
            <a:off x="1377860" y="856095"/>
            <a:ext cx="161585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Flood occurs? Obtain </a:t>
            </a:r>
            <a:r>
              <a:rPr lang="en-US" dirty="0" err="1"/>
              <a:t>precip</a:t>
            </a:r>
            <a:r>
              <a:rPr lang="en-US" dirty="0"/>
              <a:t>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85080-8CE0-EEC0-9F5E-84F6E0E6141A}"/>
              </a:ext>
            </a:extLst>
          </p:cNvPr>
          <p:cNvSpPr txBox="1"/>
          <p:nvPr/>
        </p:nvSpPr>
        <p:spPr>
          <a:xfrm>
            <a:off x="8956113" y="1224326"/>
            <a:ext cx="161585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Increase Agent Age by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33786-CD50-2422-6063-4D3728EE9536}"/>
              </a:ext>
            </a:extLst>
          </p:cNvPr>
          <p:cNvSpPr txBox="1"/>
          <p:nvPr/>
        </p:nvSpPr>
        <p:spPr>
          <a:xfrm>
            <a:off x="1377860" y="2349496"/>
            <a:ext cx="161585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Calculate new Grid Utilities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0002C-EEA9-0415-98C7-D48F154967FD}"/>
              </a:ext>
            </a:extLst>
          </p:cNvPr>
          <p:cNvSpPr txBox="1"/>
          <p:nvPr/>
        </p:nvSpPr>
        <p:spPr>
          <a:xfrm>
            <a:off x="5060513" y="1050894"/>
            <a:ext cx="161585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Sort Agents from highest to lowest income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08944-EB5E-901A-1739-48F23CFACA02}"/>
              </a:ext>
            </a:extLst>
          </p:cNvPr>
          <p:cNvSpPr txBox="1"/>
          <p:nvPr/>
        </p:nvSpPr>
        <p:spPr>
          <a:xfrm>
            <a:off x="1377860" y="3519434"/>
            <a:ext cx="161585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Store Empty Positions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16B88-0782-388B-8CCB-4465626ADC02}"/>
              </a:ext>
            </a:extLst>
          </p:cNvPr>
          <p:cNvSpPr txBox="1"/>
          <p:nvPr/>
        </p:nvSpPr>
        <p:spPr>
          <a:xfrm>
            <a:off x="1377860" y="4735836"/>
            <a:ext cx="161585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Identify max available utility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5CDEC7-7754-6C72-34F4-FDC3BA762A0E}"/>
              </a:ext>
            </a:extLst>
          </p:cNvPr>
          <p:cNvSpPr txBox="1"/>
          <p:nvPr/>
        </p:nvSpPr>
        <p:spPr>
          <a:xfrm>
            <a:off x="5060513" y="2418252"/>
            <a:ext cx="161585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Is Agent Utility &lt; Max Utility?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7EEAFE-CF0B-CB60-0098-2110628CDA9F}"/>
              </a:ext>
            </a:extLst>
          </p:cNvPr>
          <p:cNvSpPr txBox="1"/>
          <p:nvPr/>
        </p:nvSpPr>
        <p:spPr>
          <a:xfrm>
            <a:off x="6442559" y="4351651"/>
            <a:ext cx="16158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Agent Stays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86A95B-A022-9882-135F-B0A790531F68}"/>
              </a:ext>
            </a:extLst>
          </p:cNvPr>
          <p:cNvSpPr txBox="1"/>
          <p:nvPr/>
        </p:nvSpPr>
        <p:spPr>
          <a:xfrm>
            <a:off x="3895592" y="3848809"/>
            <a:ext cx="185385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Move Agent to pos of max utility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F60B26-8BC3-3DF8-10E1-AC0ECC4652F5}"/>
              </a:ext>
            </a:extLst>
          </p:cNvPr>
          <p:cNvSpPr txBox="1"/>
          <p:nvPr/>
        </p:nvSpPr>
        <p:spPr>
          <a:xfrm>
            <a:off x="3895592" y="5698527"/>
            <a:ext cx="185385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Find New max available utility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406297-E6AD-B089-F317-C586DFE2DC81}"/>
              </a:ext>
            </a:extLst>
          </p:cNvPr>
          <p:cNvSpPr txBox="1"/>
          <p:nvPr/>
        </p:nvSpPr>
        <p:spPr>
          <a:xfrm>
            <a:off x="3895593" y="4773668"/>
            <a:ext cx="185385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Update Empty Positions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D83B9A-EF40-2BB0-F0BD-1641897E39F2}"/>
              </a:ext>
            </a:extLst>
          </p:cNvPr>
          <p:cNvCxnSpPr>
            <a:cxnSpLocks/>
          </p:cNvCxnSpPr>
          <p:nvPr/>
        </p:nvCxnSpPr>
        <p:spPr>
          <a:xfrm>
            <a:off x="2085581" y="1842749"/>
            <a:ext cx="0" cy="4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9D8F99-E147-CAFB-376F-F86D3B8D732D}"/>
              </a:ext>
            </a:extLst>
          </p:cNvPr>
          <p:cNvCxnSpPr>
            <a:cxnSpLocks/>
          </p:cNvCxnSpPr>
          <p:nvPr/>
        </p:nvCxnSpPr>
        <p:spPr>
          <a:xfrm>
            <a:off x="2085581" y="3038791"/>
            <a:ext cx="0" cy="4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5CF9AD-4058-9354-F64E-EED76126BA4D}"/>
              </a:ext>
            </a:extLst>
          </p:cNvPr>
          <p:cNvCxnSpPr>
            <a:cxnSpLocks/>
          </p:cNvCxnSpPr>
          <p:nvPr/>
        </p:nvCxnSpPr>
        <p:spPr>
          <a:xfrm>
            <a:off x="2085581" y="4255193"/>
            <a:ext cx="0" cy="4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7CABE1-FDC7-8CDE-275B-C9AF31CFBB07}"/>
              </a:ext>
            </a:extLst>
          </p:cNvPr>
          <p:cNvCxnSpPr>
            <a:cxnSpLocks/>
          </p:cNvCxnSpPr>
          <p:nvPr/>
        </p:nvCxnSpPr>
        <p:spPr>
          <a:xfrm>
            <a:off x="5868442" y="1945046"/>
            <a:ext cx="0" cy="4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6A5D266-BD13-1DC2-EDFF-74C880471604}"/>
              </a:ext>
            </a:extLst>
          </p:cNvPr>
          <p:cNvCxnSpPr>
            <a:cxnSpLocks/>
          </p:cNvCxnSpPr>
          <p:nvPr/>
        </p:nvCxnSpPr>
        <p:spPr>
          <a:xfrm rot="5400000">
            <a:off x="4837335" y="3132075"/>
            <a:ext cx="646776" cy="613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5653694-2A17-DC1E-7B22-14284C45F6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98944" y="3164654"/>
            <a:ext cx="1050889" cy="9770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F8BEB6-1FC9-C8FA-68B1-9724A2A9A54B}"/>
              </a:ext>
            </a:extLst>
          </p:cNvPr>
          <p:cNvSpPr txBox="1"/>
          <p:nvPr/>
        </p:nvSpPr>
        <p:spPr>
          <a:xfrm>
            <a:off x="6676371" y="32838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511CA2-D5F0-D6F3-539F-D312134792D5}"/>
              </a:ext>
            </a:extLst>
          </p:cNvPr>
          <p:cNvSpPr txBox="1"/>
          <p:nvPr/>
        </p:nvSpPr>
        <p:spPr>
          <a:xfrm>
            <a:off x="4274231" y="33391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90B717-F7B7-4AFF-A727-55EC1E205206}"/>
              </a:ext>
            </a:extLst>
          </p:cNvPr>
          <p:cNvCxnSpPr>
            <a:cxnSpLocks/>
          </p:cNvCxnSpPr>
          <p:nvPr/>
        </p:nvCxnSpPr>
        <p:spPr>
          <a:xfrm>
            <a:off x="4785397" y="4480662"/>
            <a:ext cx="0" cy="329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C4FAC1-1E8B-B046-805F-5D365316CC87}"/>
              </a:ext>
            </a:extLst>
          </p:cNvPr>
          <p:cNvCxnSpPr>
            <a:cxnSpLocks/>
          </p:cNvCxnSpPr>
          <p:nvPr/>
        </p:nvCxnSpPr>
        <p:spPr>
          <a:xfrm>
            <a:off x="4787939" y="5419999"/>
            <a:ext cx="0" cy="329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7552C3-2CAB-1CAB-8059-F85DF05C2DA2}"/>
              </a:ext>
            </a:extLst>
          </p:cNvPr>
          <p:cNvSpPr/>
          <p:nvPr/>
        </p:nvSpPr>
        <p:spPr>
          <a:xfrm>
            <a:off x="3432132" y="237995"/>
            <a:ext cx="5085567" cy="635069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1486E7-D366-0B0D-613C-5689F5229861}"/>
              </a:ext>
            </a:extLst>
          </p:cNvPr>
          <p:cNvSpPr/>
          <p:nvPr/>
        </p:nvSpPr>
        <p:spPr>
          <a:xfrm>
            <a:off x="8870064" y="228693"/>
            <a:ext cx="1827164" cy="635069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A2AA81-38CF-AAA0-C8DF-B3E9BA2E5E12}"/>
              </a:ext>
            </a:extLst>
          </p:cNvPr>
          <p:cNvSpPr/>
          <p:nvPr/>
        </p:nvSpPr>
        <p:spPr>
          <a:xfrm>
            <a:off x="1254238" y="253652"/>
            <a:ext cx="1827164" cy="635069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9FAF94-AC0D-03CE-9EAE-C09B9F6293D3}"/>
              </a:ext>
            </a:extLst>
          </p:cNvPr>
          <p:cNvSpPr txBox="1"/>
          <p:nvPr/>
        </p:nvSpPr>
        <p:spPr>
          <a:xfrm>
            <a:off x="82089" y="2534162"/>
            <a:ext cx="1055019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Begin Time Step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88F14B-F207-DF3F-DE15-DE8B123E3A77}"/>
              </a:ext>
            </a:extLst>
          </p:cNvPr>
          <p:cNvSpPr txBox="1"/>
          <p:nvPr/>
        </p:nvSpPr>
        <p:spPr>
          <a:xfrm>
            <a:off x="10937762" y="2515635"/>
            <a:ext cx="101877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End Time Step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DFD35E0-5BD6-BACF-FB93-AE635C61BAB7}"/>
              </a:ext>
            </a:extLst>
          </p:cNvPr>
          <p:cNvSpPr/>
          <p:nvPr/>
        </p:nvSpPr>
        <p:spPr>
          <a:xfrm>
            <a:off x="3097869" y="2646942"/>
            <a:ext cx="493157" cy="69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5DF69C11-7CE7-7A24-657D-5B23A679F148}"/>
              </a:ext>
            </a:extLst>
          </p:cNvPr>
          <p:cNvSpPr/>
          <p:nvPr/>
        </p:nvSpPr>
        <p:spPr>
          <a:xfrm>
            <a:off x="8517699" y="2646942"/>
            <a:ext cx="493157" cy="69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37637FF-FEC5-8716-4A23-6E4805608834}"/>
              </a:ext>
            </a:extLst>
          </p:cNvPr>
          <p:cNvCxnSpPr>
            <a:cxnSpLocks/>
          </p:cNvCxnSpPr>
          <p:nvPr/>
        </p:nvCxnSpPr>
        <p:spPr>
          <a:xfrm>
            <a:off x="11447151" y="3560302"/>
            <a:ext cx="0" cy="31536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720B26-0DE6-F415-E452-6F6548CE0193}"/>
              </a:ext>
            </a:extLst>
          </p:cNvPr>
          <p:cNvCxnSpPr/>
          <p:nvPr/>
        </p:nvCxnSpPr>
        <p:spPr>
          <a:xfrm flipH="1">
            <a:off x="609598" y="6739003"/>
            <a:ext cx="1083755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04D7BC-4B64-A05D-0D77-001D5E3721BD}"/>
              </a:ext>
            </a:extLst>
          </p:cNvPr>
          <p:cNvCxnSpPr/>
          <p:nvPr/>
        </p:nvCxnSpPr>
        <p:spPr>
          <a:xfrm flipV="1">
            <a:off x="609598" y="3653168"/>
            <a:ext cx="0" cy="3060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E0FE334-0EA7-489E-7705-5F185CFF4695}"/>
              </a:ext>
            </a:extLst>
          </p:cNvPr>
          <p:cNvSpPr txBox="1"/>
          <p:nvPr/>
        </p:nvSpPr>
        <p:spPr>
          <a:xfrm>
            <a:off x="8972577" y="2346646"/>
            <a:ext cx="161585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Agent Age &gt; Age Limit?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38FDE2-D31B-1924-5709-9F353BC5D9B8}"/>
              </a:ext>
            </a:extLst>
          </p:cNvPr>
          <p:cNvSpPr txBox="1"/>
          <p:nvPr/>
        </p:nvSpPr>
        <p:spPr>
          <a:xfrm>
            <a:off x="8972577" y="3536233"/>
            <a:ext cx="161585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Remove Agent from Grid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480B78B-8C04-5B1B-1F40-A79890612809}"/>
              </a:ext>
            </a:extLst>
          </p:cNvPr>
          <p:cNvCxnSpPr>
            <a:cxnSpLocks/>
          </p:cNvCxnSpPr>
          <p:nvPr/>
        </p:nvCxnSpPr>
        <p:spPr>
          <a:xfrm>
            <a:off x="9764042" y="1866003"/>
            <a:ext cx="0" cy="4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A238AA3-1BE0-7CC6-0B50-5F5D78759F6F}"/>
              </a:ext>
            </a:extLst>
          </p:cNvPr>
          <p:cNvSpPr txBox="1"/>
          <p:nvPr/>
        </p:nvSpPr>
        <p:spPr>
          <a:xfrm>
            <a:off x="9185382" y="30696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DEC01F4-4863-0F7A-49D0-3BA7E1CFE767}"/>
              </a:ext>
            </a:extLst>
          </p:cNvPr>
          <p:cNvCxnSpPr>
            <a:cxnSpLocks/>
          </p:cNvCxnSpPr>
          <p:nvPr/>
        </p:nvCxnSpPr>
        <p:spPr>
          <a:xfrm>
            <a:off x="9780506" y="3038790"/>
            <a:ext cx="0" cy="4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4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44B8B6-2846-EAFB-029F-65FBCCC99450}"/>
              </a:ext>
            </a:extLst>
          </p:cNvPr>
          <p:cNvSpPr txBox="1"/>
          <p:nvPr/>
        </p:nvSpPr>
        <p:spPr>
          <a:xfrm>
            <a:off x="1377860" y="338202"/>
            <a:ext cx="161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Initialization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A5509-585A-6A47-03C0-FF9E8DE32CE0}"/>
              </a:ext>
            </a:extLst>
          </p:cNvPr>
          <p:cNvSpPr txBox="1"/>
          <p:nvPr/>
        </p:nvSpPr>
        <p:spPr>
          <a:xfrm>
            <a:off x="4822521" y="379005"/>
            <a:ext cx="18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Simulation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1F8C3-8A30-43EF-4912-24594D64A0C2}"/>
              </a:ext>
            </a:extLst>
          </p:cNvPr>
          <p:cNvSpPr txBox="1"/>
          <p:nvPr/>
        </p:nvSpPr>
        <p:spPr>
          <a:xfrm>
            <a:off x="8956113" y="379005"/>
            <a:ext cx="161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Agent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CC92B-146F-823C-F95C-08DBC87DDD72}"/>
              </a:ext>
            </a:extLst>
          </p:cNvPr>
          <p:cNvSpPr txBox="1"/>
          <p:nvPr/>
        </p:nvSpPr>
        <p:spPr>
          <a:xfrm>
            <a:off x="1377860" y="856095"/>
            <a:ext cx="161585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Flood occurs? Obtain </a:t>
            </a:r>
            <a:r>
              <a:rPr lang="en-US" dirty="0" err="1"/>
              <a:t>precip</a:t>
            </a:r>
            <a:r>
              <a:rPr lang="en-US" dirty="0"/>
              <a:t>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85080-8CE0-EEC0-9F5E-84F6E0E6141A}"/>
              </a:ext>
            </a:extLst>
          </p:cNvPr>
          <p:cNvSpPr txBox="1"/>
          <p:nvPr/>
        </p:nvSpPr>
        <p:spPr>
          <a:xfrm>
            <a:off x="8956113" y="1224326"/>
            <a:ext cx="161585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Increase Agent Age by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33786-CD50-2422-6063-4D3728EE9536}"/>
              </a:ext>
            </a:extLst>
          </p:cNvPr>
          <p:cNvSpPr txBox="1"/>
          <p:nvPr/>
        </p:nvSpPr>
        <p:spPr>
          <a:xfrm>
            <a:off x="1377860" y="2349496"/>
            <a:ext cx="161585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Calculate new Grid Utilities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0002C-EEA9-0415-98C7-D48F154967FD}"/>
              </a:ext>
            </a:extLst>
          </p:cNvPr>
          <p:cNvSpPr txBox="1"/>
          <p:nvPr/>
        </p:nvSpPr>
        <p:spPr>
          <a:xfrm>
            <a:off x="5060513" y="1050894"/>
            <a:ext cx="161585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Sort Agents from highest to lowest income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08944-EB5E-901A-1739-48F23CFACA02}"/>
              </a:ext>
            </a:extLst>
          </p:cNvPr>
          <p:cNvSpPr txBox="1"/>
          <p:nvPr/>
        </p:nvSpPr>
        <p:spPr>
          <a:xfrm>
            <a:off x="1377860" y="3519434"/>
            <a:ext cx="161585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Store Empty Positions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16B88-0782-388B-8CCB-4465626ADC02}"/>
              </a:ext>
            </a:extLst>
          </p:cNvPr>
          <p:cNvSpPr txBox="1"/>
          <p:nvPr/>
        </p:nvSpPr>
        <p:spPr>
          <a:xfrm>
            <a:off x="1377860" y="4735836"/>
            <a:ext cx="161585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Identify max available utility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5CDEC7-7754-6C72-34F4-FDC3BA762A0E}"/>
              </a:ext>
            </a:extLst>
          </p:cNvPr>
          <p:cNvSpPr txBox="1"/>
          <p:nvPr/>
        </p:nvSpPr>
        <p:spPr>
          <a:xfrm>
            <a:off x="5060513" y="2418252"/>
            <a:ext cx="161585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Is Agent Utility &lt; Max Utility?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7EEAFE-CF0B-CB60-0098-2110628CDA9F}"/>
              </a:ext>
            </a:extLst>
          </p:cNvPr>
          <p:cNvSpPr txBox="1"/>
          <p:nvPr/>
        </p:nvSpPr>
        <p:spPr>
          <a:xfrm>
            <a:off x="6442559" y="4351651"/>
            <a:ext cx="16158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Agent Stays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86A95B-A022-9882-135F-B0A790531F68}"/>
              </a:ext>
            </a:extLst>
          </p:cNvPr>
          <p:cNvSpPr txBox="1"/>
          <p:nvPr/>
        </p:nvSpPr>
        <p:spPr>
          <a:xfrm>
            <a:off x="3895592" y="3848809"/>
            <a:ext cx="185385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Move Agent to pos of max utility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F60B26-8BC3-3DF8-10E1-AC0ECC4652F5}"/>
              </a:ext>
            </a:extLst>
          </p:cNvPr>
          <p:cNvSpPr txBox="1"/>
          <p:nvPr/>
        </p:nvSpPr>
        <p:spPr>
          <a:xfrm>
            <a:off x="3895592" y="5698527"/>
            <a:ext cx="185385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Find New max available utility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406297-E6AD-B089-F317-C586DFE2DC81}"/>
              </a:ext>
            </a:extLst>
          </p:cNvPr>
          <p:cNvSpPr txBox="1"/>
          <p:nvPr/>
        </p:nvSpPr>
        <p:spPr>
          <a:xfrm>
            <a:off x="3895593" y="4773668"/>
            <a:ext cx="185385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Update Empty Positions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D83B9A-EF40-2BB0-F0BD-1641897E39F2}"/>
              </a:ext>
            </a:extLst>
          </p:cNvPr>
          <p:cNvCxnSpPr>
            <a:cxnSpLocks/>
          </p:cNvCxnSpPr>
          <p:nvPr/>
        </p:nvCxnSpPr>
        <p:spPr>
          <a:xfrm>
            <a:off x="2085581" y="1842749"/>
            <a:ext cx="0" cy="4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9D8F99-E147-CAFB-376F-F86D3B8D732D}"/>
              </a:ext>
            </a:extLst>
          </p:cNvPr>
          <p:cNvCxnSpPr>
            <a:cxnSpLocks/>
          </p:cNvCxnSpPr>
          <p:nvPr/>
        </p:nvCxnSpPr>
        <p:spPr>
          <a:xfrm>
            <a:off x="2085581" y="3038791"/>
            <a:ext cx="0" cy="4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5CF9AD-4058-9354-F64E-EED76126BA4D}"/>
              </a:ext>
            </a:extLst>
          </p:cNvPr>
          <p:cNvCxnSpPr>
            <a:cxnSpLocks/>
          </p:cNvCxnSpPr>
          <p:nvPr/>
        </p:nvCxnSpPr>
        <p:spPr>
          <a:xfrm>
            <a:off x="2085581" y="4255193"/>
            <a:ext cx="0" cy="4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7CABE1-FDC7-8CDE-275B-C9AF31CFBB07}"/>
              </a:ext>
            </a:extLst>
          </p:cNvPr>
          <p:cNvCxnSpPr>
            <a:cxnSpLocks/>
          </p:cNvCxnSpPr>
          <p:nvPr/>
        </p:nvCxnSpPr>
        <p:spPr>
          <a:xfrm>
            <a:off x="5868442" y="1945046"/>
            <a:ext cx="0" cy="4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6A5D266-BD13-1DC2-EDFF-74C880471604}"/>
              </a:ext>
            </a:extLst>
          </p:cNvPr>
          <p:cNvCxnSpPr>
            <a:cxnSpLocks/>
          </p:cNvCxnSpPr>
          <p:nvPr/>
        </p:nvCxnSpPr>
        <p:spPr>
          <a:xfrm rot="5400000">
            <a:off x="4837335" y="3132075"/>
            <a:ext cx="646776" cy="613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5653694-2A17-DC1E-7B22-14284C45F6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98944" y="3164654"/>
            <a:ext cx="1050889" cy="9770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F8BEB6-1FC9-C8FA-68B1-9724A2A9A54B}"/>
              </a:ext>
            </a:extLst>
          </p:cNvPr>
          <p:cNvSpPr txBox="1"/>
          <p:nvPr/>
        </p:nvSpPr>
        <p:spPr>
          <a:xfrm>
            <a:off x="6676371" y="32838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511CA2-D5F0-D6F3-539F-D312134792D5}"/>
              </a:ext>
            </a:extLst>
          </p:cNvPr>
          <p:cNvSpPr txBox="1"/>
          <p:nvPr/>
        </p:nvSpPr>
        <p:spPr>
          <a:xfrm>
            <a:off x="4274231" y="33391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90B717-F7B7-4AFF-A727-55EC1E205206}"/>
              </a:ext>
            </a:extLst>
          </p:cNvPr>
          <p:cNvCxnSpPr>
            <a:cxnSpLocks/>
          </p:cNvCxnSpPr>
          <p:nvPr/>
        </p:nvCxnSpPr>
        <p:spPr>
          <a:xfrm>
            <a:off x="4785397" y="4480662"/>
            <a:ext cx="0" cy="329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C4FAC1-1E8B-B046-805F-5D365316CC87}"/>
              </a:ext>
            </a:extLst>
          </p:cNvPr>
          <p:cNvCxnSpPr>
            <a:cxnSpLocks/>
          </p:cNvCxnSpPr>
          <p:nvPr/>
        </p:nvCxnSpPr>
        <p:spPr>
          <a:xfrm>
            <a:off x="4787939" y="5419999"/>
            <a:ext cx="0" cy="329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7552C3-2CAB-1CAB-8059-F85DF05C2DA2}"/>
              </a:ext>
            </a:extLst>
          </p:cNvPr>
          <p:cNvSpPr/>
          <p:nvPr/>
        </p:nvSpPr>
        <p:spPr>
          <a:xfrm>
            <a:off x="3432132" y="237995"/>
            <a:ext cx="5085567" cy="635069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1486E7-D366-0B0D-613C-5689F5229861}"/>
              </a:ext>
            </a:extLst>
          </p:cNvPr>
          <p:cNvSpPr/>
          <p:nvPr/>
        </p:nvSpPr>
        <p:spPr>
          <a:xfrm>
            <a:off x="8870064" y="228693"/>
            <a:ext cx="1827164" cy="635069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A2AA81-38CF-AAA0-C8DF-B3E9BA2E5E12}"/>
              </a:ext>
            </a:extLst>
          </p:cNvPr>
          <p:cNvSpPr/>
          <p:nvPr/>
        </p:nvSpPr>
        <p:spPr>
          <a:xfrm>
            <a:off x="1254238" y="253652"/>
            <a:ext cx="1827164" cy="635069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9FAF94-AC0D-03CE-9EAE-C09B9F6293D3}"/>
              </a:ext>
            </a:extLst>
          </p:cNvPr>
          <p:cNvSpPr txBox="1"/>
          <p:nvPr/>
        </p:nvSpPr>
        <p:spPr>
          <a:xfrm>
            <a:off x="82089" y="2534162"/>
            <a:ext cx="1055019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Begin Time Step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88F14B-F207-DF3F-DE15-DE8B123E3A77}"/>
              </a:ext>
            </a:extLst>
          </p:cNvPr>
          <p:cNvSpPr txBox="1"/>
          <p:nvPr/>
        </p:nvSpPr>
        <p:spPr>
          <a:xfrm>
            <a:off x="10937762" y="2515635"/>
            <a:ext cx="101877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End Time Step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DFD35E0-5BD6-BACF-FB93-AE635C61BAB7}"/>
              </a:ext>
            </a:extLst>
          </p:cNvPr>
          <p:cNvSpPr/>
          <p:nvPr/>
        </p:nvSpPr>
        <p:spPr>
          <a:xfrm>
            <a:off x="3097869" y="2646942"/>
            <a:ext cx="493157" cy="69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5DF69C11-7CE7-7A24-657D-5B23A679F148}"/>
              </a:ext>
            </a:extLst>
          </p:cNvPr>
          <p:cNvSpPr/>
          <p:nvPr/>
        </p:nvSpPr>
        <p:spPr>
          <a:xfrm>
            <a:off x="8517699" y="2646942"/>
            <a:ext cx="493157" cy="69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37637FF-FEC5-8716-4A23-6E4805608834}"/>
              </a:ext>
            </a:extLst>
          </p:cNvPr>
          <p:cNvCxnSpPr>
            <a:cxnSpLocks/>
          </p:cNvCxnSpPr>
          <p:nvPr/>
        </p:nvCxnSpPr>
        <p:spPr>
          <a:xfrm>
            <a:off x="11447151" y="3560302"/>
            <a:ext cx="0" cy="31536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720B26-0DE6-F415-E452-6F6548CE0193}"/>
              </a:ext>
            </a:extLst>
          </p:cNvPr>
          <p:cNvCxnSpPr/>
          <p:nvPr/>
        </p:nvCxnSpPr>
        <p:spPr>
          <a:xfrm flipH="1">
            <a:off x="609598" y="6739003"/>
            <a:ext cx="1083755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04D7BC-4B64-A05D-0D77-001D5E3721BD}"/>
              </a:ext>
            </a:extLst>
          </p:cNvPr>
          <p:cNvCxnSpPr/>
          <p:nvPr/>
        </p:nvCxnSpPr>
        <p:spPr>
          <a:xfrm flipV="1">
            <a:off x="609598" y="3653168"/>
            <a:ext cx="0" cy="3060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E0FE334-0EA7-489E-7705-5F185CFF4695}"/>
              </a:ext>
            </a:extLst>
          </p:cNvPr>
          <p:cNvSpPr txBox="1"/>
          <p:nvPr/>
        </p:nvSpPr>
        <p:spPr>
          <a:xfrm>
            <a:off x="8972577" y="2346646"/>
            <a:ext cx="161585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Agent Age &gt; Age Limit?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38FDE2-D31B-1924-5709-9F353BC5D9B8}"/>
              </a:ext>
            </a:extLst>
          </p:cNvPr>
          <p:cNvSpPr txBox="1"/>
          <p:nvPr/>
        </p:nvSpPr>
        <p:spPr>
          <a:xfrm>
            <a:off x="8972577" y="3536233"/>
            <a:ext cx="161585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Remove Agent from Grid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480B78B-8C04-5B1B-1F40-A79890612809}"/>
              </a:ext>
            </a:extLst>
          </p:cNvPr>
          <p:cNvCxnSpPr>
            <a:cxnSpLocks/>
          </p:cNvCxnSpPr>
          <p:nvPr/>
        </p:nvCxnSpPr>
        <p:spPr>
          <a:xfrm>
            <a:off x="9764042" y="1866003"/>
            <a:ext cx="0" cy="4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A238AA3-1BE0-7CC6-0B50-5F5D78759F6F}"/>
              </a:ext>
            </a:extLst>
          </p:cNvPr>
          <p:cNvSpPr txBox="1"/>
          <p:nvPr/>
        </p:nvSpPr>
        <p:spPr>
          <a:xfrm>
            <a:off x="9185382" y="30696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DEC01F4-4863-0F7A-49D0-3BA7E1CFE767}"/>
              </a:ext>
            </a:extLst>
          </p:cNvPr>
          <p:cNvCxnSpPr>
            <a:cxnSpLocks/>
          </p:cNvCxnSpPr>
          <p:nvPr/>
        </p:nvCxnSpPr>
        <p:spPr>
          <a:xfrm>
            <a:off x="9780506" y="3038790"/>
            <a:ext cx="0" cy="4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0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187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Parin B Bhaduri</dc:creator>
  <cp:lastModifiedBy>Parin B Bhaduri</cp:lastModifiedBy>
  <cp:revision>3</cp:revision>
  <dcterms:created xsi:type="dcterms:W3CDTF">2022-08-22T14:34:24Z</dcterms:created>
  <dcterms:modified xsi:type="dcterms:W3CDTF">2022-08-25T13:36:56Z</dcterms:modified>
</cp:coreProperties>
</file>