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Josefin Slab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JosefinSlab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efinSlabSemiBold-bold.fntdata"/><Relationship Id="rId18" Type="http://schemas.openxmlformats.org/officeDocument/2006/relationships/font" Target="fonts/JosefinSlab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45c6540cb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45c6540cb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5c6540cb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5c6540cb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e38dc7bb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e38dc7bb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e39e3565a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e39e3565a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1886a29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1886a29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e1886a29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e1886a29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b8064c9c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b8064c9c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45c6540cbe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45c6540cb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45c6540cb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45c6540cb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38dc7bb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38dc7bb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5c6540cb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5c6540cb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45c6540cb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45c6540cb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5"/>
            <a:ext cx="61932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r>
              <a:rPr lang="en"/>
              <a:t>E 331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1009588" y="3389275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Parinda Rahman 1931804042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Farzan Noor Chowdhury 2012136042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Emon Sarker 1931461042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/>
          <p:nvPr>
            <p:ph idx="2" type="title"/>
          </p:nvPr>
        </p:nvSpPr>
        <p:spPr>
          <a:xfrm>
            <a:off x="1672734" y="313572"/>
            <a:ext cx="714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04</a:t>
            </a:r>
            <a:endParaRPr sz="2700"/>
          </a:p>
        </p:txBody>
      </p:sp>
      <p:grpSp>
        <p:nvGrpSpPr>
          <p:cNvPr id="1115" name="Google Shape;1115;p40"/>
          <p:cNvGrpSpPr/>
          <p:nvPr/>
        </p:nvGrpSpPr>
        <p:grpSpPr>
          <a:xfrm>
            <a:off x="1378712" y="384045"/>
            <a:ext cx="178790" cy="393453"/>
            <a:chOff x="456616" y="2161476"/>
            <a:chExt cx="289868" cy="852000"/>
          </a:xfrm>
        </p:grpSpPr>
        <p:sp>
          <p:nvSpPr>
            <p:cNvPr id="1116" name="Google Shape;1116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0"/>
          <p:cNvGrpSpPr/>
          <p:nvPr/>
        </p:nvGrpSpPr>
        <p:grpSpPr>
          <a:xfrm>
            <a:off x="2493390" y="384045"/>
            <a:ext cx="178790" cy="393453"/>
            <a:chOff x="456616" y="2161476"/>
            <a:chExt cx="289868" cy="852000"/>
          </a:xfrm>
        </p:grpSpPr>
        <p:sp>
          <p:nvSpPr>
            <p:cNvPr id="1122" name="Google Shape;1122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 rot="5400000">
            <a:off x="1961745" y="-89006"/>
            <a:ext cx="133861" cy="525513"/>
            <a:chOff x="456616" y="2161476"/>
            <a:chExt cx="289868" cy="852000"/>
          </a:xfrm>
        </p:grpSpPr>
        <p:sp>
          <p:nvSpPr>
            <p:cNvPr id="1128" name="Google Shape;1128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 rot="5400000">
            <a:off x="1961745" y="725130"/>
            <a:ext cx="133861" cy="525513"/>
            <a:chOff x="456616" y="2161476"/>
            <a:chExt cx="289868" cy="852000"/>
          </a:xfrm>
        </p:grpSpPr>
        <p:sp>
          <p:nvSpPr>
            <p:cNvPr id="1134" name="Google Shape;1134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40"/>
          <p:cNvSpPr txBox="1"/>
          <p:nvPr/>
        </p:nvSpPr>
        <p:spPr>
          <a:xfrm>
            <a:off x="351625" y="1735100"/>
            <a:ext cx="19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4: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new tank is filled up till the mid way. The motor is still moving to fill up the tank more.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0" name="Google Shape;11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581" y="152400"/>
            <a:ext cx="6167020" cy="4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1"/>
          <p:cNvSpPr txBox="1"/>
          <p:nvPr>
            <p:ph idx="2" type="title"/>
          </p:nvPr>
        </p:nvSpPr>
        <p:spPr>
          <a:xfrm>
            <a:off x="1672734" y="313572"/>
            <a:ext cx="714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05</a:t>
            </a:r>
            <a:endParaRPr sz="2700"/>
          </a:p>
        </p:txBody>
      </p:sp>
      <p:grpSp>
        <p:nvGrpSpPr>
          <p:cNvPr id="1146" name="Google Shape;1146;p41"/>
          <p:cNvGrpSpPr/>
          <p:nvPr/>
        </p:nvGrpSpPr>
        <p:grpSpPr>
          <a:xfrm>
            <a:off x="1378712" y="384045"/>
            <a:ext cx="178790" cy="393453"/>
            <a:chOff x="456616" y="2161476"/>
            <a:chExt cx="289868" cy="852000"/>
          </a:xfrm>
        </p:grpSpPr>
        <p:sp>
          <p:nvSpPr>
            <p:cNvPr id="1147" name="Google Shape;1147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>
            <a:off x="2493390" y="384045"/>
            <a:ext cx="178790" cy="393453"/>
            <a:chOff x="456616" y="2161476"/>
            <a:chExt cx="289868" cy="852000"/>
          </a:xfrm>
        </p:grpSpPr>
        <p:sp>
          <p:nvSpPr>
            <p:cNvPr id="1153" name="Google Shape;1153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41"/>
          <p:cNvGrpSpPr/>
          <p:nvPr/>
        </p:nvGrpSpPr>
        <p:grpSpPr>
          <a:xfrm rot="5400000">
            <a:off x="1961745" y="-89006"/>
            <a:ext cx="133861" cy="525513"/>
            <a:chOff x="456616" y="2161476"/>
            <a:chExt cx="289868" cy="852000"/>
          </a:xfrm>
        </p:grpSpPr>
        <p:sp>
          <p:nvSpPr>
            <p:cNvPr id="1159" name="Google Shape;1159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1"/>
          <p:cNvGrpSpPr/>
          <p:nvPr/>
        </p:nvGrpSpPr>
        <p:grpSpPr>
          <a:xfrm rot="5400000">
            <a:off x="1961745" y="725130"/>
            <a:ext cx="133861" cy="525513"/>
            <a:chOff x="456616" y="2161476"/>
            <a:chExt cx="289868" cy="852000"/>
          </a:xfrm>
        </p:grpSpPr>
        <p:sp>
          <p:nvSpPr>
            <p:cNvPr id="1165" name="Google Shape;1165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41"/>
          <p:cNvSpPr txBox="1"/>
          <p:nvPr/>
        </p:nvSpPr>
        <p:spPr>
          <a:xfrm>
            <a:off x="351625" y="1735100"/>
            <a:ext cx="1939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5: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new tank is filled up completely.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1" name="Google Shape;11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856" y="240675"/>
            <a:ext cx="6167021" cy="427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2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177" name="Google Shape;1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50" y="1017600"/>
            <a:ext cx="5861500" cy="39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3"/>
          <p:cNvSpPr txBox="1"/>
          <p:nvPr>
            <p:ph type="ctrTitle"/>
          </p:nvPr>
        </p:nvSpPr>
        <p:spPr>
          <a:xfrm>
            <a:off x="743450" y="17007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183" name="Google Shape;1183;p43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1184" name="Google Shape;1184;p43"/>
            <p:cNvCxnSpPr/>
            <p:nvPr/>
          </p:nvCxnSpPr>
          <p:spPr>
            <a:xfrm flipH="1" rot="-5400000">
              <a:off x="6118938" y="1658925"/>
              <a:ext cx="831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5" name="Google Shape;1185;p43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186" name="Google Shape;1186;p43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187" name="Google Shape;1187;p43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43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9" name="Google Shape;1189;p43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190" name="Google Shape;1190;p43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43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43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43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43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43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43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43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43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99" name="Google Shape;1199;p43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200" name="Google Shape;1200;p43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201" name="Google Shape;1201;p43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43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43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4" name="Google Shape;1204;p43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05" name="Google Shape;1205;p43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98" name="Google Shape;898;p32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9" name="Google Shape;899;p32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00" name="Google Shape;900;p32"/>
          <p:cNvSpPr txBox="1"/>
          <p:nvPr>
            <p:ph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1" name="Google Shape;901;p32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02" name="Google Shape;902;p32"/>
          <p:cNvSpPr txBox="1"/>
          <p:nvPr>
            <p:ph idx="7" type="title"/>
          </p:nvPr>
        </p:nvSpPr>
        <p:spPr>
          <a:xfrm>
            <a:off x="720000" y="3622625"/>
            <a:ext cx="2524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PROTEUS STATES</a:t>
            </a:r>
            <a:endParaRPr/>
          </a:p>
        </p:txBody>
      </p:sp>
      <p:sp>
        <p:nvSpPr>
          <p:cNvPr id="903" name="Google Shape;903;p32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4" name="Google Shape;904;p32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905" name="Google Shape;905;p32"/>
          <p:cNvSpPr txBox="1"/>
          <p:nvPr>
            <p:ph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06" name="Google Shape;906;p32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07" name="Google Shape;907;p32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20" name="Google Shape;920;p32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21" name="Google Shape;921;p32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32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24" name="Google Shape;924;p32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32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32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29" name="Google Shape;929;p32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32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32" name="Google Shape;932;p32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32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35" name="Google Shape;935;p32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37" name="Google Shape;937;p32"/>
          <p:cNvCxnSpPr>
            <a:stCxn id="898" idx="3"/>
            <a:endCxn id="900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38" name="Google Shape;938;p32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>
            <p:ph idx="1" type="subTitle"/>
          </p:nvPr>
        </p:nvSpPr>
        <p:spPr>
          <a:xfrm>
            <a:off x="1416475" y="1986850"/>
            <a:ext cx="62787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Automating the control of various real-life situations has been a challenge in the industrial sector for a long time.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is crucial to ensure the control of the level of water in those instances as the level of water in the tank results in other chemical operations.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continuous real-time monitoring with the help of microcontrollers, therefore, becomes a key solution that can be applied in chemical plants.</a:t>
            </a:r>
            <a:endParaRPr sz="1700"/>
          </a:p>
        </p:txBody>
      </p:sp>
      <p:sp>
        <p:nvSpPr>
          <p:cNvPr id="944" name="Google Shape;944;p33"/>
          <p:cNvSpPr txBox="1"/>
          <p:nvPr>
            <p:ph type="title"/>
          </p:nvPr>
        </p:nvSpPr>
        <p:spPr>
          <a:xfrm>
            <a:off x="2601150" y="64625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945" name="Google Shape;945;p33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46" name="Google Shape;946;p33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49" name="Google Shape;949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33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52" name="Google Shape;952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4"/>
          <p:cNvSpPr txBox="1"/>
          <p:nvPr>
            <p:ph type="title"/>
          </p:nvPr>
        </p:nvSpPr>
        <p:spPr>
          <a:xfrm>
            <a:off x="706725" y="72297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grpSp>
        <p:nvGrpSpPr>
          <p:cNvPr id="962" name="Google Shape;962;p34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63" name="Google Shape;963;p34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64" name="Google Shape;964;p34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75" name="Google Shape;975;p34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6" name="Google Shape;976;p34"/>
          <p:cNvSpPr txBox="1"/>
          <p:nvPr>
            <p:ph idx="4294967295" type="subTitle"/>
          </p:nvPr>
        </p:nvSpPr>
        <p:spPr>
          <a:xfrm>
            <a:off x="1416475" y="1986850"/>
            <a:ext cx="62787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Proteus Version 8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Keil MicroVision 5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8051 Microcontroller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5"/>
          <p:cNvSpPr txBox="1"/>
          <p:nvPr>
            <p:ph type="title"/>
          </p:nvPr>
        </p:nvSpPr>
        <p:spPr>
          <a:xfrm>
            <a:off x="706725" y="72297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grpSp>
        <p:nvGrpSpPr>
          <p:cNvPr id="982" name="Google Shape;982;p35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83" name="Google Shape;983;p35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84" name="Google Shape;984;p35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95" name="Google Shape;995;p35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96" name="Google Shape;9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25" y="1480300"/>
            <a:ext cx="5380247" cy="29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6"/>
          <p:cNvSpPr txBox="1"/>
          <p:nvPr>
            <p:ph type="title"/>
          </p:nvPr>
        </p:nvSpPr>
        <p:spPr>
          <a:xfrm>
            <a:off x="706725" y="44167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grpSp>
        <p:nvGrpSpPr>
          <p:cNvPr id="1002" name="Google Shape;1002;p36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03" name="Google Shape;1003;p36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04" name="Google Shape;1004;p3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15" name="Google Shape;1015;p3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16" name="Google Shape;1016;p36"/>
          <p:cNvPicPr preferRelativeResize="0"/>
          <p:nvPr/>
        </p:nvPicPr>
        <p:blipFill rotWithShape="1">
          <a:blip r:embed="rId3">
            <a:alphaModFix/>
          </a:blip>
          <a:srcRect b="3665" l="7463" r="10435" t="15955"/>
          <a:stretch/>
        </p:blipFill>
        <p:spPr>
          <a:xfrm>
            <a:off x="706725" y="1145274"/>
            <a:ext cx="4728099" cy="3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900" y="384050"/>
            <a:ext cx="5680976" cy="41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37"/>
          <p:cNvSpPr txBox="1"/>
          <p:nvPr>
            <p:ph idx="2" type="title"/>
          </p:nvPr>
        </p:nvSpPr>
        <p:spPr>
          <a:xfrm>
            <a:off x="1672734" y="313572"/>
            <a:ext cx="714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01</a:t>
            </a:r>
            <a:endParaRPr sz="2700"/>
          </a:p>
        </p:txBody>
      </p:sp>
      <p:grpSp>
        <p:nvGrpSpPr>
          <p:cNvPr id="1023" name="Google Shape;1023;p37"/>
          <p:cNvGrpSpPr/>
          <p:nvPr/>
        </p:nvGrpSpPr>
        <p:grpSpPr>
          <a:xfrm>
            <a:off x="1378712" y="384045"/>
            <a:ext cx="178790" cy="393453"/>
            <a:chOff x="456616" y="2161476"/>
            <a:chExt cx="289868" cy="852000"/>
          </a:xfrm>
        </p:grpSpPr>
        <p:sp>
          <p:nvSpPr>
            <p:cNvPr id="1024" name="Google Shape;1024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37"/>
          <p:cNvGrpSpPr/>
          <p:nvPr/>
        </p:nvGrpSpPr>
        <p:grpSpPr>
          <a:xfrm>
            <a:off x="2493390" y="384045"/>
            <a:ext cx="178790" cy="393453"/>
            <a:chOff x="456616" y="2161476"/>
            <a:chExt cx="289868" cy="852000"/>
          </a:xfrm>
        </p:grpSpPr>
        <p:sp>
          <p:nvSpPr>
            <p:cNvPr id="1030" name="Google Shape;1030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37"/>
          <p:cNvGrpSpPr/>
          <p:nvPr/>
        </p:nvGrpSpPr>
        <p:grpSpPr>
          <a:xfrm rot="5400000">
            <a:off x="1961745" y="-89006"/>
            <a:ext cx="133861" cy="525513"/>
            <a:chOff x="456616" y="2161476"/>
            <a:chExt cx="289868" cy="852000"/>
          </a:xfrm>
        </p:grpSpPr>
        <p:sp>
          <p:nvSpPr>
            <p:cNvPr id="1036" name="Google Shape;1036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37"/>
          <p:cNvGrpSpPr/>
          <p:nvPr/>
        </p:nvGrpSpPr>
        <p:grpSpPr>
          <a:xfrm rot="5400000">
            <a:off x="1961745" y="725130"/>
            <a:ext cx="133861" cy="525513"/>
            <a:chOff x="456616" y="2161476"/>
            <a:chExt cx="289868" cy="852000"/>
          </a:xfrm>
        </p:grpSpPr>
        <p:sp>
          <p:nvSpPr>
            <p:cNvPr id="1042" name="Google Shape;1042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7"/>
          <p:cNvSpPr txBox="1"/>
          <p:nvPr/>
        </p:nvSpPr>
        <p:spPr>
          <a:xfrm>
            <a:off x="351625" y="1735100"/>
            <a:ext cx="19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1: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Tank(tank 2) from the ground which will be used to fill up the other tank is empty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8"/>
          <p:cNvSpPr txBox="1"/>
          <p:nvPr>
            <p:ph idx="2" type="title"/>
          </p:nvPr>
        </p:nvSpPr>
        <p:spPr>
          <a:xfrm>
            <a:off x="1672734" y="313572"/>
            <a:ext cx="714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grpSp>
        <p:nvGrpSpPr>
          <p:cNvPr id="1053" name="Google Shape;1053;p38"/>
          <p:cNvGrpSpPr/>
          <p:nvPr/>
        </p:nvGrpSpPr>
        <p:grpSpPr>
          <a:xfrm>
            <a:off x="1378712" y="384045"/>
            <a:ext cx="178790" cy="393453"/>
            <a:chOff x="456616" y="2161476"/>
            <a:chExt cx="289868" cy="852000"/>
          </a:xfrm>
        </p:grpSpPr>
        <p:sp>
          <p:nvSpPr>
            <p:cNvPr id="1054" name="Google Shape;105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8"/>
          <p:cNvGrpSpPr/>
          <p:nvPr/>
        </p:nvGrpSpPr>
        <p:grpSpPr>
          <a:xfrm>
            <a:off x="2493390" y="384045"/>
            <a:ext cx="178790" cy="393453"/>
            <a:chOff x="456616" y="2161476"/>
            <a:chExt cx="289868" cy="852000"/>
          </a:xfrm>
        </p:grpSpPr>
        <p:sp>
          <p:nvSpPr>
            <p:cNvPr id="1060" name="Google Shape;106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8"/>
          <p:cNvGrpSpPr/>
          <p:nvPr/>
        </p:nvGrpSpPr>
        <p:grpSpPr>
          <a:xfrm rot="5400000">
            <a:off x="1961745" y="-89006"/>
            <a:ext cx="133861" cy="525513"/>
            <a:chOff x="456616" y="2161476"/>
            <a:chExt cx="289868" cy="852000"/>
          </a:xfrm>
        </p:grpSpPr>
        <p:sp>
          <p:nvSpPr>
            <p:cNvPr id="1066" name="Google Shape;1066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38"/>
          <p:cNvGrpSpPr/>
          <p:nvPr/>
        </p:nvGrpSpPr>
        <p:grpSpPr>
          <a:xfrm rot="5400000">
            <a:off x="1961745" y="725130"/>
            <a:ext cx="133861" cy="525513"/>
            <a:chOff x="456616" y="2161476"/>
            <a:chExt cx="289868" cy="852000"/>
          </a:xfrm>
        </p:grpSpPr>
        <p:sp>
          <p:nvSpPr>
            <p:cNvPr id="1072" name="Google Shape;107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38"/>
          <p:cNvSpPr txBox="1"/>
          <p:nvPr/>
        </p:nvSpPr>
        <p:spPr>
          <a:xfrm>
            <a:off x="351625" y="1735100"/>
            <a:ext cx="19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2: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Tank(tank 2) from the ground is being filled up, by the motor. Motor is seen to be moving.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8" name="Google Shape;10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581" y="152400"/>
            <a:ext cx="6167019" cy="431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9"/>
          <p:cNvSpPr txBox="1"/>
          <p:nvPr>
            <p:ph idx="2" type="title"/>
          </p:nvPr>
        </p:nvSpPr>
        <p:spPr>
          <a:xfrm>
            <a:off x="1672734" y="313572"/>
            <a:ext cx="714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03</a:t>
            </a:r>
            <a:endParaRPr sz="2700"/>
          </a:p>
        </p:txBody>
      </p:sp>
      <p:grpSp>
        <p:nvGrpSpPr>
          <p:cNvPr id="1084" name="Google Shape;1084;p39"/>
          <p:cNvGrpSpPr/>
          <p:nvPr/>
        </p:nvGrpSpPr>
        <p:grpSpPr>
          <a:xfrm>
            <a:off x="1378712" y="384045"/>
            <a:ext cx="178790" cy="393453"/>
            <a:chOff x="456616" y="2161476"/>
            <a:chExt cx="289868" cy="852000"/>
          </a:xfrm>
        </p:grpSpPr>
        <p:sp>
          <p:nvSpPr>
            <p:cNvPr id="1085" name="Google Shape;1085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2493390" y="384045"/>
            <a:ext cx="178790" cy="393453"/>
            <a:chOff x="456616" y="2161476"/>
            <a:chExt cx="289868" cy="852000"/>
          </a:xfrm>
        </p:grpSpPr>
        <p:sp>
          <p:nvSpPr>
            <p:cNvPr id="1091" name="Google Shape;1091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39"/>
          <p:cNvGrpSpPr/>
          <p:nvPr/>
        </p:nvGrpSpPr>
        <p:grpSpPr>
          <a:xfrm rot="5400000">
            <a:off x="1961745" y="-89006"/>
            <a:ext cx="133861" cy="525513"/>
            <a:chOff x="456616" y="2161476"/>
            <a:chExt cx="289868" cy="852000"/>
          </a:xfrm>
        </p:grpSpPr>
        <p:sp>
          <p:nvSpPr>
            <p:cNvPr id="1097" name="Google Shape;1097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 rot="5400000">
            <a:off x="1961745" y="725130"/>
            <a:ext cx="133861" cy="525513"/>
            <a:chOff x="456616" y="2161476"/>
            <a:chExt cx="289868" cy="852000"/>
          </a:xfrm>
        </p:grpSpPr>
        <p:sp>
          <p:nvSpPr>
            <p:cNvPr id="1103" name="Google Shape;1103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39"/>
          <p:cNvSpPr txBox="1"/>
          <p:nvPr/>
        </p:nvSpPr>
        <p:spPr>
          <a:xfrm>
            <a:off x="351625" y="1735100"/>
            <a:ext cx="193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3: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the new tank to to be </a:t>
            </a: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filled</a:t>
            </a: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filling up. The motor is moving. </a:t>
            </a:r>
            <a:endParaRPr b="1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09" name="Google Shape;11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581" y="152400"/>
            <a:ext cx="6167020" cy="430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