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1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65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4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76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32" y="1502753"/>
            <a:ext cx="4327867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1502753"/>
            <a:ext cx="4040063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6593"/>
          </a:xfrm>
        </p:spPr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2" y="1519311"/>
            <a:ext cx="7033845" cy="4740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4062" y="1519311"/>
            <a:ext cx="2700996" cy="48814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 combination of single, multilevel inheritance.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69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in 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between classes is established only in one direction.</a:t>
            </a:r>
          </a:p>
          <a:p>
            <a:r>
              <a:rPr lang="en-US" dirty="0" smtClean="0"/>
              <a:t>The extends keyword permits connection to only one class at a time.</a:t>
            </a:r>
          </a:p>
          <a:p>
            <a:r>
              <a:rPr lang="en-US" dirty="0" smtClean="0"/>
              <a:t>No support for multiple inheritance.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0" t="34352" r="-232" b="14156"/>
          <a:stretch/>
        </p:blipFill>
        <p:spPr>
          <a:xfrm>
            <a:off x="6696223" y="3709254"/>
            <a:ext cx="4529796" cy="253914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7226"/>
          <a:stretch/>
        </p:blipFill>
        <p:spPr>
          <a:xfrm>
            <a:off x="1273200" y="3709254"/>
            <a:ext cx="3144055" cy="25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334851"/>
            <a:ext cx="11934423" cy="546064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8371" y="494659"/>
            <a:ext cx="3711272" cy="20802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1995,James </a:t>
            </a:r>
            <a:r>
              <a:rPr lang="en-US" dirty="0"/>
              <a:t>Gosling and his team members </a:t>
            </a:r>
            <a:r>
              <a:rPr lang="en-US" dirty="0" smtClean="0"/>
              <a:t>”Green </a:t>
            </a:r>
            <a:r>
              <a:rPr lang="en-US" dirty="0"/>
              <a:t>Team” developed the language at Sun Microsystems.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79767" y="494659"/>
            <a:ext cx="2912972" cy="1700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high-level programming language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667" y="3309449"/>
            <a:ext cx="2987898" cy="17515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object-oriented programming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32873" y="3112879"/>
            <a:ext cx="2459865" cy="17644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independency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9867" y="4787111"/>
            <a:ext cx="3753744" cy="1629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First programming language to provide the concept of writing programs executed on the web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76464" y="2134695"/>
            <a:ext cx="2060620" cy="148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JAVA</a:t>
            </a:r>
            <a:endParaRPr lang="en-US" dirty="0">
              <a:latin typeface="Bell MT" panose="02020503060305020303" pitchFamily="18" charset="0"/>
            </a:endParaRPr>
          </a:p>
        </p:txBody>
      </p:sp>
      <p:cxnSp>
        <p:nvCxnSpPr>
          <p:cNvPr id="15" name="Straight Arrow Connector 14"/>
          <p:cNvCxnSpPr>
            <a:stCxn id="13" idx="7"/>
            <a:endCxn id="7" idx="1"/>
          </p:cNvCxnSpPr>
          <p:nvPr/>
        </p:nvCxnSpPr>
        <p:spPr>
          <a:xfrm flipV="1">
            <a:off x="6935313" y="1344665"/>
            <a:ext cx="1744454" cy="100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0" idx="1"/>
          </p:cNvCxnSpPr>
          <p:nvPr/>
        </p:nvCxnSpPr>
        <p:spPr>
          <a:xfrm>
            <a:off x="6935313" y="3398867"/>
            <a:ext cx="2197560" cy="5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6" idx="3"/>
          </p:cNvCxnSpPr>
          <p:nvPr/>
        </p:nvCxnSpPr>
        <p:spPr>
          <a:xfrm flipH="1" flipV="1">
            <a:off x="3899643" y="1534796"/>
            <a:ext cx="1578592" cy="81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53565" y="3425106"/>
            <a:ext cx="2388145" cy="112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76853" y="3615765"/>
            <a:ext cx="106710" cy="117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1526" y="206062"/>
            <a:ext cx="9040969" cy="953037"/>
          </a:xfrm>
        </p:spPr>
        <p:txBody>
          <a:bodyPr/>
          <a:lstStyle/>
          <a:p>
            <a:r>
              <a:rPr lang="en-US" dirty="0" smtClean="0"/>
              <a:t> Inheritance in Java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532586"/>
            <a:ext cx="7959144" cy="4687910"/>
          </a:xfrm>
        </p:spPr>
      </p:pic>
    </p:spTree>
    <p:extLst>
      <p:ext uri="{BB962C8B-B14F-4D97-AF65-F5344CB8AC3E}">
        <p14:creationId xmlns:p14="http://schemas.microsoft.com/office/powerpoint/2010/main" val="30892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532586"/>
            <a:ext cx="10534919" cy="4790941"/>
          </a:xfrm>
        </p:spPr>
      </p:pic>
    </p:spTree>
    <p:extLst>
      <p:ext uri="{BB962C8B-B14F-4D97-AF65-F5344CB8AC3E}">
        <p14:creationId xmlns:p14="http://schemas.microsoft.com/office/powerpoint/2010/main" val="2565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292909"/>
            <a:ext cx="9906000" cy="52006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88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US" dirty="0" smtClean="0"/>
              <a:t>Single Inheritance(one parent)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55" y="1429555"/>
            <a:ext cx="4069959" cy="5027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7" y="1167617"/>
            <a:ext cx="6042441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5778"/>
          </a:xfrm>
        </p:spPr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1455314"/>
            <a:ext cx="3531994" cy="48892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One parent, one or more intermediate class, one child class.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t="3898" r="204" b="8632"/>
          <a:stretch/>
        </p:blipFill>
        <p:spPr>
          <a:xfrm>
            <a:off x="4881489" y="1455314"/>
            <a:ext cx="6907237" cy="4734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9791" y="5655212"/>
            <a:ext cx="2194560" cy="436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en-US" dirty="0" err="1" smtClean="0"/>
              <a:t>Hierarchial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45" y="1307938"/>
            <a:ext cx="3249637" cy="50503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A structure having one parent and more child classes.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Child must have only one parent.</a:t>
            </a:r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49" y="1266092"/>
            <a:ext cx="7766368" cy="5092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228" y="4403188"/>
            <a:ext cx="1856935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</TotalTime>
  <Words>133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Bell MT</vt:lpstr>
      <vt:lpstr>Century Gothic</vt:lpstr>
      <vt:lpstr>Wingdings 3</vt:lpstr>
      <vt:lpstr>Ion</vt:lpstr>
      <vt:lpstr>PowerPoint Presentation</vt:lpstr>
      <vt:lpstr>PowerPoint Presentation</vt:lpstr>
      <vt:lpstr> Inheritance in Java</vt:lpstr>
      <vt:lpstr>Example of Inheritance</vt:lpstr>
      <vt:lpstr>Need for Inheritance</vt:lpstr>
      <vt:lpstr>PowerPoint Presentation</vt:lpstr>
      <vt:lpstr>Single Inheritance(one parent)</vt:lpstr>
      <vt:lpstr>Multilevel Inheritance</vt:lpstr>
      <vt:lpstr>Hierarchial Inheritance</vt:lpstr>
      <vt:lpstr>Hybrid Inheritance</vt:lpstr>
      <vt:lpstr>Limitations in Inheritance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Mehra, Parinita</dc:creator>
  <cp:lastModifiedBy>Mehra, Parinita</cp:lastModifiedBy>
  <cp:revision>26</cp:revision>
  <dcterms:created xsi:type="dcterms:W3CDTF">2019-07-18T11:41:32Z</dcterms:created>
  <dcterms:modified xsi:type="dcterms:W3CDTF">2019-07-19T08:52:11Z</dcterms:modified>
</cp:coreProperties>
</file>