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3575-42E9-C94B-B75D-DED9401D9F5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20C6-93BB-4642-B8BC-683940C92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56982"/>
              </p:ext>
            </p:extLst>
          </p:nvPr>
        </p:nvGraphicFramePr>
        <p:xfrm>
          <a:off x="1866747" y="378143"/>
          <a:ext cx="8128000" cy="6202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 with default </a:t>
                      </a:r>
                    </a:p>
                    <a:p>
                      <a:pPr algn="ctr"/>
                      <a:r>
                        <a:rPr lang="en-US" dirty="0" smtClean="0"/>
                        <a:t>threshold (t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dirty="0" smtClean="0"/>
                        <a:t> =0.5)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 with Optimal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threshold (t</a:t>
                      </a:r>
                      <a:r>
                        <a:rPr lang="en-US" baseline="-25000" dirty="0" smtClean="0"/>
                        <a:t>opt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r>
                        <a:rPr lang="en-US" b="1" baseline="-25000" dirty="0" smtClean="0"/>
                        <a:t>opt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jm1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kc2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kc3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mc2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128</Words>
  <Application>Microsoft Macintosh PowerPoint</Application>
  <PresentationFormat>Widescreen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2018-04-03T15:35:56Z</dcterms:created>
  <dcterms:modified xsi:type="dcterms:W3CDTF">2018-04-03T17:21:22Z</dcterms:modified>
</cp:coreProperties>
</file>