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59" r:id="rId5"/>
    <p:sldId id="260" r:id="rId6"/>
    <p:sldId id="272" r:id="rId7"/>
    <p:sldId id="273" r:id="rId8"/>
    <p:sldId id="274" r:id="rId9"/>
    <p:sldId id="261" r:id="rId10"/>
    <p:sldId id="262" r:id="rId11"/>
    <p:sldId id="263" r:id="rId12"/>
    <p:sldId id="271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CC"/>
    <a:srgbClr val="CCFFFF"/>
    <a:srgbClr val="66FFCC"/>
    <a:srgbClr val="3399FF"/>
    <a:srgbClr val="CCCCFF"/>
    <a:srgbClr val="CCECFF"/>
    <a:srgbClr val="99CCFF"/>
    <a:srgbClr val="6699FF"/>
    <a:srgbClr val="CC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FD963-F36F-43B2-B36E-2F6486C6E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4CD90-F819-46C7-AEC9-F5724C7D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D872F-3DEA-47F9-9393-57CE345B5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14601-6248-4C46-B85E-107130FE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6445-B218-4290-B1C5-3446F9D0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278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C108-FD1A-45A3-8A11-C945A70D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61C5A-788E-4824-B6C0-EA8E8C062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A5BFF-B824-4A4F-A9C0-A7114F2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C93E1-64C9-4F4A-9025-63A5726A5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C7C9-F9E5-42A5-B492-D060D611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70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1C599-369A-47AB-8212-7C512FF69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E06A3-E44E-4706-84CE-EF75F7548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5809-CFE6-4428-978A-06BCE621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811C-AC92-4FED-954E-548B90FB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0E6B9-0FCA-4582-AD1D-8F5567DE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36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D7995-D67C-4669-BA14-4F2F5F37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629B-94FD-4EFC-A2D6-74811E9C1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65F6-CF09-444F-9235-E8058D51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02E2F-3CB1-453A-8AED-F7D016F5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1F15A-5BF3-437A-B917-F91DAAE6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377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570E-89A4-4584-B002-AB804063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64B93-39C5-4A57-BF2C-B54C36B90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CE568-1FA1-45A8-A11D-1AFF1B56F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5D627-3E4E-4C7B-967D-AEC36DA2E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1EA0C-0E09-4EE2-B71F-45CA2D2C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56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ED39-33E2-4DC1-BA60-C030BDE4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ED05-9860-46D1-872D-2BF82D1E2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4D4AA-041C-4830-90C7-85D79D95F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F3C6D-F906-4283-AC4D-D70099C5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8C023D-DF8C-4502-BA0B-5021C41B7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13B1-A2E0-4296-AA24-437C08B6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7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BA4A3-0200-4BBC-B0EE-CB7154B8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91111-4920-4406-8ED8-E170F651F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7B01A-7239-46CC-8186-9DF6E6588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6F6E8E-804A-4941-882B-98E42D9B9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3A8FF4-9AB2-47AB-BEDE-CF60B5FA0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47622E-567F-4F21-A2FE-1B7BD24B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5691A-441A-4295-9BA1-45DE669C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30F90-1D32-430D-872D-DE1760F7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77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1DDF1-EA68-45D4-9104-A9FC7010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4E685-DB1A-4DB8-9C7D-E2CD19EB6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C41245-6378-4D5B-9C18-4B6979638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872E-BA6B-409F-A990-642EC1B6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22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DC259-C9B9-462B-BACA-B8063EB7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814C6C-D329-4B24-AEF1-BB5EFB09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E475D-D98A-458D-933F-FA834B52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61667-5807-4040-BFDD-77A14A0D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BFC17-C650-4CA0-9EFB-D597F3B0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20A1E-5F86-44F4-8F96-1FC9B4DA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6AD8-9048-45F1-89DB-E6C66451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1A356-A4C4-4AE4-91D2-31D56358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15AA-5681-4172-B422-7A87C30E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4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DEB0-5F3D-47B3-897F-F032811E6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B583D-7841-4DEA-8375-A6361D224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12B67-D10C-4AE3-8BB9-8A65AFE04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AED35-60FD-4EA3-B18B-8C8D9AB13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C6D2E-8B34-4977-A283-D987C0C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F10C-F5EE-4F0B-92B8-8190DEADC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99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6000">
              <a:srgbClr val="CCCCFF"/>
            </a:gs>
            <a:gs pos="0">
              <a:srgbClr val="99FFCC"/>
            </a:gs>
            <a:gs pos="73000">
              <a:srgbClr val="CCFFFF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FC41-52C8-4C78-B558-39383D1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FD420-8AD1-41A8-BD64-939FD79BB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817B2-40BF-4B0F-B347-88B6A565C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9C1C8-11FF-49AE-872D-9E0D85D04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3C0CF-A1A6-4A9C-83FE-4A3B72311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7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whitepapers/latest/overview-deployment-options/aws%20elastic-beanstalk.html" TargetMode="External"/><Relationship Id="rId2" Type="http://schemas.openxmlformats.org/officeDocument/2006/relationships/hyperlink" Target="https://aws.amazon.com/elasticbeanstal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docs.aws.amazon.com/elasticbeanstalk/latest/dg/concepts.platforms.html" TargetMode="External"/><Relationship Id="rId4" Type="http://schemas.openxmlformats.org/officeDocument/2006/relationships/hyperlink" Target="https://docs.aws.amazon.com/whitepapers/latest/introduction-devops-aws/aws%20elasticbeanstalk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ELASTIC BEANSTALK FOR APPLICATION DEPLOYMENT</a:t>
            </a:r>
            <a:endParaRPr lang="en-IN" sz="4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Trisha (2210030338)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4718" y="5257800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6BFD18-19C2-214E-0EB3-50F92F69C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31" y="2360766"/>
            <a:ext cx="5143977" cy="2659856"/>
          </a:xfrm>
        </p:spPr>
      </p:pic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9D3ED6-EFF1-8F8C-8E30-396DCCC7B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00" y="2360766"/>
            <a:ext cx="5342021" cy="280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Solutions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1A2239C-2B4C-0EE4-1708-F1613EC2A2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0836" y="1690688"/>
            <a:ext cx="11001081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configuration mismatches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Elastic Beanstalk presets and reviewed platform settings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RDS connection failure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Added DB credentials as environment variables and updated security groups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not deploying correctly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Checked EB logs and resolved errors shown in CloudWatch 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39777" y="5614012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7D1C-8013-B08E-50A1-571E645F7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922" y="772998"/>
            <a:ext cx="10024621" cy="1093509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Tools/Strategies for Debugging: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1796FF-E265-13DB-D912-83C3AD8FEAD1}"/>
              </a:ext>
            </a:extLst>
          </p:cNvPr>
          <p:cNvSpPr txBox="1"/>
          <p:nvPr/>
        </p:nvSpPr>
        <p:spPr>
          <a:xfrm>
            <a:off x="1168922" y="2160912"/>
            <a:ext cx="9492793" cy="1427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 Logs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Monitored real-time logs for errors and performance bottlenecks.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Beanstalk Health Dashboard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Quickly identified environment issues.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CLI &amp; Console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Troubleshot issues related to deployment and database connections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9667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866507"/>
            <a:ext cx="10515600" cy="239440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experience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Beanstalk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deployment, monitoring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configuration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skills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AWS resources; planning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Practitioner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certification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BC91A-60FB-945D-6ABE-7AFC6D7030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4548" y="1770899"/>
            <a:ext cx="9228841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automated deployments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 and alerts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CloudWatch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 domains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SSL for secure access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EC2 Spot Instances and right-sizing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auto-scaling policies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traffic patterns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containerization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Docker and ECS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15" y="1158351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AWS Elastic Beanstalk Overview: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https://aws.amazon.com/elasticbeanstalk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Overview of Deployment Options on AWS: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https://docs.aws.amazon.com/whitepapers/latest/overview-deployment-options/aws elastic-beanstalk.html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[3] Introduction to DevOps on AWS: AWS Elastic Beanstalk.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https://docs.aws.amazon.com/whitepapers/latest/introduction-devops-aws/aws elasticbeanstalk.html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AWS Elastic Beanstalk Supported Platforms.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https://docs.aws.amazon.com/elasticbeanstalk/latest/dg/concepts.platforms.html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13315" y="5845083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3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73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A4291FD-9945-C77A-8932-22F747BAA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3768" y="2274948"/>
            <a:ext cx="10680032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Manual application deployment is complex, time-consuming, and error-prone.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Simplify and automate app deployment using AWS Elastic Beanstalk.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Real-World Relevance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Enables fast, scalable, and cost-effective cloud deployments with minimal infrastructure management.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54880" y="5297863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088"/>
            <a:ext cx="10515600" cy="180498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88" y="1659117"/>
            <a:ext cx="10968789" cy="3686211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EC2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Launches and manages the virtual servers (instances) to run the      application code.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Stores static assets like images, media, and backups.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RDS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Manages scalable and secure databases (e.g., MySQL, PostgreSQL).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Elastic Beanstalk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Automates application deployment, load balancing, and monitoring.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CloudWatch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Monitors application health and performance metrics.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52071" y="5614012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605" y="2022632"/>
            <a:ext cx="10646790" cy="4533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122" name="Picture 2" descr="What is AWS Elastic Beanstalk? - AWS ...">
            <a:extLst>
              <a:ext uri="{FF2B5EF4-FFF2-40B4-BE49-F238E27FC236}">
                <a16:creationId xmlns:a16="http://schemas.microsoft.com/office/drawing/2014/main" id="{073E64F6-58BD-A622-6F0A-B51DB3C7E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735" y="2409800"/>
            <a:ext cx="41052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03CB6D-3D62-1509-0AFF-B9EDBE056E2A}"/>
              </a:ext>
            </a:extLst>
          </p:cNvPr>
          <p:cNvSpPr txBox="1"/>
          <p:nvPr/>
        </p:nvSpPr>
        <p:spPr>
          <a:xfrm>
            <a:off x="1093509" y="4649734"/>
            <a:ext cx="5326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Management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Console,CLI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973801-0918-A2C3-4AAA-CFCAC2E5ABDD}"/>
              </a:ext>
            </a:extLst>
          </p:cNvPr>
          <p:cNvSpPr txBox="1"/>
          <p:nvPr/>
        </p:nvSpPr>
        <p:spPr>
          <a:xfrm>
            <a:off x="1093509" y="3709522"/>
            <a:ext cx="10515600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services communicate via secure, stateless API calls managed by Elastic Beanstalk, ensuring seamless integration between EC2, RDS, S3, and CloudWatch.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Process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38FD46C-9734-952A-DB97-D9E30503D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5483" y="1615403"/>
            <a:ext cx="10840453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 Beanstalk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AWS Console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"Create Application"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Choose platform (e.g., Python, Node.js)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application .zip file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environment settings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or connect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(optional)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static files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(if needed)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the environment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Monitor app via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Elastic Beanstalk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4110" y="5732099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1D2879-6C1C-0DCF-16AE-036605240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8" y="2514736"/>
            <a:ext cx="5566130" cy="26580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DCEB5A-E341-0B6D-A58D-B8D53E632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80" y="2514736"/>
            <a:ext cx="5566130" cy="2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2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ED011-629B-E68B-DAA9-2586C750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4" y="2503724"/>
            <a:ext cx="5566130" cy="2962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8BEC9E-BED4-006F-7D44-3F24A7CD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97628"/>
            <a:ext cx="5566130" cy="29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457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4B25-EE67-5ED6-212B-512E5235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46147-2596-9F22-FD58-E40A4F16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502" y="2667786"/>
            <a:ext cx="6108569" cy="323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One-click Deployment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AWS Elastic Beanstalk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Auto-Scaling &amp; Load Balancing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high availability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storing static assets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RDS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backend database integration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CloudWatch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monitoring &amp; logs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91650" y="5366974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593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Times New Roman</vt:lpstr>
      <vt:lpstr>Wingdings</vt:lpstr>
      <vt:lpstr>Office Theme</vt:lpstr>
      <vt:lpstr>AWS ELASTIC BEANSTALK FOR APPLICATION DEPLOYMENT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Challenges and Solutions</vt:lpstr>
      <vt:lpstr>PowerPoint Presentation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ELASTIC BEANSTALK FOR APPLICATION DEPLOYMENT</dc:title>
  <dc:creator>Parisa Trisha</dc:creator>
  <cp:lastModifiedBy>Trisha Honey</cp:lastModifiedBy>
  <cp:revision>5</cp:revision>
  <dcterms:created xsi:type="dcterms:W3CDTF">2025-04-17T10:09:20Z</dcterms:created>
  <dcterms:modified xsi:type="dcterms:W3CDTF">2025-04-17T17:48:03Z</dcterms:modified>
</cp:coreProperties>
</file>