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0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98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7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3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5026300" cy="873637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700326"/>
            <a:ext cx="4869061" cy="682894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00155" y="887351"/>
            <a:ext cx="7415927" cy="22861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4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Event Management System</a:t>
            </a:r>
            <a:endParaRPr lang="en-US" sz="5400" dirty="0"/>
          </a:p>
        </p:txBody>
      </p:sp>
      <p:sp>
        <p:nvSpPr>
          <p:cNvPr id="7" name="Text 3"/>
          <p:cNvSpPr/>
          <p:nvPr/>
        </p:nvSpPr>
        <p:spPr>
          <a:xfrm>
            <a:off x="864037" y="5779413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endParaRPr lang="en-US" sz="1944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F60927DB-1B20-4D0A-9517-48345C0485D8}"/>
              </a:ext>
            </a:extLst>
          </p:cNvPr>
          <p:cNvSpPr/>
          <p:nvPr/>
        </p:nvSpPr>
        <p:spPr>
          <a:xfrm>
            <a:off x="741368" y="5779412"/>
            <a:ext cx="6746796" cy="19434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47"/>
              </a:lnSpc>
              <a:buNone/>
            </a:pPr>
            <a:r>
              <a:rPr lang="en-US" sz="184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2210030380 - </a:t>
            </a:r>
            <a:r>
              <a:rPr lang="en-US" sz="1842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C.Chinmayee</a:t>
            </a:r>
            <a:endParaRPr lang="en-US" sz="1842" dirty="0">
              <a:solidFill>
                <a:srgbClr val="383838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>
              <a:lnSpc>
                <a:spcPts val="2947"/>
              </a:lnSpc>
              <a:buNone/>
            </a:pPr>
            <a:r>
              <a:rPr lang="en-US" sz="184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</a:rPr>
              <a:t>2210030338 –P .Trisha</a:t>
            </a:r>
          </a:p>
          <a:p>
            <a:pPr marL="0" indent="0">
              <a:lnSpc>
                <a:spcPts val="2947"/>
              </a:lnSpc>
              <a:buNone/>
            </a:pPr>
            <a:r>
              <a:rPr lang="en-US" sz="184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</a:rPr>
              <a:t>2210030388 - </a:t>
            </a:r>
            <a:r>
              <a:rPr lang="en-US" sz="1842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</a:rPr>
              <a:t>N.Tulasi</a:t>
            </a:r>
            <a:endParaRPr lang="en-US" sz="1842" dirty="0">
              <a:solidFill>
                <a:srgbClr val="383838"/>
              </a:solidFill>
              <a:latin typeface="DM Sans" pitchFamily="34" charset="0"/>
              <a:ea typeface="DM Sans" pitchFamily="34" charset="-122"/>
            </a:endParaRPr>
          </a:p>
          <a:p>
            <a:pPr marL="0" indent="0">
              <a:lnSpc>
                <a:spcPts val="2947"/>
              </a:lnSpc>
              <a:buNone/>
            </a:pPr>
            <a:r>
              <a:rPr lang="en-US" sz="184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</a:rPr>
              <a:t>2210030369 - </a:t>
            </a:r>
            <a:r>
              <a:rPr lang="en-US" sz="1842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</a:rPr>
              <a:t>T.Meghana</a:t>
            </a:r>
            <a:endParaRPr lang="en-US" sz="1842" dirty="0">
              <a:solidFill>
                <a:srgbClr val="383838"/>
              </a:solidFill>
              <a:latin typeface="DM Sans" pitchFamily="34" charset="0"/>
              <a:ea typeface="DM Sans" pitchFamily="34" charset="-122"/>
            </a:endParaRPr>
          </a:p>
          <a:p>
            <a:pPr marL="0" indent="0">
              <a:lnSpc>
                <a:spcPts val="2947"/>
              </a:lnSpc>
              <a:buNone/>
            </a:pPr>
            <a:r>
              <a:rPr lang="en-US" sz="184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</a:rPr>
              <a:t>2210030372 - </a:t>
            </a:r>
            <a:r>
              <a:rPr lang="en-US" sz="1842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</a:rPr>
              <a:t>E.Lalitha</a:t>
            </a:r>
            <a:endParaRPr lang="en-US" sz="1842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9CF02-BF12-7D4D-36AD-8E3E8133241B}"/>
              </a:ext>
            </a:extLst>
          </p:cNvPr>
          <p:cNvSpPr txBox="1"/>
          <p:nvPr/>
        </p:nvSpPr>
        <p:spPr>
          <a:xfrm>
            <a:off x="1021976" y="2947595"/>
            <a:ext cx="7415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Event Management System (EMS) is a comprehensive solution designed to help: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Organize events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Manage events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Execute events</a:t>
            </a:r>
          </a:p>
          <a:p>
            <a:r>
              <a:rPr lang="en-US" sz="2400" dirty="0"/>
              <a:t>These systems typically encompass a range of functionalities.  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298" y="646748"/>
            <a:ext cx="4901684" cy="693598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18555" y="832009"/>
            <a:ext cx="6139696" cy="7674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43"/>
              </a:lnSpc>
              <a:buNone/>
            </a:pPr>
            <a:r>
              <a:rPr lang="en-US" sz="4834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Problem Statement</a:t>
            </a:r>
            <a:endParaRPr lang="en-US" sz="4834" dirty="0"/>
          </a:p>
        </p:txBody>
      </p:sp>
      <p:sp>
        <p:nvSpPr>
          <p:cNvPr id="7" name="Shape 3"/>
          <p:cNvSpPr/>
          <p:nvPr/>
        </p:nvSpPr>
        <p:spPr>
          <a:xfrm>
            <a:off x="818555" y="2213372"/>
            <a:ext cx="526256" cy="52625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983456" y="2292310"/>
            <a:ext cx="196334" cy="368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1"/>
              </a:lnSpc>
              <a:buNone/>
            </a:pPr>
            <a:r>
              <a:rPr lang="en-US" sz="2901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901" dirty="0"/>
          </a:p>
        </p:txBody>
      </p:sp>
      <p:sp>
        <p:nvSpPr>
          <p:cNvPr id="9" name="Text 5"/>
          <p:cNvSpPr/>
          <p:nvPr/>
        </p:nvSpPr>
        <p:spPr>
          <a:xfrm>
            <a:off x="1578650" y="2213372"/>
            <a:ext cx="4866918" cy="383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22"/>
              </a:lnSpc>
              <a:buNone/>
            </a:pPr>
            <a:r>
              <a:rPr lang="en-US" sz="2417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Coordinating Multiple Stakeholders</a:t>
            </a:r>
            <a:endParaRPr lang="en-US" sz="2417" dirty="0"/>
          </a:p>
        </p:txBody>
      </p:sp>
      <p:sp>
        <p:nvSpPr>
          <p:cNvPr id="10" name="Text 6"/>
          <p:cNvSpPr/>
          <p:nvPr/>
        </p:nvSpPr>
        <p:spPr>
          <a:xfrm>
            <a:off x="1578650" y="2737247"/>
            <a:ext cx="6746796" cy="1122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47"/>
              </a:lnSpc>
              <a:buNone/>
            </a:pPr>
            <a:r>
              <a:rPr lang="en-US" sz="184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Efficiently managing communication and tasks between organizers, vendors, and attendees can be a complex challenge.</a:t>
            </a:r>
            <a:endParaRPr lang="en-US" sz="1842" dirty="0"/>
          </a:p>
        </p:txBody>
      </p:sp>
      <p:sp>
        <p:nvSpPr>
          <p:cNvPr id="11" name="Shape 7"/>
          <p:cNvSpPr/>
          <p:nvPr/>
        </p:nvSpPr>
        <p:spPr>
          <a:xfrm>
            <a:off x="818555" y="4356497"/>
            <a:ext cx="526256" cy="52625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8"/>
          <p:cNvSpPr/>
          <p:nvPr/>
        </p:nvSpPr>
        <p:spPr>
          <a:xfrm>
            <a:off x="983456" y="4435435"/>
            <a:ext cx="196334" cy="368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1"/>
              </a:lnSpc>
              <a:buNone/>
            </a:pPr>
            <a:r>
              <a:rPr lang="en-US" sz="2901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901" dirty="0"/>
          </a:p>
        </p:txBody>
      </p:sp>
      <p:sp>
        <p:nvSpPr>
          <p:cNvPr id="13" name="Text 9"/>
          <p:cNvSpPr/>
          <p:nvPr/>
        </p:nvSpPr>
        <p:spPr>
          <a:xfrm>
            <a:off x="1578650" y="4356497"/>
            <a:ext cx="3908107" cy="383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22"/>
              </a:lnSpc>
              <a:buNone/>
            </a:pPr>
            <a:r>
              <a:rPr lang="en-US" sz="2417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Streamlining Event Logistics</a:t>
            </a:r>
            <a:endParaRPr lang="en-US" sz="2417" dirty="0"/>
          </a:p>
        </p:txBody>
      </p:sp>
      <p:sp>
        <p:nvSpPr>
          <p:cNvPr id="14" name="Text 10"/>
          <p:cNvSpPr/>
          <p:nvPr/>
        </p:nvSpPr>
        <p:spPr>
          <a:xfrm>
            <a:off x="1578650" y="4880372"/>
            <a:ext cx="6746796" cy="748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47"/>
              </a:lnSpc>
              <a:buNone/>
            </a:pPr>
            <a:r>
              <a:rPr lang="en-US" sz="184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Ensuring the smooth flow of event activities, from setup to takedown, requires a comprehensive system.</a:t>
            </a:r>
            <a:endParaRPr lang="en-US" sz="1842" dirty="0"/>
          </a:p>
        </p:txBody>
      </p:sp>
      <p:sp>
        <p:nvSpPr>
          <p:cNvPr id="15" name="Shape 11"/>
          <p:cNvSpPr/>
          <p:nvPr/>
        </p:nvSpPr>
        <p:spPr>
          <a:xfrm>
            <a:off x="818555" y="6125527"/>
            <a:ext cx="526256" cy="52625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2"/>
          <p:cNvSpPr/>
          <p:nvPr/>
        </p:nvSpPr>
        <p:spPr>
          <a:xfrm>
            <a:off x="983456" y="6204466"/>
            <a:ext cx="196334" cy="368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01"/>
              </a:lnSpc>
              <a:buNone/>
            </a:pPr>
            <a:r>
              <a:rPr lang="en-US" sz="2901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901" dirty="0"/>
          </a:p>
        </p:txBody>
      </p:sp>
      <p:sp>
        <p:nvSpPr>
          <p:cNvPr id="17" name="Text 13"/>
          <p:cNvSpPr/>
          <p:nvPr/>
        </p:nvSpPr>
        <p:spPr>
          <a:xfrm>
            <a:off x="1578650" y="6125527"/>
            <a:ext cx="3579138" cy="383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22"/>
              </a:lnSpc>
              <a:buNone/>
            </a:pPr>
            <a:r>
              <a:rPr lang="en-US" sz="2417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Maximizing Event Success</a:t>
            </a:r>
            <a:endParaRPr lang="en-US" sz="2417" dirty="0"/>
          </a:p>
        </p:txBody>
      </p:sp>
      <p:sp>
        <p:nvSpPr>
          <p:cNvPr id="18" name="Text 14"/>
          <p:cNvSpPr/>
          <p:nvPr/>
        </p:nvSpPr>
        <p:spPr>
          <a:xfrm>
            <a:off x="1578650" y="6649403"/>
            <a:ext cx="6746796" cy="748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47"/>
              </a:lnSpc>
              <a:buNone/>
            </a:pPr>
            <a:r>
              <a:rPr lang="en-US" sz="184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Collecting and analyzing data to measure the performance and impact of an event is crucial for future improvements.</a:t>
            </a:r>
            <a:endParaRPr lang="en-US" sz="184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18" y="2912269"/>
            <a:ext cx="4891564" cy="24050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8885" y="654368"/>
            <a:ext cx="6243757" cy="7804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145"/>
              </a:lnSpc>
              <a:buNone/>
            </a:pPr>
            <a:r>
              <a:rPr lang="en-US" sz="4916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Existing Projects</a:t>
            </a:r>
            <a:endParaRPr lang="en-US" sz="4916" dirty="0"/>
          </a:p>
        </p:txBody>
      </p:sp>
      <p:sp>
        <p:nvSpPr>
          <p:cNvPr id="7" name="Shape 3"/>
          <p:cNvSpPr/>
          <p:nvPr/>
        </p:nvSpPr>
        <p:spPr>
          <a:xfrm>
            <a:off x="6660356" y="1791533"/>
            <a:ext cx="30480" cy="5783699"/>
          </a:xfrm>
          <a:prstGeom prst="roundRect">
            <a:avLst>
              <a:gd name="adj" fmla="val 117056"/>
            </a:avLst>
          </a:prstGeom>
          <a:solidFill>
            <a:srgbClr val="D8D4D4"/>
          </a:solidFill>
          <a:ln/>
        </p:spPr>
      </p:sp>
      <p:sp>
        <p:nvSpPr>
          <p:cNvPr id="8" name="Shape 4"/>
          <p:cNvSpPr/>
          <p:nvPr/>
        </p:nvSpPr>
        <p:spPr>
          <a:xfrm>
            <a:off x="6912650" y="2311360"/>
            <a:ext cx="832485" cy="30480"/>
          </a:xfrm>
          <a:prstGeom prst="roundRect">
            <a:avLst>
              <a:gd name="adj" fmla="val 117056"/>
            </a:avLst>
          </a:prstGeom>
          <a:solidFill>
            <a:srgbClr val="D8D4D4"/>
          </a:solidFill>
          <a:ln/>
        </p:spPr>
      </p:sp>
      <p:sp>
        <p:nvSpPr>
          <p:cNvPr id="9" name="Shape 5"/>
          <p:cNvSpPr/>
          <p:nvPr/>
        </p:nvSpPr>
        <p:spPr>
          <a:xfrm>
            <a:off x="6408063" y="2059067"/>
            <a:ext cx="535067" cy="53506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0" name="Text 6"/>
          <p:cNvSpPr/>
          <p:nvPr/>
        </p:nvSpPr>
        <p:spPr>
          <a:xfrm>
            <a:off x="6575703" y="2139315"/>
            <a:ext cx="199668" cy="3745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9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950" dirty="0"/>
          </a:p>
        </p:txBody>
      </p:sp>
      <p:sp>
        <p:nvSpPr>
          <p:cNvPr id="11" name="Text 7"/>
          <p:cNvSpPr/>
          <p:nvPr/>
        </p:nvSpPr>
        <p:spPr>
          <a:xfrm>
            <a:off x="7983736" y="2029301"/>
            <a:ext cx="3121819" cy="390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73"/>
              </a:lnSpc>
              <a:buNone/>
            </a:pPr>
            <a:r>
              <a:rPr lang="en-US" sz="2458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Eventbrite</a:t>
            </a:r>
            <a:endParaRPr lang="en-US" sz="2458" dirty="0"/>
          </a:p>
        </p:txBody>
      </p:sp>
      <p:sp>
        <p:nvSpPr>
          <p:cNvPr id="12" name="Text 8"/>
          <p:cNvSpPr/>
          <p:nvPr/>
        </p:nvSpPr>
        <p:spPr>
          <a:xfrm>
            <a:off x="7983736" y="2562106"/>
            <a:ext cx="5814179" cy="761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7"/>
              </a:lnSpc>
              <a:buNone/>
            </a:pPr>
            <a:r>
              <a:rPr lang="en-US" sz="187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Leading event management platform for ticketing, promotion, and analytics.</a:t>
            </a:r>
            <a:endParaRPr lang="en-US" sz="1873" dirty="0"/>
          </a:p>
        </p:txBody>
      </p:sp>
      <p:sp>
        <p:nvSpPr>
          <p:cNvPr id="13" name="Shape 9"/>
          <p:cNvSpPr/>
          <p:nvPr/>
        </p:nvSpPr>
        <p:spPr>
          <a:xfrm>
            <a:off x="6912650" y="4318516"/>
            <a:ext cx="832485" cy="30480"/>
          </a:xfrm>
          <a:prstGeom prst="roundRect">
            <a:avLst>
              <a:gd name="adj" fmla="val 117056"/>
            </a:avLst>
          </a:prstGeom>
          <a:solidFill>
            <a:srgbClr val="D8D4D4"/>
          </a:solidFill>
          <a:ln/>
        </p:spPr>
      </p:sp>
      <p:sp>
        <p:nvSpPr>
          <p:cNvPr id="14" name="Shape 10"/>
          <p:cNvSpPr/>
          <p:nvPr/>
        </p:nvSpPr>
        <p:spPr>
          <a:xfrm>
            <a:off x="6408063" y="4066222"/>
            <a:ext cx="535067" cy="53506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5" name="Text 11"/>
          <p:cNvSpPr/>
          <p:nvPr/>
        </p:nvSpPr>
        <p:spPr>
          <a:xfrm>
            <a:off x="6575703" y="4146471"/>
            <a:ext cx="199668" cy="3745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9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950" dirty="0"/>
          </a:p>
        </p:txBody>
      </p:sp>
      <p:sp>
        <p:nvSpPr>
          <p:cNvPr id="16" name="Text 12"/>
          <p:cNvSpPr/>
          <p:nvPr/>
        </p:nvSpPr>
        <p:spPr>
          <a:xfrm>
            <a:off x="7983736" y="4036457"/>
            <a:ext cx="3121819" cy="390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73"/>
              </a:lnSpc>
              <a:buNone/>
            </a:pPr>
            <a:r>
              <a:rPr lang="en-US" sz="2458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Cvent</a:t>
            </a:r>
            <a:endParaRPr lang="en-US" sz="2458" dirty="0"/>
          </a:p>
        </p:txBody>
      </p:sp>
      <p:sp>
        <p:nvSpPr>
          <p:cNvPr id="17" name="Text 13"/>
          <p:cNvSpPr/>
          <p:nvPr/>
        </p:nvSpPr>
        <p:spPr>
          <a:xfrm>
            <a:off x="7983736" y="4569262"/>
            <a:ext cx="5814179" cy="761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7"/>
              </a:lnSpc>
              <a:buNone/>
            </a:pPr>
            <a:r>
              <a:rPr lang="en-US" sz="187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Comprehensive solution for event planning, registration, and venue sourcing.</a:t>
            </a:r>
            <a:endParaRPr lang="en-US" sz="1873" dirty="0"/>
          </a:p>
        </p:txBody>
      </p:sp>
      <p:sp>
        <p:nvSpPr>
          <p:cNvPr id="18" name="Shape 14"/>
          <p:cNvSpPr/>
          <p:nvPr/>
        </p:nvSpPr>
        <p:spPr>
          <a:xfrm>
            <a:off x="6912650" y="6325672"/>
            <a:ext cx="832485" cy="30480"/>
          </a:xfrm>
          <a:prstGeom prst="roundRect">
            <a:avLst>
              <a:gd name="adj" fmla="val 117056"/>
            </a:avLst>
          </a:prstGeom>
          <a:solidFill>
            <a:srgbClr val="D8D4D4"/>
          </a:solidFill>
          <a:ln/>
        </p:spPr>
      </p:sp>
      <p:sp>
        <p:nvSpPr>
          <p:cNvPr id="19" name="Shape 15"/>
          <p:cNvSpPr/>
          <p:nvPr/>
        </p:nvSpPr>
        <p:spPr>
          <a:xfrm>
            <a:off x="6408063" y="6073378"/>
            <a:ext cx="535067" cy="53506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0" name="Text 16"/>
          <p:cNvSpPr/>
          <p:nvPr/>
        </p:nvSpPr>
        <p:spPr>
          <a:xfrm>
            <a:off x="6575703" y="6153626"/>
            <a:ext cx="199668" cy="3745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0"/>
              </a:lnSpc>
              <a:buNone/>
            </a:pPr>
            <a:r>
              <a:rPr lang="en-US" sz="29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950" dirty="0"/>
          </a:p>
        </p:txBody>
      </p:sp>
      <p:sp>
        <p:nvSpPr>
          <p:cNvPr id="21" name="Text 17"/>
          <p:cNvSpPr/>
          <p:nvPr/>
        </p:nvSpPr>
        <p:spPr>
          <a:xfrm>
            <a:off x="7983736" y="6043613"/>
            <a:ext cx="3121819" cy="390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73"/>
              </a:lnSpc>
              <a:buNone/>
            </a:pPr>
            <a:r>
              <a:rPr lang="en-US" sz="2458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Bizzabo</a:t>
            </a:r>
            <a:endParaRPr lang="en-US" sz="2458" dirty="0"/>
          </a:p>
        </p:txBody>
      </p:sp>
      <p:sp>
        <p:nvSpPr>
          <p:cNvPr id="22" name="Text 18"/>
          <p:cNvSpPr/>
          <p:nvPr/>
        </p:nvSpPr>
        <p:spPr>
          <a:xfrm>
            <a:off x="7983736" y="6576417"/>
            <a:ext cx="5814179" cy="761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7"/>
              </a:lnSpc>
              <a:buNone/>
            </a:pPr>
            <a:r>
              <a:rPr lang="en-US" sz="187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AI-powered event management platform with features for both in-person and virtual events.</a:t>
            </a:r>
            <a:endParaRPr lang="en-US" sz="187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174081"/>
            <a:ext cx="7740491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Key Features of the System</a:t>
            </a:r>
            <a:endParaRPr lang="en-US" sz="5103" dirty="0"/>
          </a:p>
        </p:txBody>
      </p:sp>
      <p:sp>
        <p:nvSpPr>
          <p:cNvPr id="5" name="Text 3"/>
          <p:cNvSpPr/>
          <p:nvPr/>
        </p:nvSpPr>
        <p:spPr>
          <a:xfrm>
            <a:off x="864037" y="3601164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Event Planning</a:t>
            </a:r>
            <a:endParaRPr lang="en-US" sz="2552" dirty="0"/>
          </a:p>
        </p:txBody>
      </p:sp>
      <p:sp>
        <p:nvSpPr>
          <p:cNvPr id="6" name="Text 4"/>
          <p:cNvSpPr/>
          <p:nvPr/>
        </p:nvSpPr>
        <p:spPr>
          <a:xfrm>
            <a:off x="864037" y="4253032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Centralized platform for managing event details, such as venue, catering, and speaker logistics.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601164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Attendee Registration</a:t>
            </a:r>
            <a:endParaRPr lang="en-US" sz="2552" dirty="0"/>
          </a:p>
        </p:txBody>
      </p:sp>
      <p:sp>
        <p:nvSpPr>
          <p:cNvPr id="8" name="Text 6"/>
          <p:cNvSpPr/>
          <p:nvPr/>
        </p:nvSpPr>
        <p:spPr>
          <a:xfrm>
            <a:off x="5372695" y="4253032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Streamlined registration process with real-time updates and customizable ticket options.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601164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Analytics</a:t>
            </a:r>
            <a:endParaRPr lang="en-US" sz="2552" dirty="0"/>
          </a:p>
        </p:txBody>
      </p:sp>
      <p:sp>
        <p:nvSpPr>
          <p:cNvPr id="10" name="Text 8"/>
          <p:cNvSpPr/>
          <p:nvPr/>
        </p:nvSpPr>
        <p:spPr>
          <a:xfrm>
            <a:off x="9881354" y="4253032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Comprehensive reporting and analytics to measure event success and optimize future planning.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544548" y="356298"/>
            <a:ext cx="7740491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SQL Tables</a:t>
            </a:r>
            <a:endParaRPr lang="en-US" sz="510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CC1BC-D0A4-4110-ACAE-7526B7B1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2623"/>
            <a:ext cx="14630400" cy="2044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43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544548" y="356298"/>
            <a:ext cx="7740491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SQL Tables</a:t>
            </a:r>
            <a:endParaRPr lang="en-US" sz="5103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2C919C-3182-45B6-A622-DED3563C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0390"/>
            <a:ext cx="14630400" cy="198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625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544548" y="356298"/>
            <a:ext cx="7740491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SQL Tables</a:t>
            </a:r>
            <a:endParaRPr lang="en-US" sz="510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ACCF0-FF5E-4BCE-8F67-A517BDF3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038"/>
            <a:ext cx="14630401" cy="2438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891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544548" y="356298"/>
            <a:ext cx="7740491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Workflow Diagram</a:t>
            </a:r>
            <a:endParaRPr lang="en-US" sz="5103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9AF0FB-FC5F-2A17-F7FF-963BD2B8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279462"/>
            <a:ext cx="4945380" cy="65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8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2"/>
          <p:cNvSpPr/>
          <p:nvPr/>
        </p:nvSpPr>
        <p:spPr>
          <a:xfrm>
            <a:off x="5124658" y="3371139"/>
            <a:ext cx="4019341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THANK YOU</a:t>
            </a:r>
            <a:endParaRPr lang="en-US" sz="5103" dirty="0"/>
          </a:p>
        </p:txBody>
      </p:sp>
      <p:sp>
        <p:nvSpPr>
          <p:cNvPr id="7" name="Text 3"/>
          <p:cNvSpPr/>
          <p:nvPr/>
        </p:nvSpPr>
        <p:spPr>
          <a:xfrm>
            <a:off x="864037" y="4507349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244</Words>
  <Application>Microsoft Office PowerPoint</Application>
  <PresentationFormat>Custom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DM Sans</vt:lpstr>
      <vt:lpstr>PT 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Trisha Honey</cp:lastModifiedBy>
  <cp:revision>7</cp:revision>
  <dcterms:created xsi:type="dcterms:W3CDTF">2024-08-07T02:52:53Z</dcterms:created>
  <dcterms:modified xsi:type="dcterms:W3CDTF">2024-08-30T10:05:33Z</dcterms:modified>
</cp:coreProperties>
</file>