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1" r:id="rId3"/>
    <p:sldId id="262" r:id="rId4"/>
    <p:sldId id="263" r:id="rId5"/>
    <p:sldId id="264" r:id="rId6"/>
    <p:sldId id="265" r:id="rId7"/>
    <p:sldId id="260" r:id="rId8"/>
    <p:sldId id="266" r:id="rId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058" autoAdjust="0"/>
  </p:normalViewPr>
  <p:slideViewPr>
    <p:cSldViewPr snapToGrid="0">
      <p:cViewPr varScale="1">
        <p:scale>
          <a:sx n="119" d="100"/>
          <a:sy n="119" d="100"/>
        </p:scale>
        <p:origin x="35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a:lnSpc>
              <a:spcPct val="100000"/>
            </a:lnSpc>
          </a:pPr>
          <a:r>
            <a:rPr lang="en-GB" noProof="0" dirty="0"/>
            <a:t>Company</a:t>
          </a:r>
        </a:p>
      </dgm:t>
    </dgm:pt>
    <dgm:pt modelId="{9617668C-C38C-4017-8DDF-37855B15D110}" type="parTrans" cxnId="{C4BA385D-31ED-40EF-A5D6-98DFBA64E71A}">
      <dgm:prSet/>
      <dgm:spPr/>
      <dgm:t>
        <a:bodyPr rtlCol="0"/>
        <a:lstStyle/>
        <a:p>
          <a:pPr rtl="0"/>
          <a:endParaRPr lang="en-GB" noProof="0" dirty="0"/>
        </a:p>
      </dgm:t>
    </dgm:pt>
    <dgm:pt modelId="{0C95B389-AC0C-4055-9AA3-38815EFC8B0A}" type="sibTrans" cxnId="{C4BA385D-31ED-40EF-A5D6-98DFBA64E71A}">
      <dgm:prSet/>
      <dgm:spPr/>
      <dgm:t>
        <a:bodyPr rtlCol="0"/>
        <a:lstStyle/>
        <a:p>
          <a:pPr rtl="0"/>
          <a:endParaRPr lang="en-GB" noProof="0" dirty="0"/>
        </a:p>
      </dgm:t>
    </dgm:pt>
    <dgm:pt modelId="{91A66877-AC1C-46D9-BF2C-6024B638DEA9}">
      <dgm:prSet phldrT="[Text]"/>
      <dgm:spPr/>
      <dgm:t>
        <a:bodyPr rtlCol="0"/>
        <a:lstStyle/>
        <a:p>
          <a:pPr>
            <a:lnSpc>
              <a:spcPct val="100000"/>
            </a:lnSpc>
          </a:pPr>
          <a:r>
            <a:rPr lang="en-GB" noProof="0" dirty="0"/>
            <a:t>Client</a:t>
          </a:r>
        </a:p>
      </dgm:t>
    </dgm:pt>
    <dgm:pt modelId="{913FED05-DF41-48A7-B1F8-81937A468EF9}" type="parTrans" cxnId="{7F0DAB6F-9257-4F2D-B31A-3418F73F6952}">
      <dgm:prSet/>
      <dgm:spPr/>
      <dgm:t>
        <a:bodyPr rtlCol="0"/>
        <a:lstStyle/>
        <a:p>
          <a:pPr rtl="0"/>
          <a:endParaRPr lang="en-GB" noProof="0" dirty="0"/>
        </a:p>
      </dgm:t>
    </dgm:pt>
    <dgm:pt modelId="{BFCE4A28-C381-46FF-935A-B11534EF7D87}" type="sibTrans" cxnId="{7F0DAB6F-9257-4F2D-B31A-3418F73F6952}">
      <dgm:prSet/>
      <dgm:spPr/>
      <dgm:t>
        <a:bodyPr rtlCol="0"/>
        <a:lstStyle/>
        <a:p>
          <a:pPr rtl="0"/>
          <a:endParaRPr lang="en-GB" noProof="0" dirty="0"/>
        </a:p>
      </dgm:t>
    </dgm:pt>
    <dgm:pt modelId="{76CC3289-2662-43F0-A3C6-BA04A135F08C}">
      <dgm:prSet phldrT="[Text]"/>
      <dgm:spPr/>
      <dgm:t>
        <a:bodyPr rtlCol="0"/>
        <a:lstStyle/>
        <a:p>
          <a:pPr>
            <a:lnSpc>
              <a:spcPct val="100000"/>
            </a:lnSpc>
          </a:pPr>
          <a:r>
            <a:rPr lang="en-GB" noProof="0" dirty="0"/>
            <a:t>Client Database</a:t>
          </a:r>
        </a:p>
        <a:p>
          <a:pPr>
            <a:lnSpc>
              <a:spcPct val="100000"/>
            </a:lnSpc>
          </a:pPr>
          <a:r>
            <a:rPr lang="en-GB" noProof="0" dirty="0"/>
            <a:t>(Clientele)</a:t>
          </a:r>
        </a:p>
      </dgm:t>
    </dgm:pt>
    <dgm:pt modelId="{D46DB4DA-1442-4ECE-89FE-BBB1E3489E3D}" type="parTrans" cxnId="{0400886E-8A1A-44C2-95A7-DB0EF4911494}">
      <dgm:prSet/>
      <dgm:spPr/>
      <dgm:t>
        <a:bodyPr rtlCol="0"/>
        <a:lstStyle/>
        <a:p>
          <a:pPr rtl="0"/>
          <a:endParaRPr lang="en-GB" noProof="0" dirty="0"/>
        </a:p>
      </dgm:t>
    </dgm:pt>
    <dgm:pt modelId="{FA28C9D6-476E-43CD-BA23-D6D990FD78D0}" type="sibTrans" cxnId="{0400886E-8A1A-44C2-95A7-DB0EF4911494}">
      <dgm:prSet/>
      <dgm:spPr/>
      <dgm:t>
        <a:bodyPr rtlCol="0"/>
        <a:lstStyle/>
        <a:p>
          <a:pPr rtl="0"/>
          <a:endParaRPr lang="en-GB"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5000" b="-5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5000" b="-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en-GB" sz="2000" kern="1200" noProof="0" dirty="0"/>
            <a:t>Company</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en-GB" sz="2000" kern="1200" noProof="0" dirty="0"/>
            <a:t>Client</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838912"/>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en-GB" sz="2000" kern="1200" noProof="0" dirty="0"/>
            <a:t>Client Database</a:t>
          </a:r>
        </a:p>
        <a:p>
          <a:pPr marL="0" lvl="0" indent="0" algn="ctr" defTabSz="889000">
            <a:lnSpc>
              <a:spcPct val="100000"/>
            </a:lnSpc>
            <a:spcBef>
              <a:spcPct val="0"/>
            </a:spcBef>
            <a:spcAft>
              <a:spcPct val="35000"/>
            </a:spcAft>
            <a:buNone/>
          </a:pPr>
          <a:r>
            <a:rPr lang="en-GB" sz="2000" kern="1200" noProof="0" dirty="0"/>
            <a:t>(Clientele)</a:t>
          </a:r>
        </a:p>
      </dsp:txBody>
      <dsp:txXfrm>
        <a:off x="7628474" y="2838912"/>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15/02/2022</a:t>
            </a:fld>
            <a:endParaRPr lang="en-GB"/>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15/02/2022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2</a:t>
            </a:fld>
            <a:endParaRPr lang="en-GB"/>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7</a:t>
            </a:fld>
            <a:endParaRPr lang="en-GB"/>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15/02/2022</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15/02/2022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15/02/2022</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15/02/2022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15/02/2022</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15/02/2022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15/02/2022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15/02/2022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15/02/2022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15/02/2022</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15/02/2022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15/02/2022</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rPr>
              <a:t>“cLIENTtsingdel” - ctd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dirty="0">
                <a:solidFill>
                  <a:srgbClr val="7CEBFF"/>
                </a:solidFill>
              </a:rPr>
              <a:t>SOFTTSING LTD</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”Ctd” Product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6714329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CBBB-FB55-3F4D-A843-FDDCFA3E4413}"/>
              </a:ext>
            </a:extLst>
          </p:cNvPr>
          <p:cNvSpPr>
            <a:spLocks noGrp="1"/>
          </p:cNvSpPr>
          <p:nvPr>
            <p:ph type="title"/>
          </p:nvPr>
        </p:nvSpPr>
        <p:spPr/>
        <p:txBody>
          <a:bodyPr/>
          <a:lstStyle/>
          <a:p>
            <a:r>
              <a:rPr lang="en-GB" dirty="0"/>
              <a:t>Client </a:t>
            </a:r>
          </a:p>
        </p:txBody>
      </p:sp>
      <p:sp>
        <p:nvSpPr>
          <p:cNvPr id="3" name="Content Placeholder 2">
            <a:extLst>
              <a:ext uri="{FF2B5EF4-FFF2-40B4-BE49-F238E27FC236}">
                <a16:creationId xmlns:a16="http://schemas.microsoft.com/office/drawing/2014/main" id="{0018E37B-AE40-3C4D-8A92-9C5877A5B68B}"/>
              </a:ext>
            </a:extLst>
          </p:cNvPr>
          <p:cNvSpPr>
            <a:spLocks noGrp="1"/>
          </p:cNvSpPr>
          <p:nvPr>
            <p:ph idx="1"/>
          </p:nvPr>
        </p:nvSpPr>
        <p:spPr>
          <a:xfrm>
            <a:off x="581192" y="2180496"/>
            <a:ext cx="11029615" cy="4115201"/>
          </a:xfrm>
        </p:spPr>
        <p:txBody>
          <a:bodyPr/>
          <a:lstStyle/>
          <a:p>
            <a:r>
              <a:rPr lang="en-GB" b="1" dirty="0"/>
              <a:t>Name: SAVVAS CHRISTOU</a:t>
            </a:r>
            <a:br>
              <a:rPr lang="en-GB" b="1" dirty="0"/>
            </a:br>
            <a:r>
              <a:rPr lang="en-GB" b="1" dirty="0"/>
              <a:t>Company: LEXI BOOKSHOP</a:t>
            </a:r>
            <a:br>
              <a:rPr lang="en-GB" b="1" dirty="0"/>
            </a:br>
            <a:r>
              <a:rPr lang="en-GB" b="1" dirty="0"/>
              <a:t>Size: LOCAL BUSSINESS</a:t>
            </a:r>
            <a:br>
              <a:rPr lang="en-GB" b="1" dirty="0"/>
            </a:br>
            <a:r>
              <a:rPr lang="en-GB" b="1" dirty="0"/>
              <a:t>Address: EVAGORA PALIKARIDI 5, LAKATAMIA 2540 </a:t>
            </a:r>
          </a:p>
          <a:p>
            <a:r>
              <a:rPr lang="en-GB" b="1" dirty="0"/>
              <a:t>Telephone Number: 22624178 </a:t>
            </a:r>
            <a:endParaRPr lang="en-GB" dirty="0"/>
          </a:p>
          <a:p>
            <a:r>
              <a:rPr lang="en-GB" dirty="0"/>
              <a:t>Our client was found by us (THE SOFTTSING COMPANY), through people we know and were stopping by that shop, buying/printing books etc... BUT our client uses a python script-based clientele consisting of: </a:t>
            </a:r>
          </a:p>
          <a:p>
            <a:pPr lvl="1"/>
            <a:r>
              <a:rPr lang="en-GB" dirty="0"/>
              <a:t>The actual customers (Name, Surname, Phone, Address) </a:t>
            </a:r>
          </a:p>
          <a:p>
            <a:pPr lvl="1"/>
            <a:r>
              <a:rPr lang="en-GB" dirty="0"/>
              <a:t>What each customer has requested (Purchase, Copy a book) </a:t>
            </a:r>
          </a:p>
          <a:p>
            <a:pPr marL="0" indent="0">
              <a:buNone/>
            </a:pPr>
            <a:endParaRPr lang="en-GB" dirty="0"/>
          </a:p>
        </p:txBody>
      </p:sp>
    </p:spTree>
    <p:extLst>
      <p:ext uri="{BB962C8B-B14F-4D97-AF65-F5344CB8AC3E}">
        <p14:creationId xmlns:p14="http://schemas.microsoft.com/office/powerpoint/2010/main" val="22044971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0D05-8EDB-6444-B3CC-CBA52E397B46}"/>
              </a:ext>
            </a:extLst>
          </p:cNvPr>
          <p:cNvSpPr>
            <a:spLocks noGrp="1"/>
          </p:cNvSpPr>
          <p:nvPr>
            <p:ph type="title"/>
          </p:nvPr>
        </p:nvSpPr>
        <p:spPr/>
        <p:txBody>
          <a:bodyPr/>
          <a:lstStyle/>
          <a:p>
            <a:r>
              <a:rPr lang="en-GB" dirty="0"/>
              <a:t>Product description</a:t>
            </a:r>
          </a:p>
        </p:txBody>
      </p:sp>
      <p:sp>
        <p:nvSpPr>
          <p:cNvPr id="3" name="Content Placeholder 2">
            <a:extLst>
              <a:ext uri="{FF2B5EF4-FFF2-40B4-BE49-F238E27FC236}">
                <a16:creationId xmlns:a16="http://schemas.microsoft.com/office/drawing/2014/main" id="{F199577A-65AA-964C-A9E0-3D7504FE9EF0}"/>
              </a:ext>
            </a:extLst>
          </p:cNvPr>
          <p:cNvSpPr>
            <a:spLocks noGrp="1"/>
          </p:cNvSpPr>
          <p:nvPr>
            <p:ph idx="1"/>
          </p:nvPr>
        </p:nvSpPr>
        <p:spPr>
          <a:xfrm>
            <a:off x="581192" y="2180496"/>
            <a:ext cx="11029615" cy="4251835"/>
          </a:xfrm>
        </p:spPr>
        <p:txBody>
          <a:bodyPr>
            <a:normAutofit/>
          </a:bodyPr>
          <a:lstStyle/>
          <a:p>
            <a:pPr algn="just"/>
            <a:r>
              <a:rPr lang="en-GB" dirty="0"/>
              <a:t>For the reason stated above, as a high intelligent company, we decided to help our client by making him a new UI Software-based clientele. After a respectively long meeting with him (took place on February 15th), we finally came to an agreement and accepted our help. This is then how </a:t>
            </a:r>
            <a:r>
              <a:rPr lang="en-GB" dirty="0">
                <a:solidFill>
                  <a:srgbClr val="FF0000"/>
                </a:solidFill>
              </a:rPr>
              <a:t>“ClientTsingDel (CTD)” </a:t>
            </a:r>
            <a:r>
              <a:rPr lang="en-GB" dirty="0"/>
              <a:t>was born. It is the perfect solution for our client, this is literally the rage right now! </a:t>
            </a:r>
          </a:p>
          <a:p>
            <a:pPr algn="just"/>
            <a:r>
              <a:rPr lang="en-GB" dirty="0"/>
              <a:t>With this new software-based clientele (</a:t>
            </a:r>
            <a:r>
              <a:rPr lang="en-GB" u="sng" dirty="0"/>
              <a:t>and based on client’s requirements</a:t>
            </a:r>
            <a:r>
              <a:rPr lang="en-GB" dirty="0"/>
              <a:t>), our client can easily keep track of his customers. For instance, </a:t>
            </a:r>
          </a:p>
          <a:p>
            <a:pPr lvl="1" algn="just"/>
            <a:r>
              <a:rPr lang="en-GB" dirty="0"/>
              <a:t>A new customer can be added / Removed at any time </a:t>
            </a:r>
          </a:p>
          <a:p>
            <a:pPr lvl="1" algn="just"/>
            <a:r>
              <a:rPr lang="en-GB" dirty="0"/>
              <a:t>Can track what each customer bought or requested for copy (book) </a:t>
            </a:r>
          </a:p>
          <a:p>
            <a:pPr lvl="1" algn="just"/>
            <a:r>
              <a:rPr lang="en-GB" dirty="0"/>
              <a:t>In case of offers, the system will automatically send messages / email to the whole client list </a:t>
            </a:r>
          </a:p>
          <a:p>
            <a:pPr lvl="1" algn="just"/>
            <a:r>
              <a:rPr lang="en-GB" dirty="0"/>
              <a:t>Finally, it will be a proper UI system with buttons and all sort of fun and nerdy bits </a:t>
            </a:r>
          </a:p>
          <a:p>
            <a:pPr marL="0" indent="0" algn="just">
              <a:buNone/>
            </a:pPr>
            <a:r>
              <a:rPr lang="en-GB" dirty="0"/>
              <a:t>OF COURSE, DATABASE OF CLIENTS WILL BE PROVIDED IN ORDER TO ACHIEVE THIS MASTERPIECE </a:t>
            </a:r>
          </a:p>
          <a:p>
            <a:endParaRPr lang="en-GB" dirty="0"/>
          </a:p>
        </p:txBody>
      </p:sp>
    </p:spTree>
    <p:extLst>
      <p:ext uri="{BB962C8B-B14F-4D97-AF65-F5344CB8AC3E}">
        <p14:creationId xmlns:p14="http://schemas.microsoft.com/office/powerpoint/2010/main" val="1861521290"/>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3C68-1F4D-7F42-BB94-2C767FC60C09}"/>
              </a:ext>
            </a:extLst>
          </p:cNvPr>
          <p:cNvSpPr>
            <a:spLocks noGrp="1"/>
          </p:cNvSpPr>
          <p:nvPr>
            <p:ph type="title"/>
          </p:nvPr>
        </p:nvSpPr>
        <p:spPr/>
        <p:txBody>
          <a:bodyPr/>
          <a:lstStyle/>
          <a:p>
            <a:r>
              <a:rPr lang="en-GB" dirty="0"/>
              <a:t>Useful cause…</a:t>
            </a:r>
          </a:p>
        </p:txBody>
      </p:sp>
      <p:sp>
        <p:nvSpPr>
          <p:cNvPr id="3" name="Content Placeholder 2">
            <a:extLst>
              <a:ext uri="{FF2B5EF4-FFF2-40B4-BE49-F238E27FC236}">
                <a16:creationId xmlns:a16="http://schemas.microsoft.com/office/drawing/2014/main" id="{BB5F6D04-1F56-C24E-B4C2-7AD0111E5CAC}"/>
              </a:ext>
            </a:extLst>
          </p:cNvPr>
          <p:cNvSpPr>
            <a:spLocks noGrp="1"/>
          </p:cNvSpPr>
          <p:nvPr>
            <p:ph idx="1"/>
          </p:nvPr>
        </p:nvSpPr>
        <p:spPr>
          <a:xfrm>
            <a:off x="581192" y="2180496"/>
            <a:ext cx="11029615" cy="3975348"/>
          </a:xfrm>
        </p:spPr>
        <p:txBody>
          <a:bodyPr/>
          <a:lstStyle/>
          <a:p>
            <a:pPr algn="just"/>
            <a:r>
              <a:rPr lang="en-GB" dirty="0"/>
              <a:t>This kind of software can be found handy to not only our client but also to almost every other book shop, especially those that also sell painting materials like, brushes, canvases, Graphite pencils, Painting palette, Masking tape etc... </a:t>
            </a:r>
          </a:p>
          <a:p>
            <a:pPr algn="just"/>
            <a:r>
              <a:rPr lang="en-GB" dirty="0"/>
              <a:t>Nevertheless, can be useful for the ordering of books that are currently not available in the shop... </a:t>
            </a:r>
          </a:p>
          <a:p>
            <a:pPr algn="just"/>
            <a:r>
              <a:rPr lang="en-GB" dirty="0">
                <a:solidFill>
                  <a:srgbClr val="FF0000"/>
                </a:solidFill>
              </a:rPr>
              <a:t>So, based on the aforementioned, this software is a </a:t>
            </a:r>
            <a:r>
              <a:rPr lang="en-GB" b="1" dirty="0">
                <a:solidFill>
                  <a:srgbClr val="FF0000"/>
                </a:solidFill>
              </a:rPr>
              <a:t>convenience tool </a:t>
            </a:r>
            <a:r>
              <a:rPr lang="en-GB" dirty="0">
                <a:solidFill>
                  <a:srgbClr val="FF0000"/>
                </a:solidFill>
              </a:rPr>
              <a:t>that will not only save time but will also relieve the client from heavy stress, since the majority of it will be done automatically by the system itself, with little interaction from the user, what so ever!</a:t>
            </a:r>
          </a:p>
          <a:p>
            <a:endParaRPr lang="en-GB" dirty="0"/>
          </a:p>
        </p:txBody>
      </p:sp>
    </p:spTree>
    <p:extLst>
      <p:ext uri="{BB962C8B-B14F-4D97-AF65-F5344CB8AC3E}">
        <p14:creationId xmlns:p14="http://schemas.microsoft.com/office/powerpoint/2010/main" val="4282757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AEDE-250A-9643-BD09-9A5C65E63B10}"/>
              </a:ext>
            </a:extLst>
          </p:cNvPr>
          <p:cNvSpPr>
            <a:spLocks noGrp="1"/>
          </p:cNvSpPr>
          <p:nvPr>
            <p:ph type="title"/>
          </p:nvPr>
        </p:nvSpPr>
        <p:spPr/>
        <p:txBody>
          <a:bodyPr/>
          <a:lstStyle/>
          <a:p>
            <a:r>
              <a:rPr lang="en-GB" dirty="0"/>
              <a:t>OTHER COMMENTS</a:t>
            </a:r>
          </a:p>
        </p:txBody>
      </p:sp>
      <p:sp>
        <p:nvSpPr>
          <p:cNvPr id="3" name="Content Placeholder 2">
            <a:extLst>
              <a:ext uri="{FF2B5EF4-FFF2-40B4-BE49-F238E27FC236}">
                <a16:creationId xmlns:a16="http://schemas.microsoft.com/office/drawing/2014/main" id="{0E54771D-7772-264F-8F6C-18A51682C361}"/>
              </a:ext>
            </a:extLst>
          </p:cNvPr>
          <p:cNvSpPr>
            <a:spLocks noGrp="1"/>
          </p:cNvSpPr>
          <p:nvPr>
            <p:ph idx="1"/>
          </p:nvPr>
        </p:nvSpPr>
        <p:spPr>
          <a:xfrm>
            <a:off x="581192" y="2180496"/>
            <a:ext cx="11029615" cy="4177273"/>
          </a:xfrm>
        </p:spPr>
        <p:txBody>
          <a:bodyPr/>
          <a:lstStyle/>
          <a:p>
            <a:pPr algn="just"/>
            <a:r>
              <a:rPr lang="en-GB" dirty="0"/>
              <a:t>As a team we will form a new kind of service, which is renting. According to the client needs and his customers satisfaction, this new feature will come at an ease for both client and customers. </a:t>
            </a:r>
            <a:endParaRPr lang="en-CY" dirty="0"/>
          </a:p>
          <a:p>
            <a:pPr algn="just"/>
            <a:r>
              <a:rPr lang="en-GB" dirty="0"/>
              <a:t>To distinguish the purchase from renting, is that we will create a section ‘A’ for the books being bought by the customers and a section ‘B’ which relates to the books rented. </a:t>
            </a:r>
            <a:endParaRPr lang="en-CY" dirty="0"/>
          </a:p>
          <a:p>
            <a:pPr algn="just"/>
            <a:r>
              <a:rPr lang="en-GB" dirty="0"/>
              <a:t>As for the prices, is constant to an X value for X months based on availability.</a:t>
            </a:r>
            <a:endParaRPr lang="en-CY" dirty="0"/>
          </a:p>
          <a:p>
            <a:pPr algn="just"/>
            <a:r>
              <a:rPr lang="en-GB" dirty="0">
                <a:solidFill>
                  <a:srgbClr val="FF0000"/>
                </a:solidFill>
              </a:rPr>
              <a:t>BUT MORE DETAILS WILL BE PROVIDED AS WE PROGRESS WITH THE PROJECT AND FUTURE MEETINGS WITH OUR CLIENT.</a:t>
            </a:r>
            <a:endParaRPr lang="en-CY" dirty="0">
              <a:solidFill>
                <a:srgbClr val="FF0000"/>
              </a:solidFill>
            </a:endParaRPr>
          </a:p>
          <a:p>
            <a:endParaRPr lang="en-GB" dirty="0"/>
          </a:p>
        </p:txBody>
      </p:sp>
    </p:spTree>
    <p:extLst>
      <p:ext uri="{BB962C8B-B14F-4D97-AF65-F5344CB8AC3E}">
        <p14:creationId xmlns:p14="http://schemas.microsoft.com/office/powerpoint/2010/main" val="40459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CB511D-EA45-4336-847C-1252667143B5}"/>
              </a:ext>
            </a:extLst>
          </p:cNvPr>
          <p:cNvSpPr>
            <a:spLocks noGrp="1"/>
          </p:cNvSpPr>
          <p:nvPr>
            <p:ph type="title"/>
          </p:nvPr>
        </p:nvSpPr>
        <p:spPr>
          <a:xfrm>
            <a:off x="581192" y="5262296"/>
            <a:ext cx="4909445" cy="689514"/>
          </a:xfrm>
        </p:spPr>
        <p:txBody>
          <a:bodyPr rtlCol="0" anchor="ctr">
            <a:normAutofit/>
          </a:bodyPr>
          <a:lstStyle/>
          <a:p>
            <a:pPr rtl="0"/>
            <a:endParaRPr lang="en-GB"/>
          </a:p>
          <a:p>
            <a:pPr rtl="0"/>
            <a:endParaRPr lang="en-GB"/>
          </a:p>
        </p:txBody>
      </p:sp>
      <p:pic>
        <p:nvPicPr>
          <p:cNvPr id="19" name="Picture Placeholder 18" descr="Graphical user interface, application&#10;&#10;Description automatically generated">
            <a:extLst>
              <a:ext uri="{FF2B5EF4-FFF2-40B4-BE49-F238E27FC236}">
                <a16:creationId xmlns:a16="http://schemas.microsoft.com/office/drawing/2014/main" id="{32EB96F3-C362-A142-A6BD-9DE09883C223}"/>
              </a:ext>
            </a:extLst>
          </p:cNvPr>
          <p:cNvPicPr>
            <a:picLocks noGrp="1" noChangeAspect="1"/>
          </p:cNvPicPr>
          <p:nvPr>
            <p:ph idx="1"/>
          </p:nvPr>
        </p:nvPicPr>
        <p:blipFill>
          <a:blip r:embed="rId3"/>
          <a:stretch>
            <a:fillRect/>
          </a:stretch>
        </p:blipFill>
        <p:spPr>
          <a:xfrm>
            <a:off x="447816" y="670889"/>
            <a:ext cx="11292840" cy="4065421"/>
          </a:xfrm>
          <a:noFill/>
        </p:spPr>
      </p:pic>
      <p:sp>
        <p:nvSpPr>
          <p:cNvPr id="29" name="Text Placeholder 3">
            <a:extLst>
              <a:ext uri="{FF2B5EF4-FFF2-40B4-BE49-F238E27FC236}">
                <a16:creationId xmlns:a16="http://schemas.microsoft.com/office/drawing/2014/main" id="{AC2EFDA4-ED75-4800-9972-00203812AAD9}"/>
              </a:ext>
            </a:extLst>
          </p:cNvPr>
          <p:cNvSpPr>
            <a:spLocks noGrp="1"/>
          </p:cNvSpPr>
          <p:nvPr>
            <p:ph type="body" sz="half" idx="2"/>
          </p:nvPr>
        </p:nvSpPr>
        <p:spPr>
          <a:xfrm>
            <a:off x="581193" y="5262296"/>
            <a:ext cx="11029618" cy="924815"/>
          </a:xfrm>
        </p:spPr>
        <p:txBody>
          <a:bodyPr>
            <a:normAutofit/>
          </a:bodyPr>
          <a:lstStyle/>
          <a:p>
            <a:pPr algn="ctr"/>
            <a:r>
              <a:rPr lang="en-US" sz="4800" dirty="0"/>
              <a:t>THANK YOU</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9F9453-4451-49AF-8FC9-21E2F9960E2F}"/>
              </a:ext>
            </a:extLst>
          </p:cNvPr>
          <p:cNvSpPr>
            <a:spLocks noGrp="1"/>
          </p:cNvSpPr>
          <p:nvPr>
            <p:ph type="title"/>
          </p:nvPr>
        </p:nvSpPr>
        <p:spPr>
          <a:xfrm>
            <a:off x="581193" y="729658"/>
            <a:ext cx="11029616" cy="988332"/>
          </a:xfrm>
        </p:spPr>
        <p:txBody>
          <a:bodyPr/>
          <a:lstStyle/>
          <a:p>
            <a:r>
              <a:rPr lang="en-US" dirty="0"/>
              <a:t>You sussy baka amoungous</a:t>
            </a:r>
          </a:p>
        </p:txBody>
      </p:sp>
      <p:pic>
        <p:nvPicPr>
          <p:cNvPr id="6" name="Content Placeholder 5" descr="A person wearing glasses&#10;&#10;Description automatically generated">
            <a:extLst>
              <a:ext uri="{FF2B5EF4-FFF2-40B4-BE49-F238E27FC236}">
                <a16:creationId xmlns:a16="http://schemas.microsoft.com/office/drawing/2014/main" id="{B47FFBCE-99BD-9749-8A05-1E86062AE488}"/>
              </a:ext>
            </a:extLst>
          </p:cNvPr>
          <p:cNvPicPr>
            <a:picLocks noGrp="1" noChangeAspect="1"/>
          </p:cNvPicPr>
          <p:nvPr>
            <p:ph sz="half" idx="1"/>
          </p:nvPr>
        </p:nvPicPr>
        <p:blipFill>
          <a:blip r:embed="rId2"/>
          <a:stretch>
            <a:fillRect/>
          </a:stretch>
        </p:blipFill>
        <p:spPr>
          <a:xfrm>
            <a:off x="447575" y="1967514"/>
            <a:ext cx="2484419" cy="2561455"/>
          </a:xfrm>
        </p:spPr>
      </p:pic>
      <p:pic>
        <p:nvPicPr>
          <p:cNvPr id="8" name="Content Placeholder 7" descr="A picture containing text, transport, indoor, red&#10;&#10;Description automatically generated">
            <a:extLst>
              <a:ext uri="{FF2B5EF4-FFF2-40B4-BE49-F238E27FC236}">
                <a16:creationId xmlns:a16="http://schemas.microsoft.com/office/drawing/2014/main" id="{1B21A5B2-29DB-7E46-B3E6-A6D8BDB46CBF}"/>
              </a:ext>
            </a:extLst>
          </p:cNvPr>
          <p:cNvPicPr>
            <a:picLocks noGrp="1" noChangeAspect="1"/>
          </p:cNvPicPr>
          <p:nvPr>
            <p:ph sz="half" idx="2"/>
          </p:nvPr>
        </p:nvPicPr>
        <p:blipFill>
          <a:blip r:embed="rId3"/>
          <a:stretch>
            <a:fillRect/>
          </a:stretch>
        </p:blipFill>
        <p:spPr>
          <a:xfrm>
            <a:off x="3639044" y="1967515"/>
            <a:ext cx="3667863" cy="4890485"/>
          </a:xfrm>
        </p:spPr>
      </p:pic>
      <p:sp>
        <p:nvSpPr>
          <p:cNvPr id="10" name="TextBox 9">
            <a:extLst>
              <a:ext uri="{FF2B5EF4-FFF2-40B4-BE49-F238E27FC236}">
                <a16:creationId xmlns:a16="http://schemas.microsoft.com/office/drawing/2014/main" id="{DFDAC80A-448C-A346-A0E8-CDE071434FCF}"/>
              </a:ext>
            </a:extLst>
          </p:cNvPr>
          <p:cNvSpPr txBox="1"/>
          <p:nvPr/>
        </p:nvSpPr>
        <p:spPr>
          <a:xfrm>
            <a:off x="384971" y="4690669"/>
            <a:ext cx="2593980" cy="369332"/>
          </a:xfrm>
          <a:prstGeom prst="rect">
            <a:avLst/>
          </a:prstGeom>
          <a:noFill/>
        </p:spPr>
        <p:txBody>
          <a:bodyPr wrap="none" rtlCol="0">
            <a:spAutoFit/>
          </a:bodyPr>
          <a:lstStyle/>
          <a:p>
            <a:r>
              <a:rPr lang="en-GB" dirty="0"/>
              <a:t>OUR CHIEF EXECUTIVE</a:t>
            </a:r>
          </a:p>
        </p:txBody>
      </p:sp>
      <p:pic>
        <p:nvPicPr>
          <p:cNvPr id="3" name="Picture 2" descr="Graphical user interface, application, Teams&#10;&#10;Description automatically generated">
            <a:extLst>
              <a:ext uri="{FF2B5EF4-FFF2-40B4-BE49-F238E27FC236}">
                <a16:creationId xmlns:a16="http://schemas.microsoft.com/office/drawing/2014/main" id="{5CC88623-E808-204D-AA21-AE48E064CF4A}"/>
              </a:ext>
            </a:extLst>
          </p:cNvPr>
          <p:cNvPicPr>
            <a:picLocks noChangeAspect="1"/>
          </p:cNvPicPr>
          <p:nvPr/>
        </p:nvPicPr>
        <p:blipFill>
          <a:blip r:embed="rId4"/>
          <a:stretch>
            <a:fillRect/>
          </a:stretch>
        </p:blipFill>
        <p:spPr>
          <a:xfrm>
            <a:off x="8076561" y="1967513"/>
            <a:ext cx="3667863" cy="4890484"/>
          </a:xfrm>
          <a:prstGeom prst="rect">
            <a:avLst/>
          </a:prstGeom>
        </p:spPr>
      </p:pic>
    </p:spTree>
    <p:extLst>
      <p:ext uri="{BB962C8B-B14F-4D97-AF65-F5344CB8AC3E}">
        <p14:creationId xmlns:p14="http://schemas.microsoft.com/office/powerpoint/2010/main" val="1850833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32</TotalTime>
  <Words>544</Words>
  <Application>Microsoft Macintosh PowerPoint</Application>
  <PresentationFormat>Widescreen</PresentationFormat>
  <Paragraphs>36</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“cLIENTtsingdel” - ctd</vt:lpstr>
      <vt:lpstr>”Ctd” Product Requirements</vt:lpstr>
      <vt:lpstr>Client </vt:lpstr>
      <vt:lpstr>Product description</vt:lpstr>
      <vt:lpstr>Useful cause…</vt:lpstr>
      <vt:lpstr>OTHER COMMENTS</vt:lpstr>
      <vt:lpstr> </vt:lpstr>
      <vt:lpstr>You sussy baka amoungous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“cLIENTtsingdel” - ctd</dc:title>
  <dc:creator>Stavrinos Kostopoulos</dc:creator>
  <cp:lastModifiedBy>Stavrinos Kostopoulos</cp:lastModifiedBy>
  <cp:revision>15</cp:revision>
  <dcterms:created xsi:type="dcterms:W3CDTF">2022-02-13T12:33:43Z</dcterms:created>
  <dcterms:modified xsi:type="dcterms:W3CDTF">2022-02-15T10:32:51Z</dcterms:modified>
</cp:coreProperties>
</file>