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f87d39e7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f87d39e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f87d39e7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f87d39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Capstone - Analysis of Filipino Venues in Los Angeles</a:t>
            </a:r>
            <a:endParaRPr sz="47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Identifying the Ideal Locations a for New Filipino Chain-Restaurant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Angeles, California is one of the most populated and highly diverse cities in the United States, with the metropolitan population ~13.1 million.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Los Angeles is the second-leading area in the world with the highest population of Filipinos. Filipino cuisine is also becoming more popular in the United States.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new </a:t>
            </a:r>
            <a:r>
              <a:rPr lang="en"/>
              <a:t>entrepreneur</a:t>
            </a:r>
            <a:r>
              <a:rPr lang="en"/>
              <a:t> is </a:t>
            </a:r>
            <a:r>
              <a:rPr lang="en"/>
              <a:t>interested</a:t>
            </a:r>
            <a:r>
              <a:rPr lang="en"/>
              <a:t> in opening up several Filipino dine-in chain restaurants in Los Angeles based on the population and possible demand for new </a:t>
            </a:r>
            <a:r>
              <a:rPr lang="en"/>
              <a:t>Filipino</a:t>
            </a:r>
            <a:r>
              <a:rPr lang="en"/>
              <a:t> </a:t>
            </a:r>
            <a:r>
              <a:rPr lang="en"/>
              <a:t>restaurants</a:t>
            </a:r>
            <a:r>
              <a:rPr lang="en"/>
              <a:t> in this area.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92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Acquisition</a:t>
            </a:r>
            <a:r>
              <a:rPr lang="en"/>
              <a:t> and Cleaning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will be pulling data from the following sources: 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Geospatial data of Los Angeles county of neighborhoods and cities - from Los Angeles Times website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Filipino Restaurant/Venue data from Foursquare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318 neighborhoods total from the Los Angeles geospatial data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Removed any categories from venue data that were not related to our analysis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28 Venues were identified from the Foursquare API for analysis after data cleansing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- </a:t>
            </a:r>
            <a:endParaRPr/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for each neighborhood and number of Filipino venues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125" y="782850"/>
            <a:ext cx="4045200" cy="33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50"/>
            <a:ext cx="668655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878650" y="1177425"/>
            <a:ext cx="2057400" cy="4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Map of Los Angeles with 5 Clusters and locations of venues within each cluster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60950" y="292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90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 Clusters were identified based on the 28 venues.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Cluster 0: Asian Restaurant </a:t>
            </a:r>
            <a:r>
              <a:rPr lang="en"/>
              <a:t>Presence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Cluster 1: Restaurants, Bakeries and Markets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Cluster 2: Filipino Restaurants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Cluster 3: Filipino Outdoor Event space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Cluster 4: Filipino Food Trucks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 and Conclusion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9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Clusters 3 and 4 already have Filipino food/venue presence, but do not have a dine-in Filipino restaurant experience. (Cluster 4 is in neighborhoods East San Gabriel and Elysian Park. Cluster 3 is in Eagle Rock).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Cluster 4, Elysian Park, is very close to downtown LA. This would be an ideal place for a chain restaurant.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Cluster 3, Eagle Rock, is nearby Glendale - which also has a strong Filipino venue </a:t>
            </a:r>
            <a:r>
              <a:rPr lang="en" sz="1600"/>
              <a:t>presence</a:t>
            </a:r>
            <a:r>
              <a:rPr lang="en" sz="1600"/>
              <a:t>. This would also be an ideal location for a chain filipino restaurant.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Could include other features, such as population of neighborhoods to identify which neighborhoods are more densely populated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