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21/01/2020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21/01/2020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21/01/2020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21/01/2020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21/01/2020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21/01/2020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21/01/2020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21/01/2020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21/01/2020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21/01/2020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21/01/2020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21/01/2020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Models and algorithms for the study of stability and comfort of light cycle and pedestrian walkway</a:t>
            </a:r>
            <a:endParaRPr lang="it-IT" sz="3600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Fabrizio Pancaldi and Paris </a:t>
            </a:r>
            <a:r>
              <a:rPr lang="en-US" dirty="0" err="1"/>
              <a:t>Giakoumakis</a:t>
            </a:r>
            <a:endParaRPr lang="en-US" dirty="0"/>
          </a:p>
          <a:p>
            <a:r>
              <a:rPr lang="en-US" dirty="0"/>
              <a:t>November 19, 2019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388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Tasks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Study</a:t>
            </a:r>
            <a:r>
              <a:rPr lang="it-IT" dirty="0"/>
              <a:t> of the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papers</a:t>
            </a:r>
            <a:endParaRPr lang="it-IT" dirty="0"/>
          </a:p>
          <a:p>
            <a:pPr lvl="1"/>
            <a:r>
              <a:rPr lang="en-US" dirty="0"/>
              <a:t>Crowd-induced random vibration of footbridge and vibration control using multiple tuned mass dampers</a:t>
            </a:r>
          </a:p>
          <a:p>
            <a:pPr lvl="1"/>
            <a:r>
              <a:rPr lang="en-US" dirty="0"/>
              <a:t>Dynamic Forces Induced by a Single Pedestrian: A Literature Review</a:t>
            </a:r>
          </a:p>
          <a:p>
            <a:pPr lvl="1"/>
            <a:r>
              <a:rPr lang="en-US" dirty="0"/>
              <a:t>Probability-based prediction of multi-mode vibration response to walking excitation</a:t>
            </a:r>
            <a:endParaRPr lang="it-IT" dirty="0"/>
          </a:p>
          <a:p>
            <a:r>
              <a:rPr lang="it-IT" dirty="0" err="1"/>
              <a:t>Preparation</a:t>
            </a:r>
            <a:r>
              <a:rPr lang="it-IT" dirty="0"/>
              <a:t> of a report/</a:t>
            </a:r>
            <a:r>
              <a:rPr lang="it-IT" dirty="0" err="1"/>
              <a:t>synthesis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models</a:t>
            </a:r>
            <a:r>
              <a:rPr lang="it-IT" dirty="0"/>
              <a:t> of </a:t>
            </a:r>
            <a:r>
              <a:rPr lang="it-IT" dirty="0" err="1"/>
              <a:t>pedestrian</a:t>
            </a:r>
            <a:r>
              <a:rPr lang="it-IT" dirty="0"/>
              <a:t> </a:t>
            </a:r>
            <a:r>
              <a:rPr lang="it-IT" dirty="0" err="1"/>
              <a:t>walk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excite</a:t>
            </a:r>
            <a:r>
              <a:rPr lang="it-IT" dirty="0"/>
              <a:t> the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structures</a:t>
            </a:r>
            <a:endParaRPr lang="it-IT" dirty="0"/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useful</a:t>
            </a:r>
            <a:r>
              <a:rPr lang="it-IT" dirty="0"/>
              <a:t> to </a:t>
            </a:r>
            <a:r>
              <a:rPr lang="it-IT" dirty="0" err="1"/>
              <a:t>write</a:t>
            </a:r>
            <a:r>
              <a:rPr lang="it-IT" dirty="0"/>
              <a:t> the first </a:t>
            </a:r>
            <a:r>
              <a:rPr lang="it-IT" dirty="0" err="1"/>
              <a:t>manuscript</a:t>
            </a:r>
            <a:r>
              <a:rPr lang="it-IT" dirty="0"/>
              <a:t> to be </a:t>
            </a:r>
            <a:r>
              <a:rPr lang="it-IT" dirty="0" err="1"/>
              <a:t>submitted</a:t>
            </a:r>
            <a:r>
              <a:rPr lang="it-IT" dirty="0"/>
              <a:t> for </a:t>
            </a:r>
            <a:r>
              <a:rPr lang="it-IT" dirty="0" err="1"/>
              <a:t>publication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805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Tasks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Study</a:t>
            </a:r>
            <a:r>
              <a:rPr lang="it-IT" dirty="0"/>
              <a:t> of the </a:t>
            </a:r>
            <a:r>
              <a:rPr lang="it-IT" dirty="0" err="1"/>
              <a:t>thesis</a:t>
            </a:r>
            <a:r>
              <a:rPr lang="it-IT" dirty="0"/>
              <a:t> </a:t>
            </a:r>
            <a:r>
              <a:rPr lang="it-IT" dirty="0" err="1"/>
              <a:t>prepared</a:t>
            </a:r>
            <a:r>
              <a:rPr lang="it-IT" dirty="0"/>
              <a:t> by Martina </a:t>
            </a:r>
            <a:r>
              <a:rPr lang="it-IT" dirty="0" err="1"/>
              <a:t>Fornaciari</a:t>
            </a:r>
            <a:r>
              <a:rPr lang="it-IT" dirty="0"/>
              <a:t> and Thomas </a:t>
            </a:r>
            <a:r>
              <a:rPr lang="it-IT" dirty="0" err="1"/>
              <a:t>Caleri</a:t>
            </a:r>
            <a:endParaRPr lang="it-IT" dirty="0"/>
          </a:p>
          <a:p>
            <a:r>
              <a:rPr lang="it-IT" dirty="0"/>
              <a:t>Analysis and test of the </a:t>
            </a:r>
            <a:r>
              <a:rPr lang="it-IT" dirty="0" err="1"/>
              <a:t>Matlab</a:t>
            </a:r>
            <a:r>
              <a:rPr lang="it-IT" dirty="0"/>
              <a:t> code </a:t>
            </a:r>
            <a:r>
              <a:rPr lang="it-IT" dirty="0" err="1"/>
              <a:t>prepared</a:t>
            </a:r>
            <a:r>
              <a:rPr lang="it-IT" dirty="0"/>
              <a:t> by Thomas </a:t>
            </a:r>
            <a:r>
              <a:rPr lang="it-IT" dirty="0" err="1"/>
              <a:t>Caleri</a:t>
            </a:r>
            <a:endParaRPr lang="it-IT" dirty="0"/>
          </a:p>
          <a:p>
            <a:pPr lvl="1"/>
            <a:r>
              <a:rPr lang="it-IT" dirty="0" err="1"/>
              <a:t>Extraction</a:t>
            </a:r>
            <a:r>
              <a:rPr lang="it-IT" dirty="0"/>
              <a:t> of the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characterizing</a:t>
            </a:r>
            <a:r>
              <a:rPr lang="it-IT" dirty="0"/>
              <a:t> the </a:t>
            </a:r>
            <a:r>
              <a:rPr lang="it-IT" dirty="0" err="1"/>
              <a:t>pedestrian</a:t>
            </a:r>
            <a:r>
              <a:rPr lang="it-IT" dirty="0"/>
              <a:t> </a:t>
            </a:r>
            <a:r>
              <a:rPr lang="it-IT" dirty="0" err="1"/>
              <a:t>walk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person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83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Tasks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Analysis of the new database </a:t>
            </a:r>
            <a:r>
              <a:rPr lang="it-IT" dirty="0" err="1"/>
              <a:t>collecting</a:t>
            </a:r>
            <a:r>
              <a:rPr lang="it-IT" dirty="0"/>
              <a:t> the </a:t>
            </a:r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measurements</a:t>
            </a:r>
            <a:r>
              <a:rPr lang="it-IT" dirty="0"/>
              <a:t> of more </a:t>
            </a:r>
            <a:r>
              <a:rPr lang="it-IT" dirty="0" err="1"/>
              <a:t>than</a:t>
            </a:r>
            <a:r>
              <a:rPr lang="it-IT" dirty="0"/>
              <a:t> 100 </a:t>
            </a:r>
            <a:r>
              <a:rPr lang="it-IT" dirty="0" err="1"/>
              <a:t>students</a:t>
            </a:r>
            <a:endParaRPr lang="it-IT" dirty="0"/>
          </a:p>
          <a:p>
            <a:pPr lvl="1"/>
            <a:r>
              <a:rPr lang="it-IT" dirty="0"/>
              <a:t>The database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provided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soon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possible</a:t>
            </a:r>
            <a:endParaRPr lang="it-IT" dirty="0"/>
          </a:p>
          <a:p>
            <a:pPr lvl="1"/>
            <a:r>
              <a:rPr lang="it-IT" dirty="0"/>
              <a:t>Some data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be «</a:t>
            </a:r>
            <a:r>
              <a:rPr lang="it-IT" dirty="0" err="1"/>
              <a:t>cleaned</a:t>
            </a:r>
            <a:r>
              <a:rPr lang="it-IT" dirty="0"/>
              <a:t>»</a:t>
            </a:r>
          </a:p>
          <a:p>
            <a:pPr lvl="1"/>
            <a:r>
              <a:rPr lang="it-IT" dirty="0" err="1"/>
              <a:t>Extraction</a:t>
            </a:r>
            <a:r>
              <a:rPr lang="it-IT" dirty="0"/>
              <a:t> of the </a:t>
            </a:r>
            <a:r>
              <a:rPr lang="it-IT" dirty="0" err="1"/>
              <a:t>parameters</a:t>
            </a:r>
            <a:r>
              <a:rPr lang="it-IT" dirty="0"/>
              <a:t> of the </a:t>
            </a:r>
            <a:r>
              <a:rPr lang="it-IT" dirty="0" err="1"/>
              <a:t>statistical</a:t>
            </a:r>
            <a:r>
              <a:rPr lang="it-IT" dirty="0"/>
              <a:t> model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person</a:t>
            </a:r>
            <a:r>
              <a:rPr lang="it-IT" dirty="0"/>
              <a:t> in the database</a:t>
            </a:r>
          </a:p>
          <a:p>
            <a:r>
              <a:rPr lang="it-IT" dirty="0"/>
              <a:t>Development of a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description</a:t>
            </a:r>
            <a:r>
              <a:rPr lang="it-IT" dirty="0"/>
              <a:t> of the </a:t>
            </a:r>
            <a:r>
              <a:rPr lang="it-IT" dirty="0" err="1"/>
              <a:t>parameters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population</a:t>
            </a:r>
            <a:r>
              <a:rPr lang="it-IT" dirty="0"/>
              <a:t>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2400287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193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di Office</vt:lpstr>
      <vt:lpstr>Models and algorithms for the study of stability and comfort of light cycle and pedestrian walkway</vt:lpstr>
      <vt:lpstr>Tasks</vt:lpstr>
      <vt:lpstr>Tasks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algorithms for the study of stability and comfort of light cycle and pedestrian walkway</dc:title>
  <dc:creator>Fabrizio</dc:creator>
  <cp:lastModifiedBy>PAVLOS PARIS GIAKOUMAKIS</cp:lastModifiedBy>
  <cp:revision>13</cp:revision>
  <dcterms:created xsi:type="dcterms:W3CDTF">2019-11-19T13:36:36Z</dcterms:created>
  <dcterms:modified xsi:type="dcterms:W3CDTF">2020-01-21T15:45:21Z</dcterms:modified>
</cp:coreProperties>
</file>