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d0207993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d0207993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d0207993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d0207993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d0207993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d0207993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d0207993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d0207993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d0207993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d0207993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0207993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d0207993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.co/z7hOVln8B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</a:t>
            </a:r>
            <a:r>
              <a:rPr b="1" lang="es"/>
              <a:t>onitorización de Twitter</a:t>
            </a:r>
            <a:endParaRPr b="1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225"/>
            <a:ext cx="72580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773125" y="2648150"/>
            <a:ext cx="4864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Presented by: Paris Martínez Ruiz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Last Update: </a:t>
            </a:r>
            <a:r>
              <a:rPr lang="es" sz="1700">
                <a:latin typeface="Roboto"/>
                <a:ea typeface="Roboto"/>
                <a:cs typeface="Roboto"/>
                <a:sym typeface="Roboto"/>
              </a:rPr>
              <a:t>July</a:t>
            </a:r>
            <a:r>
              <a:rPr lang="es" sz="1700">
                <a:latin typeface="Roboto"/>
                <a:ea typeface="Roboto"/>
                <a:cs typeface="Roboto"/>
                <a:sym typeface="Roboto"/>
              </a:rPr>
              <a:t> 15th, 2022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es el tweet con mayor repercusión social? 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El sentido de la vida ya no es 42 -- Light Mental edición especial @TheBridge_Tech 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https://t.co/z7hOVln8Bp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Likes: 23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Retweets: 3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Replies: 2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¿Cuál es el usuario que más menciona a la escuela?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862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266666"/>
              <a:buChar char="●"/>
            </a:pPr>
            <a:r>
              <a:rPr lang="es"/>
              <a:t>Heavy Mental</a:t>
            </a:r>
            <a:endParaRPr b="1"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275" y="688050"/>
            <a:ext cx="4830725" cy="367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¿En qué mes se concentra el mayor número de tweets?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725" y="0"/>
            <a:ext cx="5445275" cy="5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palabras son más frecuentes?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erriweather"/>
              <a:buAutoNum type="arabicPeriod"/>
            </a:pPr>
            <a:r>
              <a:rPr lang="es" sz="2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Gracias</a:t>
            </a:r>
            <a:endParaRPr sz="2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4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erriweather"/>
              <a:buAutoNum type="arabicPeriod"/>
            </a:pPr>
            <a:r>
              <a:rPr lang="es" sz="2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Digital</a:t>
            </a:r>
            <a:endParaRPr sz="2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4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erriweather"/>
              <a:buAutoNum type="arabicPeriod"/>
            </a:pPr>
            <a:r>
              <a:rPr lang="es" sz="2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Talento</a:t>
            </a:r>
            <a:endParaRPr sz="2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4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erriweather"/>
              <a:buAutoNum type="arabicPeriod"/>
            </a:pPr>
            <a:r>
              <a:rPr lang="es" sz="2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Futuro</a:t>
            </a:r>
            <a:endParaRPr sz="2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4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erriweather"/>
              <a:buAutoNum type="arabicPeriod"/>
            </a:pPr>
            <a:r>
              <a:rPr lang="es" sz="2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Entradas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tipo de correlación matemática encuentras entre las métricas públicas?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363" y="136713"/>
            <a:ext cx="4827025" cy="48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Predicciones y conclusiones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s" sz="1700">
                <a:solidFill>
                  <a:srgbClr val="000000"/>
                </a:solidFill>
              </a:rPr>
              <a:t>Las predicciones de los tres tweets con </a:t>
            </a:r>
            <a:r>
              <a:rPr lang="es" sz="1700">
                <a:solidFill>
                  <a:srgbClr val="000000"/>
                </a:solidFill>
              </a:rPr>
              <a:t>más</a:t>
            </a:r>
            <a:r>
              <a:rPr lang="es" sz="1700">
                <a:solidFill>
                  <a:srgbClr val="000000"/>
                </a:solidFill>
              </a:rPr>
              <a:t> </a:t>
            </a:r>
            <a:r>
              <a:rPr lang="es" sz="1700">
                <a:solidFill>
                  <a:srgbClr val="000000"/>
                </a:solidFill>
              </a:rPr>
              <a:t>repercusión</a:t>
            </a:r>
            <a:r>
              <a:rPr lang="es" sz="1700">
                <a:solidFill>
                  <a:srgbClr val="000000"/>
                </a:solidFill>
              </a:rPr>
              <a:t> son de sentimiento positivo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s" sz="1700">
                <a:solidFill>
                  <a:srgbClr val="000000"/>
                </a:solidFill>
              </a:rPr>
              <a:t>Podríamos</a:t>
            </a:r>
            <a:r>
              <a:rPr lang="es" sz="1700">
                <a:solidFill>
                  <a:srgbClr val="000000"/>
                </a:solidFill>
              </a:rPr>
              <a:t> mejorar el modelo ampliando el </a:t>
            </a:r>
            <a:r>
              <a:rPr lang="es" sz="1700">
                <a:solidFill>
                  <a:srgbClr val="000000"/>
                </a:solidFill>
              </a:rPr>
              <a:t>número</a:t>
            </a:r>
            <a:r>
              <a:rPr lang="es" sz="1700">
                <a:solidFill>
                  <a:srgbClr val="000000"/>
                </a:solidFill>
              </a:rPr>
              <a:t> de muestras para que </a:t>
            </a:r>
            <a:r>
              <a:rPr lang="es" sz="1700">
                <a:solidFill>
                  <a:srgbClr val="000000"/>
                </a:solidFill>
              </a:rPr>
              <a:t>así</a:t>
            </a:r>
            <a:r>
              <a:rPr lang="es" sz="1700">
                <a:solidFill>
                  <a:srgbClr val="000000"/>
                </a:solidFill>
              </a:rPr>
              <a:t> generalize mejor. </a:t>
            </a:r>
            <a:r>
              <a:rPr lang="es" sz="1700">
                <a:solidFill>
                  <a:srgbClr val="000000"/>
                </a:solidFill>
              </a:rPr>
              <a:t>También</a:t>
            </a:r>
            <a:r>
              <a:rPr lang="es" sz="1700">
                <a:solidFill>
                  <a:srgbClr val="000000"/>
                </a:solidFill>
              </a:rPr>
              <a:t> podríamos probar otro tipo de modelos de NLP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