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9"/>
  </p:sldMasterIdLst>
  <p:sldIdLst>
    <p:sldId id="256" r:id="rId130"/>
    <p:sldId id="257" r:id="rId131"/>
    <p:sldId id="258" r:id="rId132"/>
    <p:sldId id="259" r:id="rId133"/>
    <p:sldId id="260" r:id="rId134"/>
    <p:sldId id="261" r:id="rId135"/>
    <p:sldId id="262" r:id="rId136"/>
    <p:sldId id="263" r:id="rId137"/>
    <p:sldId id="264" r:id="rId138"/>
    <p:sldId id="265"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slide" Target="slides/slide4.xml"/><Relationship Id="rId138" Type="http://schemas.openxmlformats.org/officeDocument/2006/relationships/slide" Target="slides/slide9.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customXml" Target="../customXml/item128.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slide" Target="slides/slide5.xml"/><Relationship Id="rId139" Type="http://schemas.openxmlformats.org/officeDocument/2006/relationships/slide" Target="slides/slide10.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customXml" Target="../customXml/item103.xml"/><Relationship Id="rId108" Type="http://schemas.openxmlformats.org/officeDocument/2006/relationships/customXml" Target="../customXml/item108.xml"/><Relationship Id="rId116" Type="http://schemas.openxmlformats.org/officeDocument/2006/relationships/customXml" Target="../customXml/item116.xml"/><Relationship Id="rId124" Type="http://schemas.openxmlformats.org/officeDocument/2006/relationships/customXml" Target="../customXml/item124.xml"/><Relationship Id="rId129" Type="http://schemas.openxmlformats.org/officeDocument/2006/relationships/slideMaster" Target="slideMasters/slideMaster1.xml"/><Relationship Id="rId137"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customXml" Target="../customXml/item91.xml"/><Relationship Id="rId96" Type="http://schemas.openxmlformats.org/officeDocument/2006/relationships/customXml" Target="../customXml/item96.xml"/><Relationship Id="rId111" Type="http://schemas.openxmlformats.org/officeDocument/2006/relationships/customXml" Target="../customXml/item111.xml"/><Relationship Id="rId132" Type="http://schemas.openxmlformats.org/officeDocument/2006/relationships/slide" Target="slides/slide3.xml"/><Relationship Id="rId14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customXml" Target="../customXml/item106.xml"/><Relationship Id="rId114" Type="http://schemas.openxmlformats.org/officeDocument/2006/relationships/customXml" Target="../customXml/item114.xml"/><Relationship Id="rId119" Type="http://schemas.openxmlformats.org/officeDocument/2006/relationships/customXml" Target="../customXml/item119.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30" Type="http://schemas.openxmlformats.org/officeDocument/2006/relationships/slide" Target="slides/slide1.xml"/><Relationship Id="rId135" Type="http://schemas.openxmlformats.org/officeDocument/2006/relationships/slide" Target="slides/slide6.xml"/><Relationship Id="rId14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slide" Target="slides/slide2.xml"/><Relationship Id="rId136" Type="http://schemas.openxmlformats.org/officeDocument/2006/relationships/slide" Target="slides/slide7.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286659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67530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426099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06517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6A8FA-6246-4664-845E-82E382E2AB64}"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34510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6A8FA-6246-4664-845E-82E382E2AB6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8195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96A8FA-6246-4664-845E-82E382E2AB64}"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74936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96A8FA-6246-4664-845E-82E382E2AB64}"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2714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A8FA-6246-4664-845E-82E382E2AB64}"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66977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6A8FA-6246-4664-845E-82E382E2AB6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69605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6A8FA-6246-4664-845E-82E382E2AB64}"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235355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6A8FA-6246-4664-845E-82E382E2AB64}"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816CC-2968-47BB-AE69-D31344F3AF10}" type="slidenum">
              <a:rPr lang="en-US" smtClean="0"/>
              <a:t>‹#›</a:t>
            </a:fld>
            <a:endParaRPr lang="en-US"/>
          </a:p>
        </p:txBody>
      </p:sp>
    </p:spTree>
    <p:extLst>
      <p:ext uri="{BB962C8B-B14F-4D97-AF65-F5344CB8AC3E}">
        <p14:creationId xmlns:p14="http://schemas.microsoft.com/office/powerpoint/2010/main" val="374137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customXml/item54.xml"/><Relationship Id="rId13" Type="http://schemas.openxmlformats.org/officeDocument/2006/relationships/customXml" Target="../../customXml/item76.xml"/><Relationship Id="rId18" Type="http://schemas.openxmlformats.org/officeDocument/2006/relationships/image" Target="../media/image4.png"/><Relationship Id="rId3" Type="http://schemas.openxmlformats.org/officeDocument/2006/relationships/customXml" Target="../../customXml/item27.xml"/><Relationship Id="rId7" Type="http://schemas.openxmlformats.org/officeDocument/2006/relationships/customXml" Target="../../customXml/item126.xml"/><Relationship Id="rId12" Type="http://schemas.openxmlformats.org/officeDocument/2006/relationships/customXml" Target="../../customXml/item46.xml"/><Relationship Id="rId17" Type="http://schemas.openxmlformats.org/officeDocument/2006/relationships/image" Target="../media/image3.png"/><Relationship Id="rId2" Type="http://schemas.openxmlformats.org/officeDocument/2006/relationships/customXml" Target="../../customXml/item25.xml"/><Relationship Id="rId16" Type="http://schemas.openxmlformats.org/officeDocument/2006/relationships/image" Target="../media/image7.png"/><Relationship Id="rId20" Type="http://schemas.openxmlformats.org/officeDocument/2006/relationships/image" Target="../media/image6.png"/><Relationship Id="rId1" Type="http://schemas.openxmlformats.org/officeDocument/2006/relationships/customXml" Target="../../customXml/item18.xml"/><Relationship Id="rId6" Type="http://schemas.openxmlformats.org/officeDocument/2006/relationships/customXml" Target="../../customXml/item99.xml"/><Relationship Id="rId11" Type="http://schemas.openxmlformats.org/officeDocument/2006/relationships/customXml" Target="../../customXml/item68.xml"/><Relationship Id="rId5" Type="http://schemas.openxmlformats.org/officeDocument/2006/relationships/customXml" Target="../../customXml/item62.xml"/><Relationship Id="rId15" Type="http://schemas.openxmlformats.org/officeDocument/2006/relationships/image" Target="../media/image1.png"/><Relationship Id="rId10" Type="http://schemas.openxmlformats.org/officeDocument/2006/relationships/customXml" Target="../../customXml/item115.xml"/><Relationship Id="rId19" Type="http://schemas.openxmlformats.org/officeDocument/2006/relationships/image" Target="../media/image5.png"/><Relationship Id="rId4" Type="http://schemas.openxmlformats.org/officeDocument/2006/relationships/customXml" Target="../../customXml/item50.xml"/><Relationship Id="rId9" Type="http://schemas.openxmlformats.org/officeDocument/2006/relationships/customXml" Target="../../customXml/item59.xml"/><Relationship Id="rId1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13.xml"/><Relationship Id="rId13" Type="http://schemas.openxmlformats.org/officeDocument/2006/relationships/customXml" Target="../../customXml/item73.xml"/><Relationship Id="rId18" Type="http://schemas.openxmlformats.org/officeDocument/2006/relationships/customXml" Target="../../customXml/item95.xml"/><Relationship Id="rId26" Type="http://schemas.openxmlformats.org/officeDocument/2006/relationships/image" Target="../media/image2.png"/><Relationship Id="rId3" Type="http://schemas.openxmlformats.org/officeDocument/2006/relationships/customXml" Target="../../customXml/item90.xml"/><Relationship Id="rId21" Type="http://schemas.openxmlformats.org/officeDocument/2006/relationships/customXml" Target="../../customXml/item92.xml"/><Relationship Id="rId7" Type="http://schemas.openxmlformats.org/officeDocument/2006/relationships/customXml" Target="../../customXml/item28.xml"/><Relationship Id="rId12" Type="http://schemas.openxmlformats.org/officeDocument/2006/relationships/customXml" Target="../../customXml/item8.xml"/><Relationship Id="rId17" Type="http://schemas.openxmlformats.org/officeDocument/2006/relationships/customXml" Target="../../customXml/item79.xml"/><Relationship Id="rId25" Type="http://schemas.openxmlformats.org/officeDocument/2006/relationships/image" Target="../media/image1.png"/><Relationship Id="rId2" Type="http://schemas.openxmlformats.org/officeDocument/2006/relationships/customXml" Target="../../customXml/item31.xml"/><Relationship Id="rId16" Type="http://schemas.openxmlformats.org/officeDocument/2006/relationships/customXml" Target="../../customXml/item103.xml"/><Relationship Id="rId20" Type="http://schemas.openxmlformats.org/officeDocument/2006/relationships/customXml" Target="../../customXml/item57.xml"/><Relationship Id="rId29" Type="http://schemas.openxmlformats.org/officeDocument/2006/relationships/image" Target="../media/image5.png"/><Relationship Id="rId1" Type="http://schemas.openxmlformats.org/officeDocument/2006/relationships/customXml" Target="../../customXml/item15.xml"/><Relationship Id="rId6" Type="http://schemas.openxmlformats.org/officeDocument/2006/relationships/customXml" Target="../../customXml/item48.xml"/><Relationship Id="rId11" Type="http://schemas.openxmlformats.org/officeDocument/2006/relationships/customXml" Target="../../customXml/item128.xml"/><Relationship Id="rId24" Type="http://schemas.openxmlformats.org/officeDocument/2006/relationships/slideLayout" Target="../slideLayouts/slideLayout8.xml"/><Relationship Id="rId5" Type="http://schemas.openxmlformats.org/officeDocument/2006/relationships/customXml" Target="../../customXml/item67.xml"/><Relationship Id="rId15" Type="http://schemas.openxmlformats.org/officeDocument/2006/relationships/customXml" Target="../../customXml/item20.xml"/><Relationship Id="rId23" Type="http://schemas.openxmlformats.org/officeDocument/2006/relationships/customXml" Target="../../customXml/item40.xml"/><Relationship Id="rId28" Type="http://schemas.openxmlformats.org/officeDocument/2006/relationships/image" Target="../media/image4.png"/><Relationship Id="rId10" Type="http://schemas.openxmlformats.org/officeDocument/2006/relationships/customXml" Target="../../customXml/item26.xml"/><Relationship Id="rId19" Type="http://schemas.openxmlformats.org/officeDocument/2006/relationships/customXml" Target="../../customXml/item125.xml"/><Relationship Id="rId4" Type="http://schemas.openxmlformats.org/officeDocument/2006/relationships/customXml" Target="../../customXml/item37.xml"/><Relationship Id="rId9" Type="http://schemas.openxmlformats.org/officeDocument/2006/relationships/customXml" Target="../../customXml/item42.xml"/><Relationship Id="rId14" Type="http://schemas.openxmlformats.org/officeDocument/2006/relationships/customXml" Target="../../customXml/item124.xml"/><Relationship Id="rId22" Type="http://schemas.openxmlformats.org/officeDocument/2006/relationships/customXml" Target="../../customXml/item29.xml"/><Relationship Id="rId27" Type="http://schemas.openxmlformats.org/officeDocument/2006/relationships/image" Target="../media/image3.png"/><Relationship Id="rId30"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customXml" Target="../../customXml/item97.xml"/><Relationship Id="rId13" Type="http://schemas.openxmlformats.org/officeDocument/2006/relationships/image" Target="../media/image3.png"/><Relationship Id="rId3" Type="http://schemas.openxmlformats.org/officeDocument/2006/relationships/customXml" Target="../../customXml/item101.xml"/><Relationship Id="rId7" Type="http://schemas.openxmlformats.org/officeDocument/2006/relationships/customXml" Target="../../customXml/item30.xml"/><Relationship Id="rId12" Type="http://schemas.openxmlformats.org/officeDocument/2006/relationships/image" Target="../media/image7.png"/><Relationship Id="rId2" Type="http://schemas.openxmlformats.org/officeDocument/2006/relationships/customXml" Target="../../customXml/item41.xml"/><Relationship Id="rId16" Type="http://schemas.openxmlformats.org/officeDocument/2006/relationships/image" Target="../media/image6.png"/><Relationship Id="rId1" Type="http://schemas.openxmlformats.org/officeDocument/2006/relationships/customXml" Target="../../customXml/item3.xml"/><Relationship Id="rId6" Type="http://schemas.openxmlformats.org/officeDocument/2006/relationships/customXml" Target="../../customXml/item113.xml"/><Relationship Id="rId11" Type="http://schemas.openxmlformats.org/officeDocument/2006/relationships/image" Target="../media/image1.png"/><Relationship Id="rId5" Type="http://schemas.openxmlformats.org/officeDocument/2006/relationships/customXml" Target="../../customXml/item9.xml"/><Relationship Id="rId15" Type="http://schemas.openxmlformats.org/officeDocument/2006/relationships/image" Target="../media/image5.png"/><Relationship Id="rId10" Type="http://schemas.openxmlformats.org/officeDocument/2006/relationships/slideLayout" Target="../slideLayouts/slideLayout8.xml"/><Relationship Id="rId4" Type="http://schemas.openxmlformats.org/officeDocument/2006/relationships/customXml" Target="../../customXml/item55.xml"/><Relationship Id="rId9" Type="http://schemas.openxmlformats.org/officeDocument/2006/relationships/customXml" Target="../../customXml/item6.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customXml/item34.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customXml" Target="../../customXml/item61.xml"/><Relationship Id="rId1" Type="http://schemas.openxmlformats.org/officeDocument/2006/relationships/customXml" Target="../../customXml/item106.xml"/><Relationship Id="rId6" Type="http://schemas.openxmlformats.org/officeDocument/2006/relationships/slideLayout" Target="../slideLayouts/slideLayout8.xml"/><Relationship Id="rId11" Type="http://schemas.openxmlformats.org/officeDocument/2006/relationships/image" Target="../media/image5.png"/><Relationship Id="rId5" Type="http://schemas.openxmlformats.org/officeDocument/2006/relationships/customXml" Target="../../customXml/item63.xml"/><Relationship Id="rId10" Type="http://schemas.openxmlformats.org/officeDocument/2006/relationships/image" Target="../media/image4.png"/><Relationship Id="rId4" Type="http://schemas.openxmlformats.org/officeDocument/2006/relationships/customXml" Target="../../customXml/item5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customXml/item96.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customXml" Target="../../customXml/item104.xml"/><Relationship Id="rId1" Type="http://schemas.openxmlformats.org/officeDocument/2006/relationships/customXml" Target="../../customXml/item51.xml"/><Relationship Id="rId6" Type="http://schemas.openxmlformats.org/officeDocument/2006/relationships/slideLayout" Target="../slideLayouts/slideLayout8.xml"/><Relationship Id="rId11" Type="http://schemas.openxmlformats.org/officeDocument/2006/relationships/image" Target="../media/image5.png"/><Relationship Id="rId5" Type="http://schemas.openxmlformats.org/officeDocument/2006/relationships/customXml" Target="../../customXml/item32.xml"/><Relationship Id="rId10" Type="http://schemas.openxmlformats.org/officeDocument/2006/relationships/image" Target="../media/image4.png"/><Relationship Id="rId4" Type="http://schemas.openxmlformats.org/officeDocument/2006/relationships/customXml" Target="../../customXml/item127.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customXml" Target="../../customXml/item80.xml"/><Relationship Id="rId13" Type="http://schemas.openxmlformats.org/officeDocument/2006/relationships/customXml" Target="../../customXml/item108.xml"/><Relationship Id="rId18" Type="http://schemas.openxmlformats.org/officeDocument/2006/relationships/customXml" Target="../../customXml/item91.xml"/><Relationship Id="rId26" Type="http://schemas.openxmlformats.org/officeDocument/2006/relationships/image" Target="../media/image5.png"/><Relationship Id="rId3" Type="http://schemas.openxmlformats.org/officeDocument/2006/relationships/customXml" Target="../../customXml/item33.xml"/><Relationship Id="rId21" Type="http://schemas.openxmlformats.org/officeDocument/2006/relationships/slideLayout" Target="../slideLayouts/slideLayout8.xml"/><Relationship Id="rId7" Type="http://schemas.openxmlformats.org/officeDocument/2006/relationships/customXml" Target="../../customXml/item21.xml"/><Relationship Id="rId12" Type="http://schemas.openxmlformats.org/officeDocument/2006/relationships/customXml" Target="../../customXml/item94.xml"/><Relationship Id="rId17" Type="http://schemas.openxmlformats.org/officeDocument/2006/relationships/customXml" Target="../../customXml/item110.xml"/><Relationship Id="rId25" Type="http://schemas.openxmlformats.org/officeDocument/2006/relationships/image" Target="../media/image4.png"/><Relationship Id="rId2" Type="http://schemas.openxmlformats.org/officeDocument/2006/relationships/customXml" Target="../../customXml/item105.xml"/><Relationship Id="rId16" Type="http://schemas.openxmlformats.org/officeDocument/2006/relationships/customXml" Target="../../customXml/item87.xml"/><Relationship Id="rId20" Type="http://schemas.openxmlformats.org/officeDocument/2006/relationships/customXml" Target="../../customXml/item7.xml"/><Relationship Id="rId1" Type="http://schemas.openxmlformats.org/officeDocument/2006/relationships/customXml" Target="../../customXml/item122.xml"/><Relationship Id="rId6" Type="http://schemas.openxmlformats.org/officeDocument/2006/relationships/customXml" Target="../../customXml/item98.xml"/><Relationship Id="rId11" Type="http://schemas.openxmlformats.org/officeDocument/2006/relationships/customXml" Target="../../customXml/item44.xml"/><Relationship Id="rId24" Type="http://schemas.openxmlformats.org/officeDocument/2006/relationships/image" Target="../media/image3.png"/><Relationship Id="rId5" Type="http://schemas.openxmlformats.org/officeDocument/2006/relationships/customXml" Target="../../customXml/item88.xml"/><Relationship Id="rId15" Type="http://schemas.openxmlformats.org/officeDocument/2006/relationships/customXml" Target="../../customXml/item74.xml"/><Relationship Id="rId23" Type="http://schemas.openxmlformats.org/officeDocument/2006/relationships/image" Target="../media/image2.png"/><Relationship Id="rId10" Type="http://schemas.openxmlformats.org/officeDocument/2006/relationships/customXml" Target="../../customXml/item22.xml"/><Relationship Id="rId19" Type="http://schemas.openxmlformats.org/officeDocument/2006/relationships/customXml" Target="../../customXml/item112.xml"/><Relationship Id="rId4" Type="http://schemas.openxmlformats.org/officeDocument/2006/relationships/customXml" Target="../../customXml/item38.xml"/><Relationship Id="rId9" Type="http://schemas.openxmlformats.org/officeDocument/2006/relationships/customXml" Target="../../customXml/item64.xml"/><Relationship Id="rId14" Type="http://schemas.openxmlformats.org/officeDocument/2006/relationships/customXml" Target="../../customXml/item85.xml"/><Relationship Id="rId22" Type="http://schemas.openxmlformats.org/officeDocument/2006/relationships/image" Target="../media/image1.png"/><Relationship Id="rId27"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customXml/item109.xml"/><Relationship Id="rId13" Type="http://schemas.openxmlformats.org/officeDocument/2006/relationships/customXml" Target="../../customXml/item5.xml"/><Relationship Id="rId18" Type="http://schemas.openxmlformats.org/officeDocument/2006/relationships/customXml" Target="../../customXml/item71.xml"/><Relationship Id="rId26" Type="http://schemas.openxmlformats.org/officeDocument/2006/relationships/image" Target="../media/image6.png"/><Relationship Id="rId3" Type="http://schemas.openxmlformats.org/officeDocument/2006/relationships/customXml" Target="../../customXml/item24.xml"/><Relationship Id="rId21" Type="http://schemas.openxmlformats.org/officeDocument/2006/relationships/image" Target="../media/image1.png"/><Relationship Id="rId7" Type="http://schemas.openxmlformats.org/officeDocument/2006/relationships/customXml" Target="../../customXml/item75.xml"/><Relationship Id="rId12" Type="http://schemas.openxmlformats.org/officeDocument/2006/relationships/customXml" Target="../../customXml/item70.xml"/><Relationship Id="rId17" Type="http://schemas.openxmlformats.org/officeDocument/2006/relationships/customXml" Target="../../customXml/item11.xml"/><Relationship Id="rId25" Type="http://schemas.openxmlformats.org/officeDocument/2006/relationships/image" Target="../media/image5.png"/><Relationship Id="rId2" Type="http://schemas.openxmlformats.org/officeDocument/2006/relationships/customXml" Target="../../customXml/item43.xml"/><Relationship Id="rId16" Type="http://schemas.openxmlformats.org/officeDocument/2006/relationships/customXml" Target="../../customXml/item58.xml"/><Relationship Id="rId20" Type="http://schemas.openxmlformats.org/officeDocument/2006/relationships/slideLayout" Target="../slideLayouts/slideLayout8.xml"/><Relationship Id="rId1" Type="http://schemas.openxmlformats.org/officeDocument/2006/relationships/customXml" Target="../../customXml/item121.xml"/><Relationship Id="rId6" Type="http://schemas.openxmlformats.org/officeDocument/2006/relationships/customXml" Target="../../customXml/item118.xml"/><Relationship Id="rId11" Type="http://schemas.openxmlformats.org/officeDocument/2006/relationships/customXml" Target="../../customXml/item86.xml"/><Relationship Id="rId24" Type="http://schemas.openxmlformats.org/officeDocument/2006/relationships/image" Target="../media/image4.png"/><Relationship Id="rId5" Type="http://schemas.openxmlformats.org/officeDocument/2006/relationships/customXml" Target="../../customXml/item116.xml"/><Relationship Id="rId15" Type="http://schemas.openxmlformats.org/officeDocument/2006/relationships/customXml" Target="../../customXml/item45.xml"/><Relationship Id="rId23" Type="http://schemas.openxmlformats.org/officeDocument/2006/relationships/image" Target="../media/image3.png"/><Relationship Id="rId10" Type="http://schemas.openxmlformats.org/officeDocument/2006/relationships/customXml" Target="../../customXml/item39.xml"/><Relationship Id="rId19" Type="http://schemas.openxmlformats.org/officeDocument/2006/relationships/customXml" Target="../../customXml/item81.xml"/><Relationship Id="rId4" Type="http://schemas.openxmlformats.org/officeDocument/2006/relationships/customXml" Target="../../customXml/item100.xml"/><Relationship Id="rId9" Type="http://schemas.openxmlformats.org/officeDocument/2006/relationships/customXml" Target="../../customXml/item16.xml"/><Relationship Id="rId14" Type="http://schemas.openxmlformats.org/officeDocument/2006/relationships/customXml" Target="../../customXml/item14.xml"/><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customXml" Target="../../customXml/item93.xml"/><Relationship Id="rId13" Type="http://schemas.openxmlformats.org/officeDocument/2006/relationships/customXml" Target="../../customXml/item19.xml"/><Relationship Id="rId18" Type="http://schemas.openxmlformats.org/officeDocument/2006/relationships/image" Target="../media/image2.png"/><Relationship Id="rId3" Type="http://schemas.openxmlformats.org/officeDocument/2006/relationships/customXml" Target="../../customXml/item12.xml"/><Relationship Id="rId21" Type="http://schemas.openxmlformats.org/officeDocument/2006/relationships/image" Target="../media/image5.png"/><Relationship Id="rId7" Type="http://schemas.openxmlformats.org/officeDocument/2006/relationships/customXml" Target="../../customXml/item119.xml"/><Relationship Id="rId12" Type="http://schemas.openxmlformats.org/officeDocument/2006/relationships/customXml" Target="../../customXml/item117.xml"/><Relationship Id="rId17" Type="http://schemas.openxmlformats.org/officeDocument/2006/relationships/image" Target="../media/image1.png"/><Relationship Id="rId2" Type="http://schemas.openxmlformats.org/officeDocument/2006/relationships/customXml" Target="../../customXml/item82.xml"/><Relationship Id="rId16" Type="http://schemas.openxmlformats.org/officeDocument/2006/relationships/slideLayout" Target="../slideLayouts/slideLayout8.xml"/><Relationship Id="rId20" Type="http://schemas.openxmlformats.org/officeDocument/2006/relationships/image" Target="../media/image4.png"/><Relationship Id="rId1" Type="http://schemas.openxmlformats.org/officeDocument/2006/relationships/customXml" Target="../../customXml/item35.xml"/><Relationship Id="rId6" Type="http://schemas.openxmlformats.org/officeDocument/2006/relationships/customXml" Target="../../customXml/item66.xml"/><Relationship Id="rId11" Type="http://schemas.openxmlformats.org/officeDocument/2006/relationships/customXml" Target="../../customXml/item4.xml"/><Relationship Id="rId5" Type="http://schemas.openxmlformats.org/officeDocument/2006/relationships/customXml" Target="../../customXml/item69.xml"/><Relationship Id="rId15" Type="http://schemas.openxmlformats.org/officeDocument/2006/relationships/customXml" Target="../../customXml/item114.xml"/><Relationship Id="rId10" Type="http://schemas.openxmlformats.org/officeDocument/2006/relationships/customXml" Target="../../customXml/item107.xml"/><Relationship Id="rId19" Type="http://schemas.openxmlformats.org/officeDocument/2006/relationships/image" Target="../media/image3.png"/><Relationship Id="rId4" Type="http://schemas.openxmlformats.org/officeDocument/2006/relationships/customXml" Target="../../customXml/item123.xml"/><Relationship Id="rId9" Type="http://schemas.openxmlformats.org/officeDocument/2006/relationships/customXml" Target="../../customXml/item83.xml"/><Relationship Id="rId14" Type="http://schemas.openxmlformats.org/officeDocument/2006/relationships/customXml" Target="../../customXml/item84.xml"/><Relationship Id="rId22"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customXml" Target="../../customXml/item78.xml"/><Relationship Id="rId13" Type="http://schemas.openxmlformats.org/officeDocument/2006/relationships/customXml" Target="../../customXml/item23.xml"/><Relationship Id="rId18" Type="http://schemas.openxmlformats.org/officeDocument/2006/relationships/image" Target="../media/image1.png"/><Relationship Id="rId3" Type="http://schemas.openxmlformats.org/officeDocument/2006/relationships/customXml" Target="../../customXml/item56.xml"/><Relationship Id="rId21" Type="http://schemas.openxmlformats.org/officeDocument/2006/relationships/image" Target="../media/image4.png"/><Relationship Id="rId7" Type="http://schemas.openxmlformats.org/officeDocument/2006/relationships/customXml" Target="../../customXml/item89.xml"/><Relationship Id="rId12" Type="http://schemas.openxmlformats.org/officeDocument/2006/relationships/customXml" Target="../../customXml/item47.xml"/><Relationship Id="rId17" Type="http://schemas.openxmlformats.org/officeDocument/2006/relationships/slideLayout" Target="../slideLayouts/slideLayout8.xml"/><Relationship Id="rId2" Type="http://schemas.openxmlformats.org/officeDocument/2006/relationships/customXml" Target="../../customXml/item2.xml"/><Relationship Id="rId16" Type="http://schemas.openxmlformats.org/officeDocument/2006/relationships/customXml" Target="../../customXml/item120.xml"/><Relationship Id="rId20" Type="http://schemas.openxmlformats.org/officeDocument/2006/relationships/image" Target="../media/image3.png"/><Relationship Id="rId1" Type="http://schemas.openxmlformats.org/officeDocument/2006/relationships/customXml" Target="../../customXml/item111.xml"/><Relationship Id="rId6" Type="http://schemas.openxmlformats.org/officeDocument/2006/relationships/customXml" Target="../../customXml/item102.xml"/><Relationship Id="rId11" Type="http://schemas.openxmlformats.org/officeDocument/2006/relationships/customXml" Target="../../customXml/item77.xml"/><Relationship Id="rId24" Type="http://schemas.openxmlformats.org/officeDocument/2006/relationships/image" Target="../media/image8.png"/><Relationship Id="rId5" Type="http://schemas.openxmlformats.org/officeDocument/2006/relationships/customXml" Target="../../customXml/item60.xml"/><Relationship Id="rId15" Type="http://schemas.openxmlformats.org/officeDocument/2006/relationships/customXml" Target="../../customXml/item52.xml"/><Relationship Id="rId23" Type="http://schemas.openxmlformats.org/officeDocument/2006/relationships/image" Target="../media/image6.png"/><Relationship Id="rId10" Type="http://schemas.openxmlformats.org/officeDocument/2006/relationships/customXml" Target="../../customXml/item17.xml"/><Relationship Id="rId19" Type="http://schemas.openxmlformats.org/officeDocument/2006/relationships/image" Target="../media/image2.png"/><Relationship Id="rId4" Type="http://schemas.openxmlformats.org/officeDocument/2006/relationships/customXml" Target="../../customXml/item36.xml"/><Relationship Id="rId9" Type="http://schemas.openxmlformats.org/officeDocument/2006/relationships/customXml" Target="../../customXml/item1.xml"/><Relationship Id="rId14" Type="http://schemas.openxmlformats.org/officeDocument/2006/relationships/customXml" Target="../../customXml/item72.xml"/><Relationship Id="rId2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rPr>
              <a:t>Project Daily Report</a:t>
            </a:r>
            <a:br>
              <a:rPr lang="en-US" b="1" dirty="0" smtClean="0">
                <a:solidFill>
                  <a:schemeClr val="accent1">
                    <a:lumMod val="75000"/>
                  </a:schemeClr>
                </a:solidFill>
              </a:rPr>
            </a:br>
            <a:r>
              <a:rPr lang="en-US" b="1" dirty="0" smtClean="0">
                <a:solidFill>
                  <a:schemeClr val="accent1">
                    <a:lumMod val="75000"/>
                  </a:schemeClr>
                </a:solidFill>
              </a:rPr>
              <a:t>Storyboarding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b="1" dirty="0" smtClean="0"/>
              <a:t>Student: </a:t>
            </a:r>
            <a:r>
              <a:rPr lang="en-US" b="1" dirty="0" err="1" smtClean="0"/>
              <a:t>Parisa</a:t>
            </a:r>
            <a:r>
              <a:rPr lang="en-US" b="1" dirty="0" smtClean="0"/>
              <a:t> </a:t>
            </a:r>
            <a:r>
              <a:rPr lang="en-US" b="1" dirty="0" err="1" smtClean="0"/>
              <a:t>Nikoukar</a:t>
            </a:r>
            <a:endParaRPr lang="en-US" b="1" dirty="0"/>
          </a:p>
        </p:txBody>
      </p:sp>
    </p:spTree>
    <p:extLst>
      <p:ext uri="{BB962C8B-B14F-4D97-AF65-F5344CB8AC3E}">
        <p14:creationId xmlns:p14="http://schemas.microsoft.com/office/powerpoint/2010/main" val="4243330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Stretch Feature</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b="1" dirty="0" smtClean="0">
                <a:solidFill>
                  <a:schemeClr val="accent1">
                    <a:lumMod val="50000"/>
                  </a:schemeClr>
                </a:solidFill>
              </a:rPr>
              <a:t>Ben now can go to the Home page and follow up any status report by filtering Martha’ s name or solar system analysis project as new user or new project respectively.</a:t>
            </a:r>
            <a:endParaRPr lang="en-US" b="1" dirty="0">
              <a:solidFill>
                <a:schemeClr val="accent1">
                  <a:lumMod val="50000"/>
                </a:schemeClr>
              </a:solidFill>
            </a:endParaRPr>
          </a:p>
        </p:txBody>
      </p:sp>
      <p:sp>
        <p:nvSpPr>
          <p:cNvPr id="5" name="Text Placeholder 3"/>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b="1" dirty="0" smtClean="0">
              <a:solidFill>
                <a:schemeClr val="accent1">
                  <a:lumMod val="50000"/>
                </a:schemeClr>
              </a:solidFill>
            </a:endParaRPr>
          </a:p>
        </p:txBody>
      </p:sp>
      <p:grpSp>
        <p:nvGrpSpPr>
          <p:cNvPr id="6" name="WebBrowser"/>
          <p:cNvGrpSpPr/>
          <p:nvPr>
            <p:custDataLst>
              <p:custData r:id="rId1"/>
            </p:custDataLst>
          </p:nvPr>
        </p:nvGrpSpPr>
        <p:grpSpPr>
          <a:xfrm>
            <a:off x="5200446" y="474804"/>
            <a:ext cx="7054099" cy="5403851"/>
            <a:chOff x="22515" y="22341"/>
            <a:chExt cx="9203083" cy="6858000"/>
          </a:xfrm>
        </p:grpSpPr>
        <p:sp>
          <p:nvSpPr>
            <p:cNvPr id="7"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9" name="Group 8"/>
            <p:cNvGrpSpPr/>
            <p:nvPr/>
          </p:nvGrpSpPr>
          <p:grpSpPr>
            <a:xfrm>
              <a:off x="81598" y="286385"/>
              <a:ext cx="320040" cy="316520"/>
              <a:chOff x="72073" y="221749"/>
              <a:chExt cx="320040" cy="316520"/>
            </a:xfrm>
          </p:grpSpPr>
          <p:sp>
            <p:nvSpPr>
              <p:cNvPr id="33" name="Oval 3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3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Group 9"/>
            <p:cNvGrpSpPr/>
            <p:nvPr/>
          </p:nvGrpSpPr>
          <p:grpSpPr>
            <a:xfrm>
              <a:off x="453671" y="286384"/>
              <a:ext cx="320040" cy="316520"/>
              <a:chOff x="444146" y="221748"/>
              <a:chExt cx="320040" cy="316520"/>
            </a:xfrm>
          </p:grpSpPr>
          <p:sp>
            <p:nvSpPr>
              <p:cNvPr id="31" name="Oval 3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3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3" name="Group 12"/>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6" name="Group 15"/>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2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5"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36"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37"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39" name="Content"/>
          <p:cNvSpPr/>
          <p:nvPr>
            <p:custDataLst>
              <p:custData r:id="rId5"/>
            </p:custDataLst>
          </p:nvPr>
        </p:nvSpPr>
        <p:spPr>
          <a:xfrm>
            <a:off x="7196663" y="2376790"/>
            <a:ext cx="1480409" cy="26200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1" name="Content"/>
          <p:cNvSpPr/>
          <p:nvPr>
            <p:custDataLst>
              <p:custData r:id="rId6"/>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2" name="Content"/>
          <p:cNvSpPr/>
          <p:nvPr>
            <p:custDataLst>
              <p:custData r:id="rId7"/>
            </p:custDataLst>
          </p:nvPr>
        </p:nvSpPr>
        <p:spPr>
          <a:xfrm>
            <a:off x="5304140" y="2865781"/>
            <a:ext cx="6827535" cy="14695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Emily</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err="1" smtClean="0"/>
              <a:t>Malnuitrition</a:t>
            </a:r>
            <a:endParaRPr lang="en-US" sz="1200" dirty="0" smtClean="0"/>
          </a:p>
          <a:p>
            <a:r>
              <a:rPr lang="en-US" sz="1200" dirty="0" smtClean="0"/>
              <a:t>Completed tasks: </a:t>
            </a:r>
            <a:r>
              <a:rPr lang="en-US" sz="1200" b="1" dirty="0" smtClean="0"/>
              <a:t>Solar system costs</a:t>
            </a:r>
          </a:p>
          <a:p>
            <a:r>
              <a:rPr lang="en-US" sz="1200" dirty="0" smtClean="0"/>
              <a:t>Tasks in progress: </a:t>
            </a:r>
            <a:r>
              <a:rPr lang="en-US" sz="1200" b="1" dirty="0" smtClean="0"/>
              <a:t>Solar systems for business</a:t>
            </a:r>
          </a:p>
          <a:p>
            <a:r>
              <a:rPr lang="en-US" sz="1200" dirty="0" smtClean="0"/>
              <a:t>Obstacles: </a:t>
            </a:r>
            <a:r>
              <a:rPr lang="en-US" sz="1200" b="1" dirty="0" smtClean="0"/>
              <a:t>budgeting</a:t>
            </a:r>
          </a:p>
          <a:p>
            <a:r>
              <a:rPr lang="en-US" sz="1200" dirty="0" smtClean="0"/>
              <a:t>Next </a:t>
            </a:r>
            <a:r>
              <a:rPr lang="en-US" sz="1200" dirty="0"/>
              <a:t>Task</a:t>
            </a:r>
            <a:r>
              <a:rPr lang="en-US" sz="1200" dirty="0" smtClean="0"/>
              <a:t>: </a:t>
            </a:r>
            <a:r>
              <a:rPr lang="en-US" sz="1200" b="1" dirty="0" smtClean="0"/>
              <a:t>solar systems at home</a:t>
            </a:r>
            <a:endParaRPr lang="en-US" sz="1200" b="1" dirty="0" smtClean="0">
              <a:solidFill>
                <a:srgbClr val="000000"/>
              </a:solidFill>
              <a:latin typeface="Segoe UI" pitchFamily="34" charset="0"/>
              <a:cs typeface="Segoe UI" pitchFamily="34" charset="0"/>
            </a:endParaRPr>
          </a:p>
        </p:txBody>
      </p:sp>
      <p:grpSp>
        <p:nvGrpSpPr>
          <p:cNvPr id="46" name="DropdownBox"/>
          <p:cNvGrpSpPr/>
          <p:nvPr>
            <p:custDataLst>
              <p:custData r:id="rId8"/>
            </p:custDataLst>
          </p:nvPr>
        </p:nvGrpSpPr>
        <p:grpSpPr>
          <a:xfrm>
            <a:off x="5344680" y="2330248"/>
            <a:ext cx="1763750" cy="308542"/>
            <a:chOff x="3008582" y="3293766"/>
            <a:chExt cx="2064437" cy="400758"/>
          </a:xfrm>
        </p:grpSpPr>
        <p:sp>
          <p:nvSpPr>
            <p:cNvPr id="47" name="Content"/>
            <p:cNvSpPr/>
            <p:nvPr/>
          </p:nvSpPr>
          <p:spPr>
            <a:xfrm>
              <a:off x="3008582" y="3293766"/>
              <a:ext cx="2064437" cy="40075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chemeClr val="bg2">
                      <a:lumMod val="75000"/>
                    </a:schemeClr>
                  </a:solidFill>
                  <a:latin typeface="Segoe UI" pitchFamily="34" charset="0"/>
                  <a:ea typeface="Segoe UI" pitchFamily="34" charset="0"/>
                  <a:cs typeface="Segoe UI" pitchFamily="34" charset="0"/>
                </a:rPr>
                <a:t>Name</a:t>
              </a:r>
              <a:endParaRPr lang="en-US" sz="1200" dirty="0">
                <a:solidFill>
                  <a:schemeClr val="bg2">
                    <a:lumMod val="75000"/>
                  </a:schemeClr>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9"/>
            </p:custDataLst>
          </p:nvPr>
        </p:nvGrpSpPr>
        <p:grpSpPr>
          <a:xfrm>
            <a:off x="8765307" y="2330248"/>
            <a:ext cx="1675514" cy="308540"/>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chemeClr val="bg2">
                      <a:lumMod val="75000"/>
                    </a:schemeClr>
                  </a:solidFill>
                  <a:latin typeface="Segoe UI" pitchFamily="34" charset="0"/>
                  <a:ea typeface="Segoe UI" pitchFamily="34" charset="0"/>
                  <a:cs typeface="Segoe UI" pitchFamily="34" charset="0"/>
                </a:rPr>
                <a:t>Project</a:t>
              </a:r>
              <a:endParaRPr lang="en-US" sz="1200" dirty="0">
                <a:solidFill>
                  <a:schemeClr val="bg2">
                    <a:lumMod val="75000"/>
                  </a:schemeClr>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2" name="List"/>
          <p:cNvGrpSpPr/>
          <p:nvPr>
            <p:custDataLst>
              <p:custData r:id="rId10"/>
              <p:custData r:id="rId11"/>
            </p:custDataLst>
          </p:nvPr>
        </p:nvGrpSpPr>
        <p:grpSpPr>
          <a:xfrm>
            <a:off x="5891371" y="2527991"/>
            <a:ext cx="2097650" cy="711320"/>
            <a:chOff x="7651568" y="4428252"/>
            <a:chExt cx="1952497" cy="2455761"/>
          </a:xfrm>
        </p:grpSpPr>
        <p:sp>
          <p:nvSpPr>
            <p:cNvPr id="53" name="Content"/>
            <p:cNvSpPr/>
            <p:nvPr/>
          </p:nvSpPr>
          <p:spPr bwMode="auto">
            <a:xfrm>
              <a:off x="8132320" y="4428252"/>
              <a:ext cx="1471745"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u="sng" kern="0" dirty="0" smtClean="0">
                  <a:solidFill>
                    <a:srgbClr val="232323"/>
                  </a:solidFill>
                  <a:latin typeface="Segoe"/>
                </a:rPr>
                <a:t>Martha</a:t>
              </a: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rPr>
                <a:t>Sarah</a:t>
              </a:r>
            </a:p>
          </p:txBody>
        </p:sp>
        <p:sp>
          <p:nvSpPr>
            <p:cNvPr id="5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55" name="List"/>
          <p:cNvGrpSpPr/>
          <p:nvPr>
            <p:custDataLst>
              <p:custData r:id="rId12"/>
              <p:custData r:id="rId13"/>
            </p:custDataLst>
          </p:nvPr>
        </p:nvGrpSpPr>
        <p:grpSpPr>
          <a:xfrm>
            <a:off x="7789057" y="2720311"/>
            <a:ext cx="3393684" cy="896081"/>
            <a:chOff x="7651568" y="4428252"/>
            <a:chExt cx="2330467" cy="2455761"/>
          </a:xfrm>
        </p:grpSpPr>
        <p:sp>
          <p:nvSpPr>
            <p:cNvPr id="56" name="Content"/>
            <p:cNvSpPr/>
            <p:nvPr/>
          </p:nvSpPr>
          <p:spPr bwMode="auto">
            <a:xfrm>
              <a:off x="8441734" y="4428252"/>
              <a:ext cx="1540301"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ea typeface="+mn-ea"/>
                  <a:cs typeface="+mn-cs"/>
                </a:rPr>
                <a:t>Solar energy analysis</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Segoe"/>
                </a:rPr>
                <a:t>Solar energy implementation</a:t>
              </a:r>
              <a:endParaRPr kumimoji="0" lang="en-US" sz="1100" b="0" i="0" strike="noStrike" kern="0" cap="none" spc="0" normalizeH="0" baseline="0" noProof="0" dirty="0" smtClean="0">
                <a:ln>
                  <a:noFill/>
                </a:ln>
                <a:solidFill>
                  <a:srgbClr val="232323"/>
                </a:solidFill>
                <a:effectLst/>
                <a:uLnTx/>
                <a:uFillTx/>
                <a:latin typeface="Segoe"/>
              </a:endParaRPr>
            </a:p>
          </p:txBody>
        </p:sp>
        <p:sp>
          <p:nvSpPr>
            <p:cNvPr id="57"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Tree>
    <p:extLst>
      <p:ext uri="{BB962C8B-B14F-4D97-AF65-F5344CB8AC3E}">
        <p14:creationId xmlns:p14="http://schemas.microsoft.com/office/powerpoint/2010/main" val="941087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Emily has finished her task today in the lab related to Malnutrition and she want to make her team and supervisor update about her status in the project so she goes to </a:t>
            </a:r>
            <a:r>
              <a:rPr lang="en-US" b="1" dirty="0" err="1" smtClean="0">
                <a:solidFill>
                  <a:schemeClr val="accent1">
                    <a:lumMod val="50000"/>
                  </a:schemeClr>
                </a:solidFill>
              </a:rPr>
              <a:t>ProjectDailyReport</a:t>
            </a:r>
            <a:r>
              <a:rPr lang="en-US" b="1" dirty="0" smtClean="0">
                <a:solidFill>
                  <a:schemeClr val="accent1">
                    <a:lumMod val="50000"/>
                  </a:schemeClr>
                </a:solidFill>
              </a:rPr>
              <a:t> app and clicks Create Report to fill in the form, she chooses her name, project name, the task that she completed today, her progress in tasks, any obstacles that she has had, and next task and clicks submit to save her report in the app.</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904764" y="434995"/>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https://projectdailyreport.com\createreport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Name</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36231" y="2269817"/>
            <a:ext cx="1097652" cy="228600"/>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latin typeface="Segoe UI" pitchFamily="34" charset="0"/>
                  <a:ea typeface="Segoe UI" pitchFamily="34" charset="0"/>
                  <a:cs typeface="Segoe UI" pitchFamily="34" charset="0"/>
                </a:rPr>
                <a:t>Malnuitrition</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solidFill>
                  <a:srgbClr val="000000"/>
                </a:solidFill>
                <a:latin typeface="Segoe UI" pitchFamily="34" charset="0"/>
                <a:cs typeface="Segoe UI" pitchFamily="34" charset="0"/>
              </a:rPr>
              <a:t>Examinig</a:t>
            </a:r>
            <a:r>
              <a:rPr lang="en-US" sz="1200" dirty="0" smtClean="0">
                <a:solidFill>
                  <a:srgbClr val="000000"/>
                </a:solidFill>
                <a:latin typeface="Segoe UI" pitchFamily="34" charset="0"/>
                <a:cs typeface="Segoe UI" pitchFamily="34" charset="0"/>
              </a:rPr>
              <a:t> mouse stomach</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10112"/>
            <a:ext cx="2247089" cy="407107"/>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latin typeface="Segoe UI" pitchFamily="34" charset="0"/>
                <a:cs typeface="Segoe UI" pitchFamily="34" charset="0"/>
              </a:rPr>
              <a:t>Mesearing</a:t>
            </a:r>
            <a:r>
              <a:rPr lang="en-US" sz="1200" dirty="0" smtClean="0">
                <a:latin typeface="Segoe UI" pitchFamily="34" charset="0"/>
                <a:cs typeface="Segoe UI" pitchFamily="34" charset="0"/>
              </a:rPr>
              <a:t> serum proteins</a:t>
            </a:r>
            <a:endParaRPr lang="en-US" sz="1200" dirty="0">
              <a:solidFill>
                <a:srgbClr val="000000"/>
              </a:solidFill>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8" y="3643570"/>
            <a:ext cx="2296254" cy="37327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One of the tools was out of order</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4" name="Content"/>
          <p:cNvSpPr txBox="1"/>
          <p:nvPr>
            <p:custDataLst>
              <p:custData r:id="rId17"/>
            </p:custDataLst>
          </p:nvPr>
        </p:nvSpPr>
        <p:spPr>
          <a:xfrm>
            <a:off x="5250309" y="4250336"/>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18"/>
            </p:custDataLst>
          </p:nvPr>
        </p:nvSpPr>
        <p:spPr>
          <a:xfrm>
            <a:off x="6444201" y="4228571"/>
            <a:ext cx="2845713" cy="40581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Measuring the PH</a:t>
            </a:r>
            <a:endParaRPr lang="en-US" sz="1200" dirty="0">
              <a:solidFill>
                <a:srgbClr val="000000"/>
              </a:solidFill>
              <a:latin typeface="Segoe UI" pitchFamily="34" charset="0"/>
              <a:cs typeface="Segoe UI" pitchFamily="34" charset="0"/>
            </a:endParaRPr>
          </a:p>
        </p:txBody>
      </p:sp>
      <p:sp>
        <p:nvSpPr>
          <p:cNvPr id="66" name="Content"/>
          <p:cNvSpPr/>
          <p:nvPr>
            <p:custDataLst>
              <p:custData r:id="rId19"/>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grpSp>
        <p:nvGrpSpPr>
          <p:cNvPr id="67" name="List"/>
          <p:cNvGrpSpPr/>
          <p:nvPr>
            <p:custDataLst>
              <p:custData r:id="rId20"/>
              <p:custData r:id="rId21"/>
            </p:custDataLst>
          </p:nvPr>
        </p:nvGrpSpPr>
        <p:grpSpPr>
          <a:xfrm>
            <a:off x="7327733" y="1677101"/>
            <a:ext cx="1471745" cy="631176"/>
            <a:chOff x="6373202" y="4495806"/>
            <a:chExt cx="1471745" cy="3116487"/>
          </a:xfrm>
        </p:grpSpPr>
        <p:sp>
          <p:nvSpPr>
            <p:cNvPr id="68" name="Content"/>
            <p:cNvSpPr/>
            <p:nvPr/>
          </p:nvSpPr>
          <p:spPr bwMode="auto">
            <a:xfrm>
              <a:off x="6373202" y="4495806"/>
              <a:ext cx="1471745" cy="3116487"/>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ea typeface="+mn-ea"/>
                  <a:cs typeface="+mn-cs"/>
                </a:rPr>
                <a:t>Emily</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Sarah</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69"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73" name="List"/>
          <p:cNvGrpSpPr/>
          <p:nvPr>
            <p:custDataLst>
              <p:custData r:id="rId22"/>
              <p:custData r:id="rId23"/>
            </p:custDataLst>
          </p:nvPr>
        </p:nvGrpSpPr>
        <p:grpSpPr>
          <a:xfrm>
            <a:off x="7784488" y="1981366"/>
            <a:ext cx="1952497" cy="755949"/>
            <a:chOff x="7651568" y="4428252"/>
            <a:chExt cx="1952497" cy="2455761"/>
          </a:xfrm>
        </p:grpSpPr>
        <p:sp>
          <p:nvSpPr>
            <p:cNvPr id="74" name="Content"/>
            <p:cNvSpPr/>
            <p:nvPr/>
          </p:nvSpPr>
          <p:spPr bwMode="auto">
            <a:xfrm>
              <a:off x="8132320" y="4428252"/>
              <a:ext cx="1471745"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Genome</a:t>
              </a:r>
            </a:p>
            <a:p>
              <a:pPr marL="0" marR="0" lvl="0" indent="0" defTabSz="914099" eaLnBrk="1" fontAlgn="base" latinLnBrk="0" hangingPunct="1">
                <a:lnSpc>
                  <a:spcPct val="200000"/>
                </a:lnSpc>
                <a:spcBef>
                  <a:spcPct val="0"/>
                </a:spcBef>
                <a:spcAft>
                  <a:spcPct val="0"/>
                </a:spcAft>
                <a:buClrTx/>
                <a:buSzTx/>
                <a:buFontTx/>
                <a:buNone/>
                <a:tabLst/>
                <a:defRPr/>
              </a:pPr>
              <a:r>
                <a:rPr lang="en-US" sz="1100" u="sng" kern="0" dirty="0" err="1" smtClean="0">
                  <a:solidFill>
                    <a:srgbClr val="232323"/>
                  </a:solidFill>
                  <a:latin typeface="Segoe"/>
                </a:rPr>
                <a:t>Malnuitrition</a:t>
              </a:r>
              <a:endParaRPr kumimoji="0" lang="en-US" sz="1100" b="0" i="0" u="sng" strike="noStrike" kern="0" cap="none" spc="0" normalizeH="0" baseline="0" noProof="0" dirty="0" smtClean="0">
                <a:ln>
                  <a:noFill/>
                </a:ln>
                <a:solidFill>
                  <a:srgbClr val="232323"/>
                </a:solidFill>
                <a:effectLst/>
                <a:uLnTx/>
                <a:uFillTx/>
                <a:latin typeface="Segoe"/>
              </a:endParaRPr>
            </a:p>
          </p:txBody>
        </p:sp>
        <p:sp>
          <p:nvSpPr>
            <p:cNvPr id="75"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Tree>
    <p:extLst>
      <p:ext uri="{BB962C8B-B14F-4D97-AF65-F5344CB8AC3E}">
        <p14:creationId xmlns:p14="http://schemas.microsoft.com/office/powerpoint/2010/main" val="3556745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All the other team members plus supervisor are able to check her today’s progress in doing the her tasks.</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43"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44" name="Content"/>
          <p:cNvSpPr/>
          <p:nvPr>
            <p:custDataLst>
              <p:custData r:id="rId5"/>
            </p:custDataLst>
          </p:nvPr>
        </p:nvSpPr>
        <p:spPr>
          <a:xfrm>
            <a:off x="5445342" y="2373549"/>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5" name="Content"/>
          <p:cNvSpPr/>
          <p:nvPr>
            <p:custDataLst>
              <p:custData r:id="rId6"/>
            </p:custDataLst>
          </p:nvPr>
        </p:nvSpPr>
        <p:spPr>
          <a:xfrm>
            <a:off x="6999847" y="2373549"/>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7"/>
            </p:custDataLst>
          </p:nvPr>
        </p:nvSpPr>
        <p:spPr>
          <a:xfrm>
            <a:off x="8909462" y="2347685"/>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8"/>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9"/>
            </p:custDataLst>
          </p:nvPr>
        </p:nvSpPr>
        <p:spPr>
          <a:xfrm>
            <a:off x="5274770" y="2869025"/>
            <a:ext cx="6827535" cy="14695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Emily</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err="1" smtClean="0"/>
              <a:t>Malnuitrition</a:t>
            </a:r>
            <a:endParaRPr lang="en-US" sz="1200" dirty="0" smtClean="0"/>
          </a:p>
          <a:p>
            <a:r>
              <a:rPr lang="en-US" sz="1200" dirty="0" smtClean="0"/>
              <a:t>Completed tasks: </a:t>
            </a:r>
            <a:r>
              <a:rPr lang="en-US" sz="1200" b="1" dirty="0" smtClean="0"/>
              <a:t>Examining mouse stomach</a:t>
            </a:r>
          </a:p>
          <a:p>
            <a:r>
              <a:rPr lang="en-US" sz="1200" dirty="0" smtClean="0"/>
              <a:t>Tasks in progress: </a:t>
            </a:r>
            <a:r>
              <a:rPr lang="en-US" sz="1200" b="1" dirty="0" smtClean="0"/>
              <a:t>Measuring serum proteins</a:t>
            </a:r>
          </a:p>
          <a:p>
            <a:r>
              <a:rPr lang="en-US" sz="1200" dirty="0" smtClean="0"/>
              <a:t>Obstacles: </a:t>
            </a:r>
            <a:r>
              <a:rPr lang="en-US" sz="1200" b="1" dirty="0" smtClean="0"/>
              <a:t>One of the tools was out of order</a:t>
            </a:r>
            <a:endParaRPr lang="en-US" sz="1200" dirty="0" smtClean="0"/>
          </a:p>
          <a:p>
            <a:r>
              <a:rPr lang="en-US" sz="1200" dirty="0" smtClean="0"/>
              <a:t>Next </a:t>
            </a:r>
            <a:r>
              <a:rPr lang="en-US" sz="1200" dirty="0"/>
              <a:t>Task</a:t>
            </a:r>
            <a:r>
              <a:rPr lang="en-US" sz="1200" dirty="0" smtClean="0"/>
              <a:t>: Measuring the PH</a:t>
            </a:r>
            <a:endParaRPr lang="en-US" sz="1200" dirty="0" smtClean="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414183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George as a manager wants to check John’s recent progress in doing his task in the project, for doing this he goes to home Page and searches for John name and his recent reports shows up in </a:t>
            </a:r>
            <a:r>
              <a:rPr lang="en-US" b="1" dirty="0">
                <a:solidFill>
                  <a:schemeClr val="accent1">
                    <a:lumMod val="50000"/>
                  </a:schemeClr>
                </a:solidFill>
              </a:rPr>
              <a:t>d</a:t>
            </a:r>
            <a:r>
              <a:rPr lang="en-US" b="1" dirty="0" smtClean="0">
                <a:solidFill>
                  <a:schemeClr val="accent1">
                    <a:lumMod val="50000"/>
                  </a:schemeClr>
                </a:solidFill>
              </a:rPr>
              <a:t>escending order, so in this way he knows what John has done recently.</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projectdailyreport.com\reporterresult</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297283" y="1446794"/>
            <a:ext cx="4356340" cy="230305"/>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Daily Report Search Result By Reporter</a:t>
            </a:r>
          </a:p>
        </p:txBody>
      </p:sp>
      <p:sp>
        <p:nvSpPr>
          <p:cNvPr id="49" name="Content"/>
          <p:cNvSpPr/>
          <p:nvPr>
            <p:custDataLst>
              <p:custData r:id="rId4"/>
            </p:custDataLst>
          </p:nvPr>
        </p:nvSpPr>
        <p:spPr>
          <a:xfrm>
            <a:off x="5274770" y="2288250"/>
            <a:ext cx="6827535" cy="13725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John</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smtClean="0"/>
              <a:t>Summit Bridge Maintenance</a:t>
            </a:r>
            <a:endParaRPr lang="en-US" sz="1200" dirty="0" smtClean="0"/>
          </a:p>
          <a:p>
            <a:r>
              <a:rPr lang="en-US" sz="1200" dirty="0" smtClean="0"/>
              <a:t>Completed tasks: </a:t>
            </a:r>
            <a:r>
              <a:rPr lang="en-US" sz="1200" b="1" dirty="0" smtClean="0"/>
              <a:t>Corrosion evaluation of columns</a:t>
            </a:r>
          </a:p>
          <a:p>
            <a:r>
              <a:rPr lang="en-US" sz="1200" dirty="0" smtClean="0"/>
              <a:t>Tasks in progress: </a:t>
            </a:r>
            <a:r>
              <a:rPr lang="en-US" sz="1200" b="1" dirty="0" smtClean="0"/>
              <a:t>Approach Eastern side columns and evaluate above water portion</a:t>
            </a:r>
          </a:p>
          <a:p>
            <a:r>
              <a:rPr lang="en-US" sz="1200" dirty="0" smtClean="0"/>
              <a:t>Obstacles: </a:t>
            </a:r>
            <a:r>
              <a:rPr lang="en-US" sz="1200" b="1" dirty="0" smtClean="0"/>
              <a:t>weather condition</a:t>
            </a:r>
            <a:endParaRPr lang="en-US" sz="1200" dirty="0" smtClean="0"/>
          </a:p>
          <a:p>
            <a:r>
              <a:rPr lang="en-US" sz="1200" dirty="0" smtClean="0"/>
              <a:t>Next </a:t>
            </a:r>
            <a:r>
              <a:rPr lang="en-US" sz="1200" dirty="0"/>
              <a:t>Task</a:t>
            </a:r>
            <a:r>
              <a:rPr lang="en-US" sz="1200" dirty="0" smtClean="0"/>
              <a:t>: </a:t>
            </a:r>
            <a:r>
              <a:rPr lang="en-US" sz="1200" b="1" dirty="0" smtClean="0"/>
              <a:t>Check the expansion rollers</a:t>
            </a:r>
            <a:endParaRPr lang="en-US" sz="1200" b="1" dirty="0" smtClean="0">
              <a:solidFill>
                <a:srgbClr val="000000"/>
              </a:solidFill>
              <a:latin typeface="Segoe UI" pitchFamily="34" charset="0"/>
              <a:cs typeface="Segoe UI" pitchFamily="34" charset="0"/>
            </a:endParaRPr>
          </a:p>
        </p:txBody>
      </p:sp>
      <p:sp>
        <p:nvSpPr>
          <p:cNvPr id="42" name="Content"/>
          <p:cNvSpPr/>
          <p:nvPr>
            <p:custDataLst>
              <p:custData r:id="rId5"/>
            </p:custDataLst>
          </p:nvPr>
        </p:nvSpPr>
        <p:spPr>
          <a:xfrm>
            <a:off x="5274312" y="3660805"/>
            <a:ext cx="6827993" cy="14201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t>Report created by : </a:t>
            </a:r>
            <a:r>
              <a:rPr lang="en-US" sz="1200" b="1" dirty="0" smtClean="0"/>
              <a:t>John</a:t>
            </a:r>
            <a:r>
              <a:rPr lang="en-US" sz="1200" dirty="0" smtClean="0"/>
              <a:t> Created date: </a:t>
            </a:r>
            <a:r>
              <a:rPr lang="en-US" sz="1200" b="1" dirty="0" smtClean="0"/>
              <a:t>10/26/2018</a:t>
            </a:r>
          </a:p>
          <a:p>
            <a:r>
              <a:rPr lang="en-US" sz="1200" dirty="0" smtClean="0"/>
              <a:t> Project name: </a:t>
            </a:r>
            <a:r>
              <a:rPr lang="en-US" sz="1200" b="1" dirty="0" smtClean="0"/>
              <a:t>Summit Bridge Maintenance </a:t>
            </a:r>
          </a:p>
          <a:p>
            <a:r>
              <a:rPr lang="en-US" sz="1200" dirty="0" smtClean="0"/>
              <a:t>Completed tasks: </a:t>
            </a:r>
            <a:r>
              <a:rPr lang="en-US" sz="1200" b="1" dirty="0" smtClean="0"/>
              <a:t>Approach Eastern side columns and evaluate under water portion </a:t>
            </a:r>
          </a:p>
          <a:p>
            <a:r>
              <a:rPr lang="en-US" sz="1200" dirty="0" smtClean="0"/>
              <a:t>Tasks in progress: </a:t>
            </a:r>
            <a:r>
              <a:rPr lang="en-US" sz="1200" b="1" dirty="0" smtClean="0"/>
              <a:t>Approach Eastern side columns and evaluate above water portion</a:t>
            </a:r>
          </a:p>
          <a:p>
            <a:r>
              <a:rPr lang="en-US" sz="1200" dirty="0" smtClean="0"/>
              <a:t>Obstacles: </a:t>
            </a:r>
            <a:r>
              <a:rPr lang="en-US" sz="1200" b="1" dirty="0" smtClean="0"/>
              <a:t>weather condition</a:t>
            </a:r>
            <a:endParaRPr lang="en-US" sz="1200" dirty="0" smtClean="0"/>
          </a:p>
          <a:p>
            <a:r>
              <a:rPr lang="en-US" sz="1200" dirty="0" smtClean="0"/>
              <a:t>Next Task: </a:t>
            </a:r>
            <a:r>
              <a:rPr lang="en-US" sz="1200" b="1" dirty="0" smtClean="0"/>
              <a:t>Corrosion evaluation of columns</a:t>
            </a:r>
          </a:p>
        </p:txBody>
      </p:sp>
    </p:spTree>
    <p:extLst>
      <p:ext uri="{BB962C8B-B14F-4D97-AF65-F5344CB8AC3E}">
        <p14:creationId xmlns:p14="http://schemas.microsoft.com/office/powerpoint/2010/main" val="362953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George as the project manager wants to check recent reports in the Summit Bride Maintenance project, so he goes to the home page and search by project name and all recent reports show up in the screen, in this way, he can see each team member’s report involved in a specific project.</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projectdailyreport.com\projectresult</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597680" y="1413245"/>
            <a:ext cx="3919379"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Daily Report Search Result by Project</a:t>
            </a:r>
          </a:p>
        </p:txBody>
      </p:sp>
      <p:sp>
        <p:nvSpPr>
          <p:cNvPr id="49" name="Content"/>
          <p:cNvSpPr/>
          <p:nvPr>
            <p:custDataLst>
              <p:custData r:id="rId4"/>
            </p:custDataLst>
          </p:nvPr>
        </p:nvSpPr>
        <p:spPr>
          <a:xfrm>
            <a:off x="5274770" y="1888669"/>
            <a:ext cx="6827535" cy="13725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John</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smtClean="0"/>
              <a:t>Summit Bridge Maintenance</a:t>
            </a:r>
            <a:endParaRPr lang="en-US" sz="1200" dirty="0" smtClean="0"/>
          </a:p>
          <a:p>
            <a:r>
              <a:rPr lang="en-US" sz="1200" dirty="0" smtClean="0"/>
              <a:t>Completed tasks: </a:t>
            </a:r>
            <a:r>
              <a:rPr lang="en-US" sz="1200" b="1" dirty="0" smtClean="0"/>
              <a:t>Corrosion evaluation of columns</a:t>
            </a:r>
          </a:p>
          <a:p>
            <a:r>
              <a:rPr lang="en-US" sz="1200" dirty="0" smtClean="0"/>
              <a:t>Tasks in progress: </a:t>
            </a:r>
            <a:r>
              <a:rPr lang="en-US" sz="1200" b="1" dirty="0" smtClean="0"/>
              <a:t>Approach Eastern side columns and evaluate above water portion</a:t>
            </a:r>
          </a:p>
          <a:p>
            <a:r>
              <a:rPr lang="en-US" sz="1200" dirty="0" smtClean="0"/>
              <a:t>Obstacles: </a:t>
            </a:r>
            <a:r>
              <a:rPr lang="en-US" sz="1200" b="1" dirty="0" smtClean="0"/>
              <a:t>weather condition</a:t>
            </a:r>
            <a:endParaRPr lang="en-US" sz="1200" dirty="0" smtClean="0"/>
          </a:p>
          <a:p>
            <a:r>
              <a:rPr lang="en-US" sz="1200" dirty="0" smtClean="0"/>
              <a:t>Next </a:t>
            </a:r>
            <a:r>
              <a:rPr lang="en-US" sz="1200" dirty="0"/>
              <a:t>Task</a:t>
            </a:r>
            <a:r>
              <a:rPr lang="en-US" sz="1200" dirty="0" smtClean="0"/>
              <a:t>: Measuring the PH</a:t>
            </a:r>
            <a:endParaRPr lang="en-US" sz="1200" dirty="0" smtClean="0">
              <a:solidFill>
                <a:srgbClr val="000000"/>
              </a:solidFill>
              <a:latin typeface="Segoe UI" pitchFamily="34" charset="0"/>
              <a:cs typeface="Segoe UI" pitchFamily="34" charset="0"/>
            </a:endParaRPr>
          </a:p>
        </p:txBody>
      </p:sp>
      <p:sp>
        <p:nvSpPr>
          <p:cNvPr id="42" name="Content"/>
          <p:cNvSpPr/>
          <p:nvPr>
            <p:custDataLst>
              <p:custData r:id="rId5"/>
            </p:custDataLst>
          </p:nvPr>
        </p:nvSpPr>
        <p:spPr>
          <a:xfrm>
            <a:off x="5266538" y="3278826"/>
            <a:ext cx="6827993" cy="13853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t>Report created by : </a:t>
            </a:r>
            <a:r>
              <a:rPr lang="en-US" sz="1200" b="1" dirty="0" smtClean="0"/>
              <a:t>Peter</a:t>
            </a:r>
            <a:r>
              <a:rPr lang="en-US" sz="1200" dirty="0" smtClean="0"/>
              <a:t> Created date: </a:t>
            </a:r>
            <a:r>
              <a:rPr lang="en-US" sz="1200" b="1" dirty="0" smtClean="0"/>
              <a:t>10/27/2018</a:t>
            </a:r>
          </a:p>
          <a:p>
            <a:r>
              <a:rPr lang="en-US" sz="1200" dirty="0" smtClean="0"/>
              <a:t> Project name: </a:t>
            </a:r>
            <a:r>
              <a:rPr lang="en-US" sz="1200" b="1" dirty="0" smtClean="0"/>
              <a:t>Summit Bridge Maintenance </a:t>
            </a:r>
          </a:p>
          <a:p>
            <a:r>
              <a:rPr lang="en-US" sz="1200" dirty="0" smtClean="0"/>
              <a:t>Completed tasks: </a:t>
            </a:r>
            <a:r>
              <a:rPr lang="en-US" sz="1200" b="1" dirty="0" smtClean="0"/>
              <a:t>checked the truss stability and integrity</a:t>
            </a:r>
          </a:p>
          <a:p>
            <a:r>
              <a:rPr lang="en-US" sz="1200" dirty="0" smtClean="0"/>
              <a:t>Tasks in progress: </a:t>
            </a:r>
            <a:r>
              <a:rPr lang="en-US" sz="1200" b="1" dirty="0" smtClean="0"/>
              <a:t>Evaluate weld’s rivets and coatings</a:t>
            </a:r>
          </a:p>
          <a:p>
            <a:r>
              <a:rPr lang="en-US" sz="1200" dirty="0" smtClean="0"/>
              <a:t>Obstacles: </a:t>
            </a:r>
            <a:r>
              <a:rPr lang="en-US" sz="1200" b="1" dirty="0" smtClean="0"/>
              <a:t>thunder storm</a:t>
            </a:r>
            <a:endParaRPr lang="en-US" sz="1200" dirty="0" smtClean="0"/>
          </a:p>
          <a:p>
            <a:r>
              <a:rPr lang="en-US" sz="1200" dirty="0" smtClean="0"/>
              <a:t>Next Task: </a:t>
            </a:r>
            <a:r>
              <a:rPr lang="en-US" sz="1200" b="1" dirty="0" smtClean="0"/>
              <a:t>Bridge surface structure</a:t>
            </a:r>
          </a:p>
        </p:txBody>
      </p:sp>
    </p:spTree>
    <p:extLst>
      <p:ext uri="{BB962C8B-B14F-4D97-AF65-F5344CB8AC3E}">
        <p14:creationId xmlns:p14="http://schemas.microsoft.com/office/powerpoint/2010/main" val="62614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Taylor is making mistakes a lot like not filling all the field in a form so the system needs to be designed in a way to warn her about validation error to be able to fix her error in the page, she goes to Create Report page to insert her status report</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897260" y="422466"/>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projectdailyreport.com\createreport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Taylor</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65101" y="2185758"/>
            <a:ext cx="1603409" cy="283483"/>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Digital Marketing</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Identifying social media</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83916"/>
            <a:ext cx="4447295" cy="33330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latin typeface="Segoe UI" pitchFamily="34" charset="0"/>
                <a:cs typeface="Segoe UI" pitchFamily="34" charset="0"/>
              </a:rPr>
              <a:t>Choosing best keywords to increase website visibility on the web</a:t>
            </a:r>
            <a:endParaRPr lang="en-US" sz="1200" dirty="0">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7" y="3614998"/>
            <a:ext cx="3851635" cy="40185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Not having enough knowledge about company’s terms</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4" name="Content"/>
          <p:cNvSpPr txBox="1"/>
          <p:nvPr>
            <p:custDataLst>
              <p:custData r:id="rId17"/>
            </p:custDataLst>
          </p:nvPr>
        </p:nvSpPr>
        <p:spPr>
          <a:xfrm>
            <a:off x="5222828" y="4403552"/>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18"/>
            </p:custDataLst>
          </p:nvPr>
        </p:nvSpPr>
        <p:spPr>
          <a:xfrm>
            <a:off x="7006647" y="4344793"/>
            <a:ext cx="2845713" cy="43067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6" name="Content"/>
          <p:cNvSpPr/>
          <p:nvPr>
            <p:custDataLst>
              <p:custData r:id="rId19"/>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
        <p:nvSpPr>
          <p:cNvPr id="71" name="Content"/>
          <p:cNvSpPr/>
          <p:nvPr>
            <p:custDataLst>
              <p:custData r:id="rId20"/>
            </p:custDataLst>
          </p:nvPr>
        </p:nvSpPr>
        <p:spPr>
          <a:xfrm>
            <a:off x="7830616" y="1579803"/>
            <a:ext cx="3303634" cy="61132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FF0000"/>
                </a:solidFill>
                <a:latin typeface="Segoe UI" pitchFamily="34" charset="0"/>
                <a:cs typeface="Segoe UI" pitchFamily="34" charset="0"/>
              </a:rPr>
              <a:t>ValidationError</a:t>
            </a:r>
            <a:r>
              <a:rPr lang="en-US" sz="1200" dirty="0" smtClean="0">
                <a:solidFill>
                  <a:srgbClr val="FF0000"/>
                </a:solidFill>
                <a:latin typeface="Segoe UI" pitchFamily="34" charset="0"/>
                <a:cs typeface="Segoe UI" pitchFamily="34" charset="0"/>
              </a:rPr>
              <a:t>: your report is not saved, Next Task is a required field</a:t>
            </a:r>
          </a:p>
        </p:txBody>
      </p:sp>
    </p:spTree>
    <p:extLst>
      <p:ext uri="{BB962C8B-B14F-4D97-AF65-F5344CB8AC3E}">
        <p14:creationId xmlns:p14="http://schemas.microsoft.com/office/powerpoint/2010/main" val="3797382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With getting that error, </a:t>
            </a:r>
            <a:r>
              <a:rPr lang="en-US" b="1" dirty="0">
                <a:solidFill>
                  <a:schemeClr val="accent1">
                    <a:lumMod val="50000"/>
                  </a:schemeClr>
                </a:solidFill>
              </a:rPr>
              <a:t>T</a:t>
            </a:r>
            <a:r>
              <a:rPr lang="en-US" b="1" dirty="0" smtClean="0">
                <a:solidFill>
                  <a:schemeClr val="accent1">
                    <a:lumMod val="50000"/>
                  </a:schemeClr>
                </a:solidFill>
              </a:rPr>
              <a:t>aylor needs to enter her next task as well in order to be able to save the report. After clicking submit her data will be saved in the system without missing any required data.</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897260" y="422466"/>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projectdailyreport.com\createreport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Taylor</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65101" y="2185758"/>
            <a:ext cx="1603409" cy="283483"/>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Digital Marketing</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Identifying social media</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83916"/>
            <a:ext cx="4447295" cy="33330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latin typeface="Segoe UI" pitchFamily="34" charset="0"/>
                <a:cs typeface="Segoe UI" pitchFamily="34" charset="0"/>
              </a:rPr>
              <a:t>Choosing best keywords to increase website visibility on the web</a:t>
            </a:r>
            <a:endParaRPr lang="en-US" sz="1200" dirty="0">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7" y="3614998"/>
            <a:ext cx="3851635" cy="40185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Not having enough knowledge about company’s terms</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4" name="Content"/>
          <p:cNvSpPr txBox="1"/>
          <p:nvPr>
            <p:custDataLst>
              <p:custData r:id="rId17"/>
            </p:custDataLst>
          </p:nvPr>
        </p:nvSpPr>
        <p:spPr>
          <a:xfrm>
            <a:off x="5222828" y="4390830"/>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18"/>
            </p:custDataLst>
          </p:nvPr>
        </p:nvSpPr>
        <p:spPr>
          <a:xfrm>
            <a:off x="6478438" y="4309297"/>
            <a:ext cx="2811476" cy="4571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Starting digital marketing with </a:t>
            </a:r>
            <a:r>
              <a:rPr lang="en-US" sz="1200" dirty="0" err="1" smtClean="0">
                <a:latin typeface="Segoe UI" pitchFamily="34" charset="0"/>
                <a:cs typeface="Segoe UI" pitchFamily="34" charset="0"/>
              </a:rPr>
              <a:t>facebook</a:t>
            </a:r>
            <a:endParaRPr lang="en-US" sz="1200" dirty="0">
              <a:solidFill>
                <a:srgbClr val="000000"/>
              </a:solidFill>
              <a:latin typeface="Segoe UI" pitchFamily="34" charset="0"/>
              <a:cs typeface="Segoe UI" pitchFamily="34" charset="0"/>
            </a:endParaRPr>
          </a:p>
        </p:txBody>
      </p:sp>
      <p:sp>
        <p:nvSpPr>
          <p:cNvPr id="66" name="Content"/>
          <p:cNvSpPr/>
          <p:nvPr>
            <p:custDataLst>
              <p:custData r:id="rId19"/>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319064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Stretch Feature</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34" name="Title 3"/>
          <p:cNvSpPr txBox="1">
            <a:spLocks/>
          </p:cNvSpPr>
          <p:nvPr/>
        </p:nvSpPr>
        <p:spPr>
          <a:xfrm>
            <a:off x="888400" y="526270"/>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mtClean="0">
                <a:solidFill>
                  <a:srgbClr val="000000"/>
                </a:solidFill>
                <a:latin typeface="Segoe UI" pitchFamily="34" charset="0"/>
                <a:ea typeface="Segoe UI" pitchFamily="34" charset="0"/>
                <a:cs typeface="Segoe UI" pitchFamily="34" charset="0"/>
              </a:rPr>
              <a:t/>
            </a:r>
            <a:br>
              <a:rPr lang="en-US" smtClean="0">
                <a:solidFill>
                  <a:srgbClr val="000000"/>
                </a:solidFill>
                <a:latin typeface="Segoe UI" pitchFamily="34" charset="0"/>
                <a:ea typeface="Segoe UI" pitchFamily="34" charset="0"/>
                <a:cs typeface="Segoe UI" pitchFamily="34" charset="0"/>
              </a:rPr>
            </a:br>
            <a:endParaRPr lang="en-US" dirty="0"/>
          </a:p>
        </p:txBody>
      </p:sp>
      <p:sp>
        <p:nvSpPr>
          <p:cNvPr id="35" name="Text Placeholder 5"/>
          <p:cNvSpPr txBox="1">
            <a:spLocks/>
          </p:cNvSpPr>
          <p:nvPr/>
        </p:nvSpPr>
        <p:spPr>
          <a:xfrm>
            <a:off x="864661" y="2029656"/>
            <a:ext cx="3932237" cy="45768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Ben as the vice president of the company and having a full control over the projects would like to enter new users in the system, so he goes to New User page by using navigation bar and enters the new user information in the relevant form and then submits the form.</a:t>
            </a:r>
            <a:endParaRPr lang="en-US" b="1" dirty="0">
              <a:solidFill>
                <a:schemeClr val="accent1">
                  <a:lumMod val="50000"/>
                </a:schemeClr>
              </a:solidFill>
            </a:endParaRPr>
          </a:p>
        </p:txBody>
      </p:sp>
      <p:grpSp>
        <p:nvGrpSpPr>
          <p:cNvPr id="36" name="WebBrowser"/>
          <p:cNvGrpSpPr/>
          <p:nvPr>
            <p:custDataLst>
              <p:custData r:id="rId1"/>
            </p:custDataLst>
          </p:nvPr>
        </p:nvGrpSpPr>
        <p:grpSpPr>
          <a:xfrm>
            <a:off x="4947865" y="422466"/>
            <a:ext cx="6977823" cy="6003541"/>
            <a:chOff x="0" y="0"/>
            <a:chExt cx="9252612" cy="6858000"/>
          </a:xfrm>
        </p:grpSpPr>
        <p:sp>
          <p:nvSpPr>
            <p:cNvPr id="3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3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39" name="Group 38"/>
            <p:cNvGrpSpPr/>
            <p:nvPr/>
          </p:nvGrpSpPr>
          <p:grpSpPr>
            <a:xfrm>
              <a:off x="81598" y="286385"/>
              <a:ext cx="320040" cy="316520"/>
              <a:chOff x="72073" y="221749"/>
              <a:chExt cx="320040" cy="316520"/>
            </a:xfrm>
          </p:grpSpPr>
          <p:sp>
            <p:nvSpPr>
              <p:cNvPr id="63" name="Oval 6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64" name="Left Arrow 6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40" name="Group 39"/>
            <p:cNvGrpSpPr/>
            <p:nvPr/>
          </p:nvGrpSpPr>
          <p:grpSpPr>
            <a:xfrm>
              <a:off x="453671" y="286384"/>
              <a:ext cx="320040" cy="316520"/>
              <a:chOff x="444146" y="221748"/>
              <a:chExt cx="320040" cy="316520"/>
            </a:xfrm>
          </p:grpSpPr>
          <p:sp>
            <p:nvSpPr>
              <p:cNvPr id="61" name="Oval 6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62" name="Right Arrow 6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41"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42" name="WebPageBody"/>
            <p:cNvSpPr/>
            <p:nvPr/>
          </p:nvSpPr>
          <p:spPr>
            <a:xfrm>
              <a:off x="108612" y="566848"/>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43" name="Group 42"/>
            <p:cNvGrpSpPr/>
            <p:nvPr/>
          </p:nvGrpSpPr>
          <p:grpSpPr>
            <a:xfrm>
              <a:off x="8386335" y="360579"/>
              <a:ext cx="640645" cy="183940"/>
              <a:chOff x="8303527" y="360579"/>
              <a:chExt cx="640645" cy="183940"/>
            </a:xfrm>
          </p:grpSpPr>
          <p:pic>
            <p:nvPicPr>
              <p:cNvPr id="53" name="Picture 2" descr="C:\Users\t-dantay\Documents\Placeholders\hom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C:\Users\t-dantay\Documents\Placeholders\setting.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C:\Users\t-dantay\Documents\Placeholders\star.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923925" y="340846"/>
              <a:ext cx="7142930" cy="228600"/>
              <a:chOff x="923925" y="340846"/>
              <a:chExt cx="7142930" cy="228600"/>
            </a:xfrm>
          </p:grpSpPr>
          <p:sp>
            <p:nvSpPr>
              <p:cNvPr id="4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projectdailyreport.com\newuser</a:t>
                </a:r>
                <a:endParaRPr lang="en-US" sz="1200" kern="0" dirty="0">
                  <a:solidFill>
                    <a:prstClr val="black">
                      <a:lumMod val="75000"/>
                      <a:lumOff val="25000"/>
                    </a:prstClr>
                  </a:solidFill>
                  <a:latin typeface="Segoe UI"/>
                </a:endParaRPr>
              </a:p>
            </p:txBody>
          </p:sp>
          <p:grpSp>
            <p:nvGrpSpPr>
              <p:cNvPr id="46" name="Group 45"/>
              <p:cNvGrpSpPr/>
              <p:nvPr/>
            </p:nvGrpSpPr>
            <p:grpSpPr>
              <a:xfrm>
                <a:off x="7260350" y="363706"/>
                <a:ext cx="744325" cy="182880"/>
                <a:chOff x="7260350" y="363706"/>
                <a:chExt cx="744325" cy="182880"/>
              </a:xfrm>
            </p:grpSpPr>
            <p:pic>
              <p:nvPicPr>
                <p:cNvPr id="47" name="Search" descr="C:\Users\t-dantay\Documents\Placeholders\search.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8" name="Refresh" descr="C:\Users\t-dantay\Documents\First24\arrowrepeat1.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9" name="Drop Down" descr="C:\Users\t-dantay\Documents\First24\arrowsimple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X"/>
                <p:cNvGrpSpPr/>
                <p:nvPr/>
              </p:nvGrpSpPr>
              <p:grpSpPr>
                <a:xfrm>
                  <a:off x="7913235" y="409426"/>
                  <a:ext cx="91440" cy="91440"/>
                  <a:chOff x="4687215" y="1739180"/>
                  <a:chExt cx="91440" cy="91440"/>
                </a:xfrm>
              </p:grpSpPr>
              <p:cxnSp>
                <p:nvCxnSpPr>
                  <p:cNvPr id="51" name="Straight Connector 5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52" name="Straight Connector 5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65"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New User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New Project</a:t>
            </a:r>
            <a:endParaRPr kumimoji="0" lang="en-US" sz="120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66"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new user</a:t>
            </a:r>
          </a:p>
        </p:txBody>
      </p:sp>
      <p:sp>
        <p:nvSpPr>
          <p:cNvPr id="67"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8" name="Content"/>
          <p:cNvSpPr txBox="1"/>
          <p:nvPr>
            <p:custDataLst>
              <p:custData r:id="rId5"/>
            </p:custDataLst>
          </p:nvPr>
        </p:nvSpPr>
        <p:spPr>
          <a:xfrm>
            <a:off x="5209222" y="1861077"/>
            <a:ext cx="1038361"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First Name*</a:t>
            </a:r>
          </a:p>
        </p:txBody>
      </p:sp>
      <p:sp>
        <p:nvSpPr>
          <p:cNvPr id="69"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Last Name*</a:t>
            </a:r>
          </a:p>
        </p:txBody>
      </p:sp>
      <p:sp>
        <p:nvSpPr>
          <p:cNvPr id="70"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71" name="Rectangle 70"/>
          <p:cNvSpPr/>
          <p:nvPr/>
        </p:nvSpPr>
        <p:spPr>
          <a:xfrm>
            <a:off x="5269376" y="2613915"/>
            <a:ext cx="1131785" cy="276999"/>
          </a:xfrm>
          <a:prstGeom prst="rect">
            <a:avLst/>
          </a:prstGeom>
        </p:spPr>
        <p:txBody>
          <a:bodyPr wrap="none">
            <a:spAutoFit/>
          </a:bodyPr>
          <a:lstStyle/>
          <a:p>
            <a:r>
              <a:rPr lang="en-US" sz="1200" b="1" dirty="0" smtClean="0">
                <a:solidFill>
                  <a:srgbClr val="000000"/>
                </a:solidFill>
                <a:latin typeface="Segoe UI" pitchFamily="34" charset="0"/>
                <a:cs typeface="Segoe UI" pitchFamily="34" charset="0"/>
              </a:rPr>
              <a:t>Department*</a:t>
            </a:r>
            <a:endParaRPr lang="en-US" sz="1200" b="1" dirty="0"/>
          </a:p>
        </p:txBody>
      </p:sp>
      <p:sp>
        <p:nvSpPr>
          <p:cNvPr id="79" name="Content"/>
          <p:cNvSpPr/>
          <p:nvPr>
            <p:custDataLst>
              <p:custData r:id="rId8"/>
            </p:custDataLst>
          </p:nvPr>
        </p:nvSpPr>
        <p:spPr>
          <a:xfrm>
            <a:off x="7019635" y="1810781"/>
            <a:ext cx="2270279" cy="31568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Martha</a:t>
            </a:r>
            <a:endParaRPr lang="en-US" sz="1200" dirty="0">
              <a:solidFill>
                <a:srgbClr val="000000"/>
              </a:solidFill>
              <a:latin typeface="Segoe UI" pitchFamily="34" charset="0"/>
              <a:cs typeface="Segoe UI" pitchFamily="34" charset="0"/>
            </a:endParaRPr>
          </a:p>
        </p:txBody>
      </p:sp>
      <p:sp>
        <p:nvSpPr>
          <p:cNvPr id="80" name="Content"/>
          <p:cNvSpPr/>
          <p:nvPr>
            <p:custDataLst>
              <p:custData r:id="rId9"/>
            </p:custDataLst>
          </p:nvPr>
        </p:nvSpPr>
        <p:spPr>
          <a:xfrm>
            <a:off x="7019635" y="2245180"/>
            <a:ext cx="2270279" cy="36873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Anderson</a:t>
            </a:r>
            <a:endParaRPr lang="en-US" sz="1200" dirty="0">
              <a:latin typeface="Segoe UI" pitchFamily="34" charset="0"/>
              <a:cs typeface="Segoe UI" pitchFamily="34" charset="0"/>
            </a:endParaRPr>
          </a:p>
        </p:txBody>
      </p:sp>
      <p:sp>
        <p:nvSpPr>
          <p:cNvPr id="81" name="Content"/>
          <p:cNvSpPr txBox="1"/>
          <p:nvPr>
            <p:custDataLst>
              <p:custData r:id="rId10"/>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Email*</a:t>
            </a:r>
          </a:p>
        </p:txBody>
      </p:sp>
      <p:sp>
        <p:nvSpPr>
          <p:cNvPr id="82" name="Content"/>
          <p:cNvSpPr/>
          <p:nvPr>
            <p:custDataLst>
              <p:custData r:id="rId11"/>
            </p:custDataLst>
          </p:nvPr>
        </p:nvSpPr>
        <p:spPr>
          <a:xfrm>
            <a:off x="7006647" y="2732626"/>
            <a:ext cx="2283267" cy="33368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Sales</a:t>
            </a:r>
            <a:endParaRPr lang="en-US" sz="1200" dirty="0">
              <a:solidFill>
                <a:srgbClr val="000000"/>
              </a:solidFill>
              <a:latin typeface="Segoe UI" pitchFamily="34" charset="0"/>
              <a:cs typeface="Segoe UI" pitchFamily="34" charset="0"/>
            </a:endParaRPr>
          </a:p>
        </p:txBody>
      </p:sp>
      <p:sp>
        <p:nvSpPr>
          <p:cNvPr id="83" name="Content"/>
          <p:cNvSpPr txBox="1"/>
          <p:nvPr>
            <p:custDataLst>
              <p:custData r:id="rId12"/>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84" name="Content"/>
          <p:cNvSpPr txBox="1"/>
          <p:nvPr>
            <p:custDataLst>
              <p:custData r:id="rId13"/>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90" name="Content"/>
          <p:cNvSpPr/>
          <p:nvPr>
            <p:custDataLst>
              <p:custData r:id="rId14"/>
            </p:custDataLst>
          </p:nvPr>
        </p:nvSpPr>
        <p:spPr>
          <a:xfrm>
            <a:off x="7019635" y="3472833"/>
            <a:ext cx="2270279" cy="34116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marthaanderson@example.com</a:t>
            </a:r>
            <a:endParaRPr lang="en-US" sz="1200" dirty="0">
              <a:solidFill>
                <a:srgbClr val="000000"/>
              </a:solidFill>
              <a:latin typeface="Segoe UI" pitchFamily="34" charset="0"/>
              <a:cs typeface="Segoe UI" pitchFamily="34" charset="0"/>
            </a:endParaRPr>
          </a:p>
        </p:txBody>
      </p:sp>
      <p:sp>
        <p:nvSpPr>
          <p:cNvPr id="91" name="Content"/>
          <p:cNvSpPr/>
          <p:nvPr>
            <p:custDataLst>
              <p:custData r:id="rId15"/>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197808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Stretch Feature</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a:p>
        </p:txBody>
      </p:sp>
      <p:sp>
        <p:nvSpPr>
          <p:cNvPr id="5" name="Title 3"/>
          <p:cNvSpPr txBox="1">
            <a:spLocks/>
          </p:cNvSpPr>
          <p:nvPr/>
        </p:nvSpPr>
        <p:spPr>
          <a:xfrm>
            <a:off x="888400" y="526270"/>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mtClean="0">
                <a:solidFill>
                  <a:srgbClr val="000000"/>
                </a:solidFill>
                <a:latin typeface="Segoe UI" pitchFamily="34" charset="0"/>
                <a:ea typeface="Segoe UI" pitchFamily="34" charset="0"/>
                <a:cs typeface="Segoe UI" pitchFamily="34" charset="0"/>
              </a:rPr>
              <a:t/>
            </a:r>
            <a:br>
              <a:rPr lang="en-US" smtClean="0">
                <a:solidFill>
                  <a:srgbClr val="000000"/>
                </a:solidFill>
                <a:latin typeface="Segoe UI" pitchFamily="34" charset="0"/>
                <a:ea typeface="Segoe UI" pitchFamily="34" charset="0"/>
                <a:cs typeface="Segoe UI" pitchFamily="34" charset="0"/>
              </a:rPr>
            </a:br>
            <a:endParaRPr lang="en-US" dirty="0"/>
          </a:p>
        </p:txBody>
      </p:sp>
      <p:sp>
        <p:nvSpPr>
          <p:cNvPr id="6" name="Text Placeholder 5"/>
          <p:cNvSpPr txBox="1">
            <a:spLocks/>
          </p:cNvSpPr>
          <p:nvPr/>
        </p:nvSpPr>
        <p:spPr>
          <a:xfrm>
            <a:off x="864661" y="2029656"/>
            <a:ext cx="3932237" cy="45768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Ben as the vice president of the company and having a full control over the projects would like to enter new projects in the system, so he goes to New Project page by using navigation bar and enters the new project information in the relevant form and then submits the form.</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947865" y="422466"/>
            <a:ext cx="6977823" cy="6003541"/>
            <a:chOff x="0" y="0"/>
            <a:chExt cx="9252612"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108612" y="566848"/>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projectdailyreport.com\newproject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   New User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New Project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new project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1235338"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a:t>
            </a:r>
          </a:p>
        </p:txBody>
      </p:sp>
      <p:sp>
        <p:nvSpPr>
          <p:cNvPr id="40" name="Content"/>
          <p:cNvSpPr txBox="1"/>
          <p:nvPr>
            <p:custDataLst>
              <p:custData r:id="rId6"/>
            </p:custDataLst>
          </p:nvPr>
        </p:nvSpPr>
        <p:spPr>
          <a:xfrm>
            <a:off x="5262664" y="2304612"/>
            <a:ext cx="1675062"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manager*</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986167" cy="276999"/>
          </a:xfrm>
          <a:prstGeom prst="rect">
            <a:avLst/>
          </a:prstGeom>
        </p:spPr>
        <p:txBody>
          <a:bodyPr wrap="none">
            <a:spAutoFit/>
          </a:bodyPr>
          <a:lstStyle/>
          <a:p>
            <a:r>
              <a:rPr lang="en-US" sz="1200" b="1" dirty="0" smtClean="0">
                <a:solidFill>
                  <a:srgbClr val="000000"/>
                </a:solidFill>
                <a:latin typeface="Segoe UI" pitchFamily="34" charset="0"/>
                <a:cs typeface="Segoe UI" pitchFamily="34" charset="0"/>
              </a:rPr>
              <a:t>Start Date*</a:t>
            </a:r>
            <a:endParaRPr lang="en-US" sz="1200" b="1" dirty="0"/>
          </a:p>
        </p:txBody>
      </p:sp>
      <p:sp>
        <p:nvSpPr>
          <p:cNvPr id="43" name="Content"/>
          <p:cNvSpPr/>
          <p:nvPr>
            <p:custDataLst>
              <p:custData r:id="rId8"/>
            </p:custDataLst>
          </p:nvPr>
        </p:nvSpPr>
        <p:spPr>
          <a:xfrm>
            <a:off x="7019635" y="1810781"/>
            <a:ext cx="2270279" cy="31568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Solar systems analysis</a:t>
            </a:r>
            <a:endParaRPr lang="en-US" sz="1200" dirty="0">
              <a:solidFill>
                <a:srgbClr val="000000"/>
              </a:solidFill>
              <a:latin typeface="Segoe UI" pitchFamily="34" charset="0"/>
              <a:cs typeface="Segoe UI" pitchFamily="34" charset="0"/>
            </a:endParaRPr>
          </a:p>
        </p:txBody>
      </p:sp>
      <p:sp>
        <p:nvSpPr>
          <p:cNvPr id="44" name="Content"/>
          <p:cNvSpPr/>
          <p:nvPr>
            <p:custDataLst>
              <p:custData r:id="rId9"/>
            </p:custDataLst>
          </p:nvPr>
        </p:nvSpPr>
        <p:spPr>
          <a:xfrm>
            <a:off x="7019635" y="2245180"/>
            <a:ext cx="2270279" cy="36873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Gary Hunt</a:t>
            </a:r>
            <a:endParaRPr lang="en-US" sz="1200" dirty="0">
              <a:latin typeface="Segoe UI" pitchFamily="34" charset="0"/>
              <a:cs typeface="Segoe UI" pitchFamily="34" charset="0"/>
            </a:endParaRPr>
          </a:p>
        </p:txBody>
      </p:sp>
      <p:sp>
        <p:nvSpPr>
          <p:cNvPr id="45" name="Content"/>
          <p:cNvSpPr txBox="1"/>
          <p:nvPr>
            <p:custDataLst>
              <p:custData r:id="rId10"/>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End Date*</a:t>
            </a:r>
          </a:p>
        </p:txBody>
      </p:sp>
      <p:sp>
        <p:nvSpPr>
          <p:cNvPr id="47" name="Content"/>
          <p:cNvSpPr txBox="1"/>
          <p:nvPr>
            <p:custDataLst>
              <p:custData r:id="rId11"/>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8" name="Content"/>
          <p:cNvSpPr txBox="1"/>
          <p:nvPr>
            <p:custDataLst>
              <p:custData r:id="rId12"/>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0" name="Content"/>
          <p:cNvSpPr/>
          <p:nvPr>
            <p:custDataLst>
              <p:custData r:id="rId13"/>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grpSp>
        <p:nvGrpSpPr>
          <p:cNvPr id="51" name="DatePicker"/>
          <p:cNvGrpSpPr/>
          <p:nvPr>
            <p:custDataLst>
              <p:custData r:id="rId14"/>
            </p:custDataLst>
          </p:nvPr>
        </p:nvGrpSpPr>
        <p:grpSpPr>
          <a:xfrm>
            <a:off x="254000" y="254000"/>
            <a:ext cx="969302" cy="228600"/>
            <a:chOff x="3790801" y="3347719"/>
            <a:chExt cx="969299" cy="228600"/>
          </a:xfrm>
        </p:grpSpPr>
        <p:sp>
          <p:nvSpPr>
            <p:cNvPr id="52"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53"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DatePicker"/>
          <p:cNvGrpSpPr/>
          <p:nvPr>
            <p:custDataLst>
              <p:custData r:id="rId15"/>
            </p:custDataLst>
          </p:nvPr>
        </p:nvGrpSpPr>
        <p:grpSpPr>
          <a:xfrm>
            <a:off x="7645678" y="2888509"/>
            <a:ext cx="1513209" cy="325225"/>
            <a:chOff x="4185689" y="2338397"/>
            <a:chExt cx="729270" cy="262981"/>
          </a:xfrm>
        </p:grpSpPr>
        <p:sp>
          <p:nvSpPr>
            <p:cNvPr id="55" name="Content"/>
            <p:cNvSpPr/>
            <p:nvPr/>
          </p:nvSpPr>
          <p:spPr>
            <a:xfrm>
              <a:off x="4185689" y="2338397"/>
              <a:ext cx="698655" cy="25044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11  / 29  / 18   </a:t>
              </a:r>
              <a:endParaRPr lang="en-US" sz="1200" dirty="0">
                <a:solidFill>
                  <a:srgbClr val="000000"/>
                </a:solidFill>
                <a:latin typeface="Segoe UI" pitchFamily="34" charset="0"/>
                <a:cs typeface="Segoe UI" pitchFamily="34" charset="0"/>
              </a:endParaRPr>
            </a:p>
          </p:txBody>
        </p:sp>
        <p:pic>
          <p:nvPicPr>
            <p:cNvPr id="56"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89876" y="2372778"/>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DatePicker"/>
          <p:cNvGrpSpPr/>
          <p:nvPr>
            <p:custDataLst>
              <p:custData r:id="rId16"/>
            </p:custDataLst>
          </p:nvPr>
        </p:nvGrpSpPr>
        <p:grpSpPr>
          <a:xfrm>
            <a:off x="7645678" y="3498192"/>
            <a:ext cx="1449684" cy="371903"/>
            <a:chOff x="4185689" y="3346366"/>
            <a:chExt cx="698655" cy="229953"/>
          </a:xfrm>
        </p:grpSpPr>
        <p:sp>
          <p:nvSpPr>
            <p:cNvPr id="58" name="Content"/>
            <p:cNvSpPr/>
            <p:nvPr/>
          </p:nvSpPr>
          <p:spPr>
            <a:xfrm>
              <a:off x="4185689"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11  / 29  / 18   </a:t>
              </a:r>
              <a:endParaRPr lang="en-US" sz="1200" dirty="0">
                <a:solidFill>
                  <a:srgbClr val="000000"/>
                </a:solidFill>
                <a:latin typeface="Segoe UI" pitchFamily="34" charset="0"/>
                <a:cs typeface="Segoe UI" pitchFamily="34" charset="0"/>
              </a:endParaRPr>
            </a:p>
          </p:txBody>
        </p:sp>
        <p:pic>
          <p:nvPicPr>
            <p:cNvPr id="59"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44539" y="3346366"/>
              <a:ext cx="225083" cy="228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6149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10.xml><?xml version="1.0" encoding="utf-8"?>
<Control xmlns="http://schemas.microsoft.com/VisualStudio/2011/storyboarding/control">
  <Id Name="System.Storyboarding.Common.DatePicker" Revision="1" Stencil="System.Storyboarding.Common" StencilVersion="0.1"/>
</Control>
</file>

<file path=customXml/item100.xml><?xml version="1.0" encoding="utf-8"?>
<Control xmlns="http://schemas.microsoft.com/VisualStudio/2011/storyboarding/control">
  <Id Name="System.Storyboarding.Common.Text" Revision="1" Stencil="System.Storyboarding.Common" StencilVersion="0.1"/>
</Control>
</file>

<file path=customXml/item101.xml><?xml version="1.0" encoding="utf-8"?>
<Control xmlns="http://schemas.microsoft.com/VisualStudio/2011/storyboarding/control">
  <Id Name="System.Storyboarding.Common.Text" Revision="1" Stencil="System.Storyboarding.Common" StencilVersion="0.1"/>
</Control>
</file>

<file path=customXml/item102.xml><?xml version="1.0" encoding="utf-8"?>
<Control xmlns="http://schemas.microsoft.com/VisualStudio/2011/storyboarding/control">
  <Id Name="System.Storyboarding.Common.Text" Revision="1" Stencil="System.Storyboarding.Common" StencilVersion="0.1"/>
</Control>
</file>

<file path=customXml/item103.xml><?xml version="1.0" encoding="utf-8"?>
<Control xmlns="http://schemas.microsoft.com/VisualStudio/2011/storyboarding/control">
  <Id Name="System.Storyboarding.Common.Text" Revision="1" Stencil="System.Storyboarding.Common" StencilVersion="0.1"/>
</Control>
</file>

<file path=customXml/item104.xml><?xml version="1.0" encoding="utf-8"?>
<Control xmlns="http://schemas.microsoft.com/VisualStudio/2011/storyboarding/control">
  <Id Name="System.Storyboarding.WindowsDesktop.MenuBar" Revision="1" Stencil="System.Storyboarding.WindowsDesktop" StencilVersion="0.1"/>
</Control>
</file>

<file path=customXml/item105.xml><?xml version="1.0" encoding="utf-8"?>
<Control xmlns="http://schemas.microsoft.com/VisualStudio/2011/storyboarding/control">
  <Id Name="System.Storyboarding.WindowsDesktop.MenuBar" Revision="1" Stencil="System.Storyboarding.WindowsDesktop" StencilVersion="0.1"/>
</Control>
</file>

<file path=customXml/item106.xml><?xml version="1.0" encoding="utf-8"?>
<Control xmlns="http://schemas.microsoft.com/VisualStudio/2011/storyboarding/control">
  <Id Name="System.Storyboarding.Backgrounds.WebBrowser" Revision="1" Stencil="System.Storyboarding.Backgrounds" StencilVersion="0.1"/>
</Control>
</file>

<file path=customXml/item107.xml><?xml version="1.0" encoding="utf-8"?>
<Control xmlns="http://schemas.microsoft.com/VisualStudio/2011/storyboarding/control">
  <Id Name="System.Storyboarding.Common.Text" Revision="1" Stencil="System.Storyboarding.Common" StencilVersion="0.1"/>
</Control>
</file>

<file path=customXml/item108.xml><?xml version="1.0" encoding="utf-8"?>
<Control xmlns="http://schemas.microsoft.com/VisualStudio/2011/storyboarding/control">
  <Id Name="System.Storyboarding.Common.Text" Revision="1" Stencil="System.Storyboarding.Common" StencilVersion="0.1"/>
</Control>
</file>

<file path=customXml/item109.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Common.Text" Revision="1" Stencil="System.Storyboarding.Common" StencilVersion="0.1"/>
</Control>
</file>

<file path=customXml/item110.xml><?xml version="1.0" encoding="utf-8"?>
<Control xmlns="http://schemas.microsoft.com/VisualStudio/2011/storyboarding/control">
  <Id Name="System.Storyboarding.Common.Text" Revision="1" Stencil="System.Storyboarding.Common" StencilVersion="0.1"/>
</Control>
</file>

<file path=customXml/item111.xml><?xml version="1.0" encoding="utf-8"?>
<Control xmlns="http://schemas.microsoft.com/VisualStudio/2011/storyboarding/control">
  <Id Name="System.Storyboarding.Backgrounds.WebBrowser" Revision="1" Stencil="System.Storyboarding.Backgrounds" StencilVersion="0.1"/>
</Control>
</file>

<file path=customXml/item112.xml><?xml version="1.0" encoding="utf-8"?>
<Control xmlns="http://schemas.microsoft.com/VisualStudio/2011/storyboarding/control">
  <Id Name="System.Storyboarding.Common.Button" Revision="1" Stencil="System.Storyboarding.Common" StencilVersion="0.1"/>
</Control>
</file>

<file path=customXml/item113.xml><?xml version="1.0" encoding="utf-8"?>
<Control xmlns="http://schemas.microsoft.com/VisualStudio/2011/storyboarding/control">
  <Id Name="System.Storyboarding.Common.Button" Revision="1" Stencil="System.Storyboarding.Common" StencilVersion="0.1"/>
</Control>
</file>

<file path=customXml/item114.xml><?xml version="1.0" encoding="utf-8"?>
<Control xmlns="http://schemas.microsoft.com/VisualStudio/2011/storyboarding/control">
  <Id Name="System.Storyboarding.Common.Button" Revision="1" Stencil="System.Storyboarding.Common" StencilVersion="0.1"/>
</Control>
</file>

<file path=customXml/item115.xml><?xml version="1.0" encoding="utf-8"?>
<Control xmlns="http://schemas.microsoft.com/VisualStudio/2011/storyboarding/control">
  <Id Name="System.Storyboarding.WindowsApps.WindowsAppsListBox" Revision="1" Stencil="System.Storyboarding.WindowsApps" StencilVersion="0.1"/>
</Control>
</file>

<file path=customXml/item116.xml><?xml version="1.0" encoding="utf-8"?>
<Control xmlns="http://schemas.microsoft.com/VisualStudio/2011/storyboarding/control">
  <Id Name="System.Storyboarding.Common.Text" Revision="1" Stencil="System.Storyboarding.Common" StencilVersion="0.1"/>
</Control>
</file>

<file path=customXml/item117.xml><?xml version="1.0" encoding="utf-8"?>
<Control xmlns="http://schemas.microsoft.com/VisualStudio/2011/storyboarding/control">
  <Id Name="System.Storyboarding.Common.Text" Revision="1" Stencil="System.Storyboarding.Common" StencilVersion="0.1"/>
</Control>
</file>

<file path=customXml/item118.xml><?xml version="1.0" encoding="utf-8"?>
<Control xmlns="http://schemas.microsoft.com/VisualStudio/2011/storyboarding/control">
  <Id Name="System.Storyboarding.Common.Text" Revision="1" Stencil="System.Storyboarding.Common" StencilVersion="0.1"/>
</Control>
</file>

<file path=customXml/item119.xml><?xml version="1.0" encoding="utf-8"?>
<Control xmlns="http://schemas.microsoft.com/VisualStudio/2011/storyboarding/control">
  <Id Name="System.Storyboarding.Common.Text" Revision="1" Stencil="System.Storyboarding.Common" StencilVersion="0.1"/>
</Control>
</file>

<file path=customXml/item12.xml><?xml version="1.0" encoding="utf-8"?>
<Control xmlns="http://schemas.microsoft.com/VisualStudio/2011/storyboarding/control">
  <Id Name="System.Storyboarding.Common.Text" Revision="1" Stencil="System.Storyboarding.Common" StencilVersion="0.1"/>
</Control>
</file>

<file path=customXml/item120.xml><?xml version="1.0" encoding="utf-8"?>
<Control xmlns="http://schemas.microsoft.com/VisualStudio/2011/storyboarding/control">
  <Id Name="System.Storyboarding.Common.DatePicker" Revision="1" Stencil="System.Storyboarding.Common" StencilVersion="0.1"/>
</Control>
</file>

<file path=customXml/item121.xml><?xml version="1.0" encoding="utf-8"?>
<Control xmlns="http://schemas.microsoft.com/VisualStudio/2011/storyboarding/control">
  <Id Name="System.Storyboarding.Backgrounds.WebBrowser" Revision="1" Stencil="System.Storyboarding.Backgrounds" StencilVersion="0.1"/>
</Control>
</file>

<file path=customXml/item122.xml><?xml version="1.0" encoding="utf-8"?>
<Control xmlns="http://schemas.microsoft.com/VisualStudio/2011/storyboarding/control">
  <Id Name="System.Storyboarding.Backgrounds.WebBrowser" Revision="1" Stencil="System.Storyboarding.Backgrounds" StencilVersion="0.1"/>
</Control>
</file>

<file path=customXml/item123.xml><?xml version="1.0" encoding="utf-8"?>
<Control xmlns="http://schemas.microsoft.com/VisualStudio/2011/storyboarding/control">
  <Id Name="System.Storyboarding.Common.Text" Revision="1" Stencil="System.Storyboarding.Common" StencilVersion="0.1"/>
</Control>
</file>

<file path=customXml/item124.xml><?xml version="1.0" encoding="utf-8"?>
<Control xmlns="http://schemas.microsoft.com/VisualStudio/2011/storyboarding/control">
  <Id Name="System.Storyboarding.Common.TextInput" Revision="1" Stencil="System.Storyboarding.Common" StencilVersion="0.1"/>
</Control>
</file>

<file path=customXml/item125.xml><?xml version="1.0" encoding="utf-8"?>
<Control xmlns="http://schemas.microsoft.com/VisualStudio/2011/storyboarding/control">
  <Id Name="System.Storyboarding.Common.Button" Revision="1" Stencil="System.Storyboarding.Common" StencilVersion="0.1"/>
</Control>
</file>

<file path=customXml/item126.xml><?xml version="1.0" encoding="utf-8"?>
<Control xmlns="http://schemas.microsoft.com/VisualStudio/2011/storyboarding/control">
  <Id Name="System.Storyboarding.Common.TextArea" Revision="1" Stencil="System.Storyboarding.Common" StencilVersion="0.1"/>
</Control>
</file>

<file path=customXml/item127.xml><?xml version="1.0" encoding="utf-8"?>
<Control xmlns="http://schemas.microsoft.com/VisualStudio/2011/storyboarding/control">
  <Id Name="System.Storyboarding.Common.TextArea" Revision="1" Stencil="System.Storyboarding.Common" StencilVersion="0.1"/>
</Control>
</file>

<file path=customXml/item128.xml><?xml version="1.0" encoding="utf-8"?>
<Control xmlns="http://schemas.microsoft.com/VisualStudio/2011/storyboarding/control">
  <Id Name="System.Storyboarding.Common.TextInput" Revision="1" Stencil="System.Storyboarding.Common"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Common.TextInput" Revision="1" Stencil="System.Storyboarding.Common" StencilVersion="0.1"/>
</Control>
</file>

<file path=customXml/item15.xml><?xml version="1.0" encoding="utf-8"?>
<Control xmlns="http://schemas.microsoft.com/VisualStudio/2011/storyboarding/control">
  <Id Name="System.Storyboarding.Backgrounds.WebBrowser" Revision="1" Stencil="System.Storyboarding.Backgrounds" StencilVersion="0.1"/>
</Control>
</file>

<file path=customXml/item16.xml><?xml version="1.0" encoding="utf-8"?>
<Control xmlns="http://schemas.microsoft.com/VisualStudio/2011/storyboarding/control">
  <Id Name="System.Storyboarding.Common.DropdownBox" Revision="1" Stencil="System.Storyboarding.Common" StencilVersion="0.1"/>
</Control>
</file>

<file path=customXml/item17.xml><?xml version="1.0" encoding="utf-8"?>
<Control xmlns="http://schemas.microsoft.com/VisualStudio/2011/storyboarding/control">
  <Id Name="System.Storyboarding.Common.Text" Revision="1" Stencil="System.Storyboarding.Common" StencilVersion="0.1"/>
</Control>
</file>

<file path=customXml/item18.xml><?xml version="1.0" encoding="utf-8"?>
<Control xmlns="http://schemas.microsoft.com/VisualStudio/2011/storyboarding/control">
  <Id Name="System.Storyboarding.Backgrounds.WebBrowser" Revision="1" Stencil="System.Storyboarding.Backgrounds" StencilVersion="0.1"/>
</Control>
</file>

<file path=customXml/item19.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WindowsDesktop.MenuBar" Revision="1" Stencil="System.Storyboarding.WindowsDesktop"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2.xml><?xml version="1.0" encoding="utf-8"?>
<Control xmlns="http://schemas.microsoft.com/VisualStudio/2011/storyboarding/control">
  <Id Name="System.Storyboarding.Common.DropdownBox" Revision="1" Stencil="System.Storyboarding.Common" StencilVersion="0.1"/>
</Control>
</file>

<file path=customXml/item23.xml><?xml version="1.0" encoding="utf-8"?>
<Control xmlns="http://schemas.microsoft.com/VisualStudio/2011/storyboarding/control">
  <Id Name="System.Storyboarding.Common.Button" Revision="1" Stencil="System.Storyboarding.Common"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WindowsDesktop.MenuBar" Revision="1" Stencil="System.Storyboarding.WindowsDesktop" StencilVersion="0.1"/>
</Control>
</file>

<file path=customXml/item26.xml><?xml version="1.0" encoding="utf-8"?>
<Control xmlns="http://schemas.microsoft.com/VisualStudio/2011/storyboarding/control">
  <Id Name="System.Storyboarding.Common.DropdownBox" Revision="1" Stencil="System.Storyboarding.Common" StencilVersion="0.1"/>
</Control>
</file>

<file path=customXml/item27.xml><?xml version="1.0" encoding="utf-8"?>
<Control xmlns="http://schemas.microsoft.com/VisualStudio/2011/storyboarding/control">
  <Id Name="System.Storyboarding.Common.Text" Revision="1" Stencil="System.Storyboarding.Common" StencilVersion="0.1"/>
</Control>
</file>

<file path=customXml/item28.xml><?xml version="1.0" encoding="utf-8"?>
<Control xmlns="http://schemas.microsoft.com/VisualStudio/2011/storyboarding/control">
  <Id Name="System.Storyboarding.Common.Text" Revision="1" Stencil="System.Storyboarding.Common" StencilVersion="0.1"/>
</Control>
</file>

<file path=customXml/item29.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30.xml><?xml version="1.0" encoding="utf-8"?>
<Control xmlns="http://schemas.microsoft.com/VisualStudio/2011/storyboarding/control">
  <Id Name="System.Storyboarding.Common.TextInput" Revision="1" Stencil="System.Storyboarding.Common" StencilVersion="0.1"/>
</Control>
</file>

<file path=customXml/item31.xml><?xml version="1.0" encoding="utf-8"?>
<Control xmlns="http://schemas.microsoft.com/VisualStudio/2011/storyboarding/control">
  <Id Name="System.Storyboarding.WindowsDesktop.MenuBar" Revision="1" Stencil="System.Storyboarding.WindowsDesktop" StencilVersion="0.1"/>
</Control>
</file>

<file path=customXml/item32.xml><?xml version="1.0" encoding="utf-8"?>
<Control xmlns="http://schemas.microsoft.com/VisualStudio/2011/storyboarding/control">
  <Id Name="System.Storyboarding.Common.TextArea" Revision="1" Stencil="System.Storyboarding.Common" StencilVersion="0.1"/>
</Control>
</file>

<file path=customXml/item33.xml><?xml version="1.0" encoding="utf-8"?>
<Control xmlns="http://schemas.microsoft.com/VisualStudio/2011/storyboarding/control">
  <Id Name="System.Storyboarding.Common.Text"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Backgrounds.WebBrowser" Revision="1" Stencil="System.Storyboarding.Backgrounds"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Common.Text" Revision="1" Stencil="System.Storyboarding.Common" StencilVersion="0.1"/>
</Control>
</file>

<file path=customXml/item38.xml><?xml version="1.0" encoding="utf-8"?>
<Control xmlns="http://schemas.microsoft.com/VisualStudio/2011/storyboarding/control">
  <Id Name="System.Storyboarding.Common.Text" Revision="1" Stencil="System.Storyboarding.Common" StencilVersion="0.1"/>
</Control>
</file>

<file path=customXml/item39.xml><?xml version="1.0" encoding="utf-8"?>
<Control xmlns="http://schemas.microsoft.com/VisualStudio/2011/storyboarding/control">
  <Id Name="System.Storyboarding.Common.DropdownBox" Revision="1" Stencil="System.Storyboarding.Common" StencilVersion="0.1"/>
</Control>
</file>

<file path=customXml/item4.xml><?xml version="1.0" encoding="utf-8"?>
<Control xmlns="http://schemas.microsoft.com/VisualStudio/2011/storyboarding/control">
  <Id Name="System.Storyboarding.Common.TextInput" Revision="1" Stencil="System.Storyboarding.Common" StencilVersion="0.1"/>
</Control>
</file>

<file path=customXml/item40.xml><?xml version="1.0" encoding="utf-8"?>
<Control xmlns="http://schemas.microsoft.com/VisualStudio/2011/storyboarding/control">
  <Id Name="System.Storyboarding.WindowsApps.WindowsAppsListBox" Revision="1" Stencil="System.Storyboarding.WindowsApps" StencilVersion="0.1"/>
</Control>
</file>

<file path=customXml/item41.xml><?xml version="1.0" encoding="utf-8"?>
<Control xmlns="http://schemas.microsoft.com/VisualStudio/2011/storyboarding/control">
  <Id Name="System.Storyboarding.WindowsDesktop.MenuBar" Revision="1" Stencil="System.Storyboarding.WindowsDesktop" StencilVersion="0.1"/>
</Control>
</file>

<file path=customXml/item42.xml><?xml version="1.0" encoding="utf-8"?>
<Control xmlns="http://schemas.microsoft.com/VisualStudio/2011/storyboarding/control">
  <Id Name="System.Storyboarding.Common.DropdownBox" Revision="1" Stencil="System.Storyboarding.Common" StencilVersion="0.1"/>
</Control>
</file>

<file path=customXml/item43.xml><?xml version="1.0" encoding="utf-8"?>
<Control xmlns="http://schemas.microsoft.com/VisualStudio/2011/storyboarding/control">
  <Id Name="System.Storyboarding.WindowsDesktop.MenuBar" Revision="1" Stencil="System.Storyboarding.WindowsDesktop" StencilVersion="0.1"/>
</Control>
</file>

<file path=customXml/item44.xml><?xml version="1.0" encoding="utf-8"?>
<Control xmlns="http://schemas.microsoft.com/VisualStudio/2011/storyboarding/control">
  <Id Name="System.Storyboarding.Common.TextInput" Revision="1" Stencil="System.Storyboarding.Common" StencilVersion="0.1"/>
</Control>
</file>

<file path=customXml/item45.xml><?xml version="1.0" encoding="utf-8"?>
<Control xmlns="http://schemas.microsoft.com/VisualStudio/2011/storyboarding/control">
  <Id Name="System.Storyboarding.Common.Text" Revision="1" Stencil="System.Storyboarding.Common" StencilVersion="0.1"/>
</Control>
</file>

<file path=customXml/item4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47.xml><?xml version="1.0" encoding="utf-8"?>
<Control xmlns="http://schemas.microsoft.com/VisualStudio/2011/storyboarding/control">
  <Id Name="System.Storyboarding.Common.Text" Revision="1" Stencil="System.Storyboarding.Common" StencilVersion="0.1"/>
</Control>
</file>

<file path=customXml/item48.xml><?xml version="1.0" encoding="utf-8"?>
<Control xmlns="http://schemas.microsoft.com/VisualStudio/2011/storyboarding/control">
  <Id Name="System.Storyboarding.Common.Text" Revision="1" Stencil="System.Storyboarding.Common" StencilVersion="0.1"/>
</Control>
</file>

<file path=customXml/item49.xml><?xml version="1.0" encoding="utf-8"?>
<Control xmlns="http://schemas.microsoft.com/VisualStudio/2011/storyboarding/control">
  <Id Name="System.Storyboarding.Common.TextArea" Revision="1" Stencil="System.Storyboarding.Common" StencilVersion="0.1"/>
</Control>
</file>

<file path=customXml/item5.xml><?xml version="1.0" encoding="utf-8"?>
<Control xmlns="http://schemas.microsoft.com/VisualStudio/2011/storyboarding/control">
  <Id Name="System.Storyboarding.Common.Text" Revision="1" Stencil="System.Storyboarding.Common" StencilVersion="0.1"/>
</Control>
</file>

<file path=customXml/item50.xml><?xml version="1.0" encoding="utf-8"?>
<Control xmlns="http://schemas.microsoft.com/VisualStudio/2011/storyboarding/control">
  <Id Name="System.Storyboarding.Common.Text" Revision="1" Stencil="System.Storyboarding.Common" StencilVersion="0.1"/>
</Control>
</file>

<file path=customXml/item51.xml><?xml version="1.0" encoding="utf-8"?>
<Control xmlns="http://schemas.microsoft.com/VisualStudio/2011/storyboarding/control">
  <Id Name="System.Storyboarding.Backgrounds.WebBrowser" Revision="1" Stencil="System.Storyboarding.Backgrounds" StencilVersion="0.1"/>
</Control>
</file>

<file path=customXml/item52.xml><?xml version="1.0" encoding="utf-8"?>
<Control xmlns="http://schemas.microsoft.com/VisualStudio/2011/storyboarding/control">
  <Id Name="System.Storyboarding.Common.DatePicker" Revision="1" Stencil="System.Storyboarding.Common" StencilVersion="0.1"/>
</Control>
</file>

<file path=customXml/item53.xml><?xml version="1.0" encoding="utf-8"?>
<Control xmlns="http://schemas.microsoft.com/VisualStudio/2011/storyboarding/control">
  <Id Name="System.Storyboarding.Common.TextArea" Revision="1" Stencil="System.Storyboarding.Common" StencilVersion="0.1"/>
</Control>
</file>

<file path=customXml/item54.xml><?xml version="1.0" encoding="utf-8"?>
<Control xmlns="http://schemas.microsoft.com/VisualStudio/2011/storyboarding/control">
  <Id Name="System.Storyboarding.Common.DropdownBox" Revision="1" Stencil="System.Storyboarding.Common" StencilVersion="0.1"/>
</Control>
</file>

<file path=customXml/item55.xml><?xml version="1.0" encoding="utf-8"?>
<Control xmlns="http://schemas.microsoft.com/VisualStudio/2011/storyboarding/control">
  <Id Name="System.Storyboarding.Common.Text" Revision="1" Stencil="System.Storyboarding.Common" StencilVersion="0.1"/>
</Control>
</file>

<file path=customXml/item56.xml><?xml version="1.0" encoding="utf-8"?>
<Control xmlns="http://schemas.microsoft.com/VisualStudio/2011/storyboarding/control">
  <Id Name="System.Storyboarding.Common.Text" Revision="1" Stencil="System.Storyboarding.Common" StencilVersion="0.1"/>
</Control>
</file>

<file path=customXml/item5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58.xml><?xml version="1.0" encoding="utf-8"?>
<Control xmlns="http://schemas.microsoft.com/VisualStudio/2011/storyboarding/control">
  <Id Name="System.Storyboarding.Common.Text" Revision="1" Stencil="System.Storyboarding.Common" StencilVersion="0.1"/>
</Control>
</file>

<file path=customXml/item59.xml><?xml version="1.0" encoding="utf-8"?>
<Control xmlns="http://schemas.microsoft.com/VisualStudio/2011/storyboarding/control">
  <Id Name="System.Storyboarding.Common.DropdownBox" Revision="1" Stencil="System.Storyboarding.Common" StencilVersion="0.1"/>
</Control>
</file>

<file path=customXml/item6.xml><?xml version="1.0" encoding="utf-8"?>
<Control xmlns="http://schemas.microsoft.com/VisualStudio/2011/storyboarding/control">
  <Id Name="System.Storyboarding.Common.TextArea" Revision="1" Stencil="System.Storyboarding.Common" StencilVersion="0.1"/>
</Control>
</file>

<file path=customXml/item60.xml><?xml version="1.0" encoding="utf-8"?>
<Control xmlns="http://schemas.microsoft.com/VisualStudio/2011/storyboarding/control">
  <Id Name="System.Storyboarding.Common.Text" Revision="1" Stencil="System.Storyboarding.Common" StencilVersion="0.1"/>
</Control>
</file>

<file path=customXml/item61.xml><?xml version="1.0" encoding="utf-8"?>
<Control xmlns="http://schemas.microsoft.com/VisualStudio/2011/storyboarding/control">
  <Id Name="System.Storyboarding.WindowsDesktop.MenuBar" Revision="1" Stencil="System.Storyboarding.WindowsDesktop" StencilVersion="0.1"/>
</Control>
</file>

<file path=customXml/item62.xml><?xml version="1.0" encoding="utf-8"?>
<Control xmlns="http://schemas.microsoft.com/VisualStudio/2011/storyboarding/control">
  <Id Name="System.Storyboarding.Common.Button" Revision="1" Stencil="System.Storyboarding.Common" StencilVersion="0.1"/>
</Control>
</file>

<file path=customXml/item63.xml><?xml version="1.0" encoding="utf-8"?>
<Control xmlns="http://schemas.microsoft.com/VisualStudio/2011/storyboarding/control">
  <Id Name="System.Storyboarding.Common.TextArea" Revision="1" Stencil="System.Storyboarding.Common" StencilVersion="0.1"/>
</Control>
</file>

<file path=customXml/item64.xml><?xml version="1.0" encoding="utf-8"?>
<Control xmlns="http://schemas.microsoft.com/VisualStudio/2011/storyboarding/control">
  <Id Name="System.Storyboarding.Common.DropdownBox" Revision="1" Stencil="System.Storyboarding.Common" StencilVersion="0.1"/>
</Control>
</file>

<file path=customXml/item65.xml><?xml version="1.0" encoding="utf-8"?>
<Control xmlns="http://schemas.microsoft.com/VisualStudio/2011/storyboarding/control">
  <Id Name="System.Storyboarding.Common.Text" Revision="1" Stencil="System.Storyboarding.Common" StencilVersion="0.1"/>
</Control>
</file>

<file path=customXml/item66.xml><?xml version="1.0" encoding="utf-8"?>
<Control xmlns="http://schemas.microsoft.com/VisualStudio/2011/storyboarding/control">
  <Id Name="System.Storyboarding.Common.Text" Revision="1" Stencil="System.Storyboarding.Common" StencilVersion="0.1"/>
</Control>
</file>

<file path=customXml/item67.xml><?xml version="1.0" encoding="utf-8"?>
<Control xmlns="http://schemas.microsoft.com/VisualStudio/2011/storyboarding/control">
  <Id Name="System.Storyboarding.Common.Text" Revision="1" Stencil="System.Storyboarding.Common" StencilVersion="0.1"/>
</Control>
</file>

<file path=customXml/item6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69.xml><?xml version="1.0" encoding="utf-8"?>
<Control xmlns="http://schemas.microsoft.com/VisualStudio/2011/storyboarding/control">
  <Id Name="System.Storyboarding.Common.Text" Revision="1" Stencil="System.Storyboarding.Common" StencilVersion="0.1"/>
</Control>
</file>

<file path=customXml/item7.xml><?xml version="1.0" encoding="utf-8"?>
<Control xmlns="http://schemas.microsoft.com/VisualStudio/2011/storyboarding/control">
  <Id Name="System.Storyboarding.Common.TextArea" Revision="1" Stencil="System.Storyboarding.Common" StencilVersion="0.1"/>
</Control>
</file>

<file path=customXml/item70.xml><?xml version="1.0" encoding="utf-8"?>
<Control xmlns="http://schemas.microsoft.com/VisualStudio/2011/storyboarding/control">
  <Id Name="System.Storyboarding.Common.TextInput" Revision="1" Stencil="System.Storyboarding.Common" StencilVersion="0.1"/>
</Control>
</file>

<file path=customXml/item71.xml><?xml version="1.0" encoding="utf-8"?>
<Control xmlns="http://schemas.microsoft.com/VisualStudio/2011/storyboarding/control">
  <Id Name="System.Storyboarding.Common.TextInput" Revision="1" Stencil="System.Storyboarding.Common" StencilVersion="0.1"/>
</Control>
</file>

<file path=customXml/item72.xml><?xml version="1.0" encoding="utf-8"?>
<Control xmlns="http://schemas.microsoft.com/VisualStudio/2011/storyboarding/control">
  <Id Name="System.Storyboarding.Common.DatePicker" Revision="1" Stencil="System.Storyboarding.Common" StencilVersion="0.1"/>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
  <Id Name="System.Storyboarding.Common.Text" Revision="1" Stencil="System.Storyboarding.Common" StencilVersion="0.1"/>
</Control>
</file>

<file path=customXml/item75.xml><?xml version="1.0" encoding="utf-8"?>
<Control xmlns="http://schemas.microsoft.com/VisualStudio/2011/storyboarding/control">
  <Id Name="System.Storyboarding.Common.Text" Revision="1" Stencil="System.Storyboarding.Common" StencilVersion="0.1"/>
</Control>
</file>

<file path=customXml/item76.xml><?xml version="1.0" encoding="utf-8"?>
<Control xmlns="http://schemas.microsoft.com/VisualStudio/2011/storyboarding/control">
  <Id Name="System.Storyboarding.WindowsApps.WindowsAppsListBox" Revision="1" Stencil="System.Storyboarding.WindowsApps" StencilVersion="0.1"/>
</Control>
</file>

<file path=customXml/item77.xml><?xml version="1.0" encoding="utf-8"?>
<Control xmlns="http://schemas.microsoft.com/VisualStudio/2011/storyboarding/control">
  <Id Name="System.Storyboarding.Common.Text" Revision="1" Stencil="System.Storyboarding.Common" StencilVersion="0.1"/>
</Control>
</file>

<file path=customXml/item78.xml><?xml version="1.0" encoding="utf-8"?>
<Control xmlns="http://schemas.microsoft.com/VisualStudio/2011/storyboarding/control">
  <Id Name="System.Storyboarding.Common.TextInput" Revision="1" Stencil="System.Storyboarding.Common" StencilVersion="0.1"/>
</Control>
</file>

<file path=customXml/item79.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TextInput" Revision="1" Stencil="System.Storyboarding.Common" StencilVersion="0.1"/>
</Control>
</file>

<file path=customXml/item80.xml><?xml version="1.0" encoding="utf-8"?>
<Control xmlns="http://schemas.microsoft.com/VisualStudio/2011/storyboarding/control">
  <Id Name="System.Storyboarding.Common.Text" Revision="1" Stencil="System.Storyboarding.Common" StencilVersion="0.1"/>
</Control>
</file>

<file path=customXml/item81.xml><?xml version="1.0" encoding="utf-8"?>
<Control xmlns="http://schemas.microsoft.com/VisualStudio/2011/storyboarding/control">
  <Id Name="System.Storyboarding.Common.Button" Revision="1" Stencil="System.Storyboarding.Common" StencilVersion="0.1"/>
</Control>
</file>

<file path=customXml/item82.xml><?xml version="1.0" encoding="utf-8"?>
<Control xmlns="http://schemas.microsoft.com/VisualStudio/2011/storyboarding/control">
  <Id Name="System.Storyboarding.WindowsDesktop.MenuBar" Revision="1" Stencil="System.Storyboarding.WindowsDesktop" StencilVersion="0.1"/>
</Control>
</file>

<file path=customXml/item83.xml><?xml version="1.0" encoding="utf-8"?>
<Control xmlns="http://schemas.microsoft.com/VisualStudio/2011/storyboarding/control">
  <Id Name="System.Storyboarding.Common.TextInput" Revision="1" Stencil="System.Storyboarding.Common" StencilVersion="0.1"/>
</Control>
</file>

<file path=customXml/item84.xml><?xml version="1.0" encoding="utf-8"?>
<Control xmlns="http://schemas.microsoft.com/VisualStudio/2011/storyboarding/control">
  <Id Name="System.Storyboarding.Common.TextInput" Revision="1" Stencil="System.Storyboarding.Common" StencilVersion="0.1"/>
</Control>
</file>

<file path=customXml/item85.xml><?xml version="1.0" encoding="utf-8"?>
<Control xmlns="http://schemas.microsoft.com/VisualStudio/2011/storyboarding/control">
  <Id Name="System.Storyboarding.Common.TextInput" Revision="1" Stencil="System.Storyboarding.Common" StencilVersion="0.1"/>
</Control>
</file>

<file path=customXml/item86.xml><?xml version="1.0" encoding="utf-8"?>
<Control xmlns="http://schemas.microsoft.com/VisualStudio/2011/storyboarding/control">
  <Id Name="System.Storyboarding.Common.TextInput" Revision="1" Stencil="System.Storyboarding.Common" StencilVersion="0.1"/>
</Control>
</file>

<file path=customXml/item87.xml><?xml version="1.0" encoding="utf-8"?>
<Control xmlns="http://schemas.microsoft.com/VisualStudio/2011/storyboarding/control">
  <Id Name="System.Storyboarding.Common.Text" Revision="1" Stencil="System.Storyboarding.Common" StencilVersion="0.1"/>
</Control>
</file>

<file path=customXml/item88.xml><?xml version="1.0" encoding="utf-8"?>
<Control xmlns="http://schemas.microsoft.com/VisualStudio/2011/storyboarding/control">
  <Id Name="System.Storyboarding.Common.Text" Revision="1" Stencil="System.Storyboarding.Common" StencilVersion="0.1"/>
</Control>
</file>

<file path=customXml/item89.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System.Storyboarding.Common.TextInput" Revision="1" Stencil="System.Storyboarding.Common" StencilVersion="0.1"/>
</Control>
</file>

<file path=customXml/item90.xml><?xml version="1.0" encoding="utf-8"?>
<Control xmlns="http://schemas.microsoft.com/VisualStudio/2011/storyboarding/control">
  <Id Name="System.Storyboarding.Common.Text" Revision="1" Stencil="System.Storyboarding.Common" StencilVersion="0.1"/>
</Control>
</file>

<file path=customXml/item91.xml><?xml version="1.0" encoding="utf-8"?>
<Control xmlns="http://schemas.microsoft.com/VisualStudio/2011/storyboarding/control">
  <Id Name="System.Storyboarding.Common.TextInput" Revision="1" Stencil="System.Storyboarding.Common" StencilVersion="0.1"/>
</Control>
</file>

<file path=customXml/item92.xml><?xml version="1.0" encoding="utf-8"?>
<Control xmlns="http://schemas.microsoft.com/VisualStudio/2011/storyboarding/control">
  <Id Name="System.Storyboarding.WindowsApps.WindowsAppsListBox" Revision="1" Stencil="System.Storyboarding.WindowsApps" StencilVersion="0.1"/>
</Control>
</file>

<file path=customXml/item93.xml><?xml version="1.0" encoding="utf-8"?>
<Control xmlns="http://schemas.microsoft.com/VisualStudio/2011/storyboarding/control">
  <Id Name="System.Storyboarding.Common.TextInput" Revision="1" Stencil="System.Storyboarding.Common" StencilVersion="0.1"/>
</Control>
</file>

<file path=customXml/item94.xml><?xml version="1.0" encoding="utf-8"?>
<Control xmlns="http://schemas.microsoft.com/VisualStudio/2011/storyboarding/control">
  <Id Name="System.Storyboarding.Common.TextInput" Revision="1" Stencil="System.Storyboarding.Common" StencilVersion="0.1"/>
</Control>
</file>

<file path=customXml/item95.xml><?xml version="1.0" encoding="utf-8"?>
<Control xmlns="http://schemas.microsoft.com/VisualStudio/2011/storyboarding/control">
  <Id Name="System.Storyboarding.Common.TextInput" Revision="1" Stencil="System.Storyboarding.Common" StencilVersion="0.1"/>
</Control>
</file>

<file path=customXml/item96.xml><?xml version="1.0" encoding="utf-8"?>
<Control xmlns="http://schemas.microsoft.com/VisualStudio/2011/storyboarding/control">
  <Id Name="System.Storyboarding.Common.Text" Revision="1" Stencil="System.Storyboarding.Common" StencilVersion="0.1"/>
</Control>
</file>

<file path=customXml/item97.xml><?xml version="1.0" encoding="utf-8"?>
<Control xmlns="http://schemas.microsoft.com/VisualStudio/2011/storyboarding/control">
  <Id Name="System.Storyboarding.Common.Button" Revision="1" Stencil="System.Storyboarding.Common" StencilVersion="0.1"/>
</Control>
</file>

<file path=customXml/item98.xml><?xml version="1.0" encoding="utf-8"?>
<Control xmlns="http://schemas.microsoft.com/VisualStudio/2011/storyboarding/control">
  <Id Name="System.Storyboarding.Common.Text" Revision="1" Stencil="System.Storyboarding.Common" StencilVersion="0.1"/>
</Control>
</file>

<file path=customXml/item99.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1B1AE71-E85D-4D79-A76F-D2926B2D8B72}">
  <ds:schemaRefs>
    <ds:schemaRef ds:uri="http://schemas.microsoft.com/VisualStudio/2011/storyboarding/control"/>
  </ds:schemaRefs>
</ds:datastoreItem>
</file>

<file path=customXml/itemProps10.xml><?xml version="1.0" encoding="utf-8"?>
<ds:datastoreItem xmlns:ds="http://schemas.openxmlformats.org/officeDocument/2006/customXml" ds:itemID="{3ABC05CC-8B4B-4FD3-B929-14E8323A2DC3}">
  <ds:schemaRefs>
    <ds:schemaRef ds:uri="http://schemas.microsoft.com/VisualStudio/2011/storyboarding/control"/>
  </ds:schemaRefs>
</ds:datastoreItem>
</file>

<file path=customXml/itemProps100.xml><?xml version="1.0" encoding="utf-8"?>
<ds:datastoreItem xmlns:ds="http://schemas.openxmlformats.org/officeDocument/2006/customXml" ds:itemID="{8BE73699-71F4-45CC-A916-C585DCFA01E1}">
  <ds:schemaRefs>
    <ds:schemaRef ds:uri="http://schemas.microsoft.com/VisualStudio/2011/storyboarding/control"/>
  </ds:schemaRefs>
</ds:datastoreItem>
</file>

<file path=customXml/itemProps101.xml><?xml version="1.0" encoding="utf-8"?>
<ds:datastoreItem xmlns:ds="http://schemas.openxmlformats.org/officeDocument/2006/customXml" ds:itemID="{09A64332-3A8A-4EDC-A181-2112999AC433}">
  <ds:schemaRefs>
    <ds:schemaRef ds:uri="http://schemas.microsoft.com/VisualStudio/2011/storyboarding/control"/>
  </ds:schemaRefs>
</ds:datastoreItem>
</file>

<file path=customXml/itemProps102.xml><?xml version="1.0" encoding="utf-8"?>
<ds:datastoreItem xmlns:ds="http://schemas.openxmlformats.org/officeDocument/2006/customXml" ds:itemID="{F00AEE9F-3EDD-4E40-83A2-E37D678FE8AB}">
  <ds:schemaRefs>
    <ds:schemaRef ds:uri="http://schemas.microsoft.com/VisualStudio/2011/storyboarding/control"/>
  </ds:schemaRefs>
</ds:datastoreItem>
</file>

<file path=customXml/itemProps103.xml><?xml version="1.0" encoding="utf-8"?>
<ds:datastoreItem xmlns:ds="http://schemas.openxmlformats.org/officeDocument/2006/customXml" ds:itemID="{B744C844-FA8D-477D-A791-79041646BAC0}">
  <ds:schemaRefs>
    <ds:schemaRef ds:uri="http://schemas.microsoft.com/VisualStudio/2011/storyboarding/control"/>
  </ds:schemaRefs>
</ds:datastoreItem>
</file>

<file path=customXml/itemProps104.xml><?xml version="1.0" encoding="utf-8"?>
<ds:datastoreItem xmlns:ds="http://schemas.openxmlformats.org/officeDocument/2006/customXml" ds:itemID="{F222A208-93AD-422D-BE6D-979993E8EFE1}">
  <ds:schemaRefs>
    <ds:schemaRef ds:uri="http://schemas.microsoft.com/VisualStudio/2011/storyboarding/control"/>
  </ds:schemaRefs>
</ds:datastoreItem>
</file>

<file path=customXml/itemProps105.xml><?xml version="1.0" encoding="utf-8"?>
<ds:datastoreItem xmlns:ds="http://schemas.openxmlformats.org/officeDocument/2006/customXml" ds:itemID="{CCFF5097-4B2F-4F55-80E4-9D2DE2F88F24}">
  <ds:schemaRefs>
    <ds:schemaRef ds:uri="http://schemas.microsoft.com/VisualStudio/2011/storyboarding/control"/>
  </ds:schemaRefs>
</ds:datastoreItem>
</file>

<file path=customXml/itemProps106.xml><?xml version="1.0" encoding="utf-8"?>
<ds:datastoreItem xmlns:ds="http://schemas.openxmlformats.org/officeDocument/2006/customXml" ds:itemID="{6E78387C-2323-46C4-AEE3-47298DFB11F3}">
  <ds:schemaRefs>
    <ds:schemaRef ds:uri="http://schemas.microsoft.com/VisualStudio/2011/storyboarding/control"/>
  </ds:schemaRefs>
</ds:datastoreItem>
</file>

<file path=customXml/itemProps107.xml><?xml version="1.0" encoding="utf-8"?>
<ds:datastoreItem xmlns:ds="http://schemas.openxmlformats.org/officeDocument/2006/customXml" ds:itemID="{E2F46BAA-DF1A-45F2-BBF0-3D4C0D7B2C3B}">
  <ds:schemaRefs>
    <ds:schemaRef ds:uri="http://schemas.microsoft.com/VisualStudio/2011/storyboarding/control"/>
  </ds:schemaRefs>
</ds:datastoreItem>
</file>

<file path=customXml/itemProps108.xml><?xml version="1.0" encoding="utf-8"?>
<ds:datastoreItem xmlns:ds="http://schemas.openxmlformats.org/officeDocument/2006/customXml" ds:itemID="{C18AB2D7-BCE4-49F1-80B3-A9FAEFC3B7B6}">
  <ds:schemaRefs>
    <ds:schemaRef ds:uri="http://schemas.microsoft.com/VisualStudio/2011/storyboarding/control"/>
  </ds:schemaRefs>
</ds:datastoreItem>
</file>

<file path=customXml/itemProps109.xml><?xml version="1.0" encoding="utf-8"?>
<ds:datastoreItem xmlns:ds="http://schemas.openxmlformats.org/officeDocument/2006/customXml" ds:itemID="{EA2AC08A-21D3-4585-A941-FB4FAF8B3CD8}">
  <ds:schemaRefs>
    <ds:schemaRef ds:uri="http://schemas.microsoft.com/VisualStudio/2011/storyboarding/control"/>
  </ds:schemaRefs>
</ds:datastoreItem>
</file>

<file path=customXml/itemProps11.xml><?xml version="1.0" encoding="utf-8"?>
<ds:datastoreItem xmlns:ds="http://schemas.openxmlformats.org/officeDocument/2006/customXml" ds:itemID="{C499B63B-0E2E-40A5-8A0C-27BAC70E8564}">
  <ds:schemaRefs>
    <ds:schemaRef ds:uri="http://schemas.microsoft.com/VisualStudio/2011/storyboarding/control"/>
  </ds:schemaRefs>
</ds:datastoreItem>
</file>

<file path=customXml/itemProps110.xml><?xml version="1.0" encoding="utf-8"?>
<ds:datastoreItem xmlns:ds="http://schemas.openxmlformats.org/officeDocument/2006/customXml" ds:itemID="{766F7221-29A8-476B-B700-A4679163BFB2}">
  <ds:schemaRefs>
    <ds:schemaRef ds:uri="http://schemas.microsoft.com/VisualStudio/2011/storyboarding/control"/>
  </ds:schemaRefs>
</ds:datastoreItem>
</file>

<file path=customXml/itemProps111.xml><?xml version="1.0" encoding="utf-8"?>
<ds:datastoreItem xmlns:ds="http://schemas.openxmlformats.org/officeDocument/2006/customXml" ds:itemID="{9ABAD05B-FE79-4BEF-BCB5-CE9AC75EFE86}">
  <ds:schemaRefs>
    <ds:schemaRef ds:uri="http://schemas.microsoft.com/VisualStudio/2011/storyboarding/control"/>
  </ds:schemaRefs>
</ds:datastoreItem>
</file>

<file path=customXml/itemProps112.xml><?xml version="1.0" encoding="utf-8"?>
<ds:datastoreItem xmlns:ds="http://schemas.openxmlformats.org/officeDocument/2006/customXml" ds:itemID="{CDC49AF1-9D52-47CC-9D8A-F4C89B0ACE55}">
  <ds:schemaRefs>
    <ds:schemaRef ds:uri="http://schemas.microsoft.com/VisualStudio/2011/storyboarding/control"/>
  </ds:schemaRefs>
</ds:datastoreItem>
</file>

<file path=customXml/itemProps113.xml><?xml version="1.0" encoding="utf-8"?>
<ds:datastoreItem xmlns:ds="http://schemas.openxmlformats.org/officeDocument/2006/customXml" ds:itemID="{78BC7493-3D2A-45D1-AAEB-B4FB9325ED58}">
  <ds:schemaRefs>
    <ds:schemaRef ds:uri="http://schemas.microsoft.com/VisualStudio/2011/storyboarding/control"/>
  </ds:schemaRefs>
</ds:datastoreItem>
</file>

<file path=customXml/itemProps114.xml><?xml version="1.0" encoding="utf-8"?>
<ds:datastoreItem xmlns:ds="http://schemas.openxmlformats.org/officeDocument/2006/customXml" ds:itemID="{CBA32470-A152-4E88-833F-197812CAD8A4}">
  <ds:schemaRefs>
    <ds:schemaRef ds:uri="http://schemas.microsoft.com/VisualStudio/2011/storyboarding/control"/>
  </ds:schemaRefs>
</ds:datastoreItem>
</file>

<file path=customXml/itemProps115.xml><?xml version="1.0" encoding="utf-8"?>
<ds:datastoreItem xmlns:ds="http://schemas.openxmlformats.org/officeDocument/2006/customXml" ds:itemID="{5C8099B7-F4BC-4509-A6B3-657F226BEE4C}">
  <ds:schemaRefs>
    <ds:schemaRef ds:uri="http://schemas.microsoft.com/VisualStudio/2011/storyboarding/control"/>
  </ds:schemaRefs>
</ds:datastoreItem>
</file>

<file path=customXml/itemProps116.xml><?xml version="1.0" encoding="utf-8"?>
<ds:datastoreItem xmlns:ds="http://schemas.openxmlformats.org/officeDocument/2006/customXml" ds:itemID="{3A5112F7-BEEF-4F89-B180-6FBC489AD35C}">
  <ds:schemaRefs>
    <ds:schemaRef ds:uri="http://schemas.microsoft.com/VisualStudio/2011/storyboarding/control"/>
  </ds:schemaRefs>
</ds:datastoreItem>
</file>

<file path=customXml/itemProps117.xml><?xml version="1.0" encoding="utf-8"?>
<ds:datastoreItem xmlns:ds="http://schemas.openxmlformats.org/officeDocument/2006/customXml" ds:itemID="{7928BF96-D50D-4A23-8ABD-9093F18856BA}">
  <ds:schemaRefs>
    <ds:schemaRef ds:uri="http://schemas.microsoft.com/VisualStudio/2011/storyboarding/control"/>
  </ds:schemaRefs>
</ds:datastoreItem>
</file>

<file path=customXml/itemProps118.xml><?xml version="1.0" encoding="utf-8"?>
<ds:datastoreItem xmlns:ds="http://schemas.openxmlformats.org/officeDocument/2006/customXml" ds:itemID="{36D35352-9C60-45D2-BAEC-14C5884A5C2B}">
  <ds:schemaRefs>
    <ds:schemaRef ds:uri="http://schemas.microsoft.com/VisualStudio/2011/storyboarding/control"/>
  </ds:schemaRefs>
</ds:datastoreItem>
</file>

<file path=customXml/itemProps119.xml><?xml version="1.0" encoding="utf-8"?>
<ds:datastoreItem xmlns:ds="http://schemas.openxmlformats.org/officeDocument/2006/customXml" ds:itemID="{658E1486-9228-487B-AECA-66CE302BE00F}">
  <ds:schemaRefs>
    <ds:schemaRef ds:uri="http://schemas.microsoft.com/VisualStudio/2011/storyboarding/control"/>
  </ds:schemaRefs>
</ds:datastoreItem>
</file>

<file path=customXml/itemProps12.xml><?xml version="1.0" encoding="utf-8"?>
<ds:datastoreItem xmlns:ds="http://schemas.openxmlformats.org/officeDocument/2006/customXml" ds:itemID="{7586BBA7-7E53-410C-859B-1DE651BA5A43}">
  <ds:schemaRefs>
    <ds:schemaRef ds:uri="http://schemas.microsoft.com/VisualStudio/2011/storyboarding/control"/>
  </ds:schemaRefs>
</ds:datastoreItem>
</file>

<file path=customXml/itemProps120.xml><?xml version="1.0" encoding="utf-8"?>
<ds:datastoreItem xmlns:ds="http://schemas.openxmlformats.org/officeDocument/2006/customXml" ds:itemID="{24DCD413-B3D8-4577-A490-6C8517AF3642}">
  <ds:schemaRefs>
    <ds:schemaRef ds:uri="http://schemas.microsoft.com/VisualStudio/2011/storyboarding/control"/>
  </ds:schemaRefs>
</ds:datastoreItem>
</file>

<file path=customXml/itemProps121.xml><?xml version="1.0" encoding="utf-8"?>
<ds:datastoreItem xmlns:ds="http://schemas.openxmlformats.org/officeDocument/2006/customXml" ds:itemID="{7D00E08B-25E2-42EC-9418-83D66FBC8CCE}">
  <ds:schemaRefs>
    <ds:schemaRef ds:uri="http://schemas.microsoft.com/VisualStudio/2011/storyboarding/control"/>
  </ds:schemaRefs>
</ds:datastoreItem>
</file>

<file path=customXml/itemProps122.xml><?xml version="1.0" encoding="utf-8"?>
<ds:datastoreItem xmlns:ds="http://schemas.openxmlformats.org/officeDocument/2006/customXml" ds:itemID="{AB670A10-CC34-4E98-8D0C-659A30B42E15}">
  <ds:schemaRefs>
    <ds:schemaRef ds:uri="http://schemas.microsoft.com/VisualStudio/2011/storyboarding/control"/>
  </ds:schemaRefs>
</ds:datastoreItem>
</file>

<file path=customXml/itemProps123.xml><?xml version="1.0" encoding="utf-8"?>
<ds:datastoreItem xmlns:ds="http://schemas.openxmlformats.org/officeDocument/2006/customXml" ds:itemID="{80B42C8F-787F-4BCD-80DA-905C1DDCF170}">
  <ds:schemaRefs>
    <ds:schemaRef ds:uri="http://schemas.microsoft.com/VisualStudio/2011/storyboarding/control"/>
  </ds:schemaRefs>
</ds:datastoreItem>
</file>

<file path=customXml/itemProps124.xml><?xml version="1.0" encoding="utf-8"?>
<ds:datastoreItem xmlns:ds="http://schemas.openxmlformats.org/officeDocument/2006/customXml" ds:itemID="{06CFC236-32D3-43B4-9321-CF3C00C700E9}">
  <ds:schemaRefs>
    <ds:schemaRef ds:uri="http://schemas.microsoft.com/VisualStudio/2011/storyboarding/control"/>
  </ds:schemaRefs>
</ds:datastoreItem>
</file>

<file path=customXml/itemProps125.xml><?xml version="1.0" encoding="utf-8"?>
<ds:datastoreItem xmlns:ds="http://schemas.openxmlformats.org/officeDocument/2006/customXml" ds:itemID="{A618402B-29FE-4429-B262-64F6FD9CF952}">
  <ds:schemaRefs>
    <ds:schemaRef ds:uri="http://schemas.microsoft.com/VisualStudio/2011/storyboarding/control"/>
  </ds:schemaRefs>
</ds:datastoreItem>
</file>

<file path=customXml/itemProps126.xml><?xml version="1.0" encoding="utf-8"?>
<ds:datastoreItem xmlns:ds="http://schemas.openxmlformats.org/officeDocument/2006/customXml" ds:itemID="{60D9660E-2AAE-47CA-A862-09ED5326FB70}">
  <ds:schemaRefs>
    <ds:schemaRef ds:uri="http://schemas.microsoft.com/VisualStudio/2011/storyboarding/control"/>
  </ds:schemaRefs>
</ds:datastoreItem>
</file>

<file path=customXml/itemProps127.xml><?xml version="1.0" encoding="utf-8"?>
<ds:datastoreItem xmlns:ds="http://schemas.openxmlformats.org/officeDocument/2006/customXml" ds:itemID="{1AC7C8BE-3B1E-436E-ABBC-2C6CD8D4B469}">
  <ds:schemaRefs>
    <ds:schemaRef ds:uri="http://schemas.microsoft.com/VisualStudio/2011/storyboarding/control"/>
  </ds:schemaRefs>
</ds:datastoreItem>
</file>

<file path=customXml/itemProps128.xml><?xml version="1.0" encoding="utf-8"?>
<ds:datastoreItem xmlns:ds="http://schemas.openxmlformats.org/officeDocument/2006/customXml" ds:itemID="{A0D50A1E-75DE-4B45-A887-BDCB6F488804}">
  <ds:schemaRefs>
    <ds:schemaRef ds:uri="http://schemas.microsoft.com/VisualStudio/2011/storyboarding/control"/>
  </ds:schemaRefs>
</ds:datastoreItem>
</file>

<file path=customXml/itemProps13.xml><?xml version="1.0" encoding="utf-8"?>
<ds:datastoreItem xmlns:ds="http://schemas.openxmlformats.org/officeDocument/2006/customXml" ds:itemID="{023BB5EB-230B-4C81-8766-4BD73303547F}">
  <ds:schemaRefs>
    <ds:schemaRef ds:uri="http://schemas.microsoft.com/VisualStudio/2011/storyboarding/control"/>
  </ds:schemaRefs>
</ds:datastoreItem>
</file>

<file path=customXml/itemProps14.xml><?xml version="1.0" encoding="utf-8"?>
<ds:datastoreItem xmlns:ds="http://schemas.openxmlformats.org/officeDocument/2006/customXml" ds:itemID="{BFA191FD-3E52-43B3-BC0A-6F3250DB6139}">
  <ds:schemaRefs>
    <ds:schemaRef ds:uri="http://schemas.microsoft.com/VisualStudio/2011/storyboarding/control"/>
  </ds:schemaRefs>
</ds:datastoreItem>
</file>

<file path=customXml/itemProps15.xml><?xml version="1.0" encoding="utf-8"?>
<ds:datastoreItem xmlns:ds="http://schemas.openxmlformats.org/officeDocument/2006/customXml" ds:itemID="{F6515C47-D076-4472-A1E8-B942AFF3BCE6}">
  <ds:schemaRefs>
    <ds:schemaRef ds:uri="http://schemas.microsoft.com/VisualStudio/2011/storyboarding/control"/>
  </ds:schemaRefs>
</ds:datastoreItem>
</file>

<file path=customXml/itemProps16.xml><?xml version="1.0" encoding="utf-8"?>
<ds:datastoreItem xmlns:ds="http://schemas.openxmlformats.org/officeDocument/2006/customXml" ds:itemID="{69A6043F-B725-46F3-A9C5-9C01C28F020C}">
  <ds:schemaRefs>
    <ds:schemaRef ds:uri="http://schemas.microsoft.com/VisualStudio/2011/storyboarding/control"/>
  </ds:schemaRefs>
</ds:datastoreItem>
</file>

<file path=customXml/itemProps17.xml><?xml version="1.0" encoding="utf-8"?>
<ds:datastoreItem xmlns:ds="http://schemas.openxmlformats.org/officeDocument/2006/customXml" ds:itemID="{ACF21AD1-F033-4FE9-8DDC-4AA00AB337DA}">
  <ds:schemaRefs>
    <ds:schemaRef ds:uri="http://schemas.microsoft.com/VisualStudio/2011/storyboarding/control"/>
  </ds:schemaRefs>
</ds:datastoreItem>
</file>

<file path=customXml/itemProps18.xml><?xml version="1.0" encoding="utf-8"?>
<ds:datastoreItem xmlns:ds="http://schemas.openxmlformats.org/officeDocument/2006/customXml" ds:itemID="{5EF7BB95-7899-48FE-AC8A-399BBD53EAB5}">
  <ds:schemaRefs>
    <ds:schemaRef ds:uri="http://schemas.microsoft.com/VisualStudio/2011/storyboarding/control"/>
  </ds:schemaRefs>
</ds:datastoreItem>
</file>

<file path=customXml/itemProps19.xml><?xml version="1.0" encoding="utf-8"?>
<ds:datastoreItem xmlns:ds="http://schemas.openxmlformats.org/officeDocument/2006/customXml" ds:itemID="{DE24237C-F3D3-41C0-B2FD-893A1FAC1F42}">
  <ds:schemaRefs>
    <ds:schemaRef ds:uri="http://schemas.microsoft.com/VisualStudio/2011/storyboarding/control"/>
  </ds:schemaRefs>
</ds:datastoreItem>
</file>

<file path=customXml/itemProps2.xml><?xml version="1.0" encoding="utf-8"?>
<ds:datastoreItem xmlns:ds="http://schemas.openxmlformats.org/officeDocument/2006/customXml" ds:itemID="{0EEDC5A3-A2B0-49EB-B975-73FA1AE42C19}">
  <ds:schemaRefs>
    <ds:schemaRef ds:uri="http://schemas.microsoft.com/VisualStudio/2011/storyboarding/control"/>
  </ds:schemaRefs>
</ds:datastoreItem>
</file>

<file path=customXml/itemProps20.xml><?xml version="1.0" encoding="utf-8"?>
<ds:datastoreItem xmlns:ds="http://schemas.openxmlformats.org/officeDocument/2006/customXml" ds:itemID="{CFA9BDD6-2944-4F61-BCBA-1678CF0D66C1}">
  <ds:schemaRefs>
    <ds:schemaRef ds:uri="http://schemas.microsoft.com/VisualStudio/2011/storyboarding/control"/>
  </ds:schemaRefs>
</ds:datastoreItem>
</file>

<file path=customXml/itemProps21.xml><?xml version="1.0" encoding="utf-8"?>
<ds:datastoreItem xmlns:ds="http://schemas.openxmlformats.org/officeDocument/2006/customXml" ds:itemID="{F44CCE97-65DB-4A8A-88EC-57E72AF505EA}">
  <ds:schemaRefs>
    <ds:schemaRef ds:uri="http://schemas.microsoft.com/VisualStudio/2011/storyboarding/control"/>
  </ds:schemaRefs>
</ds:datastoreItem>
</file>

<file path=customXml/itemProps22.xml><?xml version="1.0" encoding="utf-8"?>
<ds:datastoreItem xmlns:ds="http://schemas.openxmlformats.org/officeDocument/2006/customXml" ds:itemID="{A283B529-1FB9-4F9A-850A-DC469AC76295}">
  <ds:schemaRefs>
    <ds:schemaRef ds:uri="http://schemas.microsoft.com/VisualStudio/2011/storyboarding/control"/>
  </ds:schemaRefs>
</ds:datastoreItem>
</file>

<file path=customXml/itemProps23.xml><?xml version="1.0" encoding="utf-8"?>
<ds:datastoreItem xmlns:ds="http://schemas.openxmlformats.org/officeDocument/2006/customXml" ds:itemID="{1CCE8E67-2D3C-4DCD-BB3C-CE7963A9CED4}">
  <ds:schemaRefs>
    <ds:schemaRef ds:uri="http://schemas.microsoft.com/VisualStudio/2011/storyboarding/control"/>
  </ds:schemaRefs>
</ds:datastoreItem>
</file>

<file path=customXml/itemProps24.xml><?xml version="1.0" encoding="utf-8"?>
<ds:datastoreItem xmlns:ds="http://schemas.openxmlformats.org/officeDocument/2006/customXml" ds:itemID="{0A708786-98E4-4928-85D9-478CD0E65015}">
  <ds:schemaRefs>
    <ds:schemaRef ds:uri="http://schemas.microsoft.com/VisualStudio/2011/storyboarding/control"/>
  </ds:schemaRefs>
</ds:datastoreItem>
</file>

<file path=customXml/itemProps25.xml><?xml version="1.0" encoding="utf-8"?>
<ds:datastoreItem xmlns:ds="http://schemas.openxmlformats.org/officeDocument/2006/customXml" ds:itemID="{2DC900D9-CBF1-4D37-96A1-72870F0459B6}">
  <ds:schemaRefs>
    <ds:schemaRef ds:uri="http://schemas.microsoft.com/VisualStudio/2011/storyboarding/control"/>
  </ds:schemaRefs>
</ds:datastoreItem>
</file>

<file path=customXml/itemProps26.xml><?xml version="1.0" encoding="utf-8"?>
<ds:datastoreItem xmlns:ds="http://schemas.openxmlformats.org/officeDocument/2006/customXml" ds:itemID="{797C1364-BC95-4E0A-BA71-2D82D9EAC398}">
  <ds:schemaRefs>
    <ds:schemaRef ds:uri="http://schemas.microsoft.com/VisualStudio/2011/storyboarding/control"/>
  </ds:schemaRefs>
</ds:datastoreItem>
</file>

<file path=customXml/itemProps27.xml><?xml version="1.0" encoding="utf-8"?>
<ds:datastoreItem xmlns:ds="http://schemas.openxmlformats.org/officeDocument/2006/customXml" ds:itemID="{188D7632-44CF-4974-AAA3-75CC4A7800FD}">
  <ds:schemaRefs>
    <ds:schemaRef ds:uri="http://schemas.microsoft.com/VisualStudio/2011/storyboarding/control"/>
  </ds:schemaRefs>
</ds:datastoreItem>
</file>

<file path=customXml/itemProps28.xml><?xml version="1.0" encoding="utf-8"?>
<ds:datastoreItem xmlns:ds="http://schemas.openxmlformats.org/officeDocument/2006/customXml" ds:itemID="{9B50FABB-BB46-4BA3-9BD1-56AB372DF105}">
  <ds:schemaRefs>
    <ds:schemaRef ds:uri="http://schemas.microsoft.com/VisualStudio/2011/storyboarding/control"/>
  </ds:schemaRefs>
</ds:datastoreItem>
</file>

<file path=customXml/itemProps29.xml><?xml version="1.0" encoding="utf-8"?>
<ds:datastoreItem xmlns:ds="http://schemas.openxmlformats.org/officeDocument/2006/customXml" ds:itemID="{7D395B06-B889-4151-9728-D1743A58077F}">
  <ds:schemaRefs>
    <ds:schemaRef ds:uri="http://schemas.microsoft.com/VisualStudio/2011/storyboarding/control"/>
  </ds:schemaRefs>
</ds:datastoreItem>
</file>

<file path=customXml/itemProps3.xml><?xml version="1.0" encoding="utf-8"?>
<ds:datastoreItem xmlns:ds="http://schemas.openxmlformats.org/officeDocument/2006/customXml" ds:itemID="{087DF798-DE25-46CD-B859-CB6C03D91966}">
  <ds:schemaRefs>
    <ds:schemaRef ds:uri="http://schemas.microsoft.com/VisualStudio/2011/storyboarding/control"/>
  </ds:schemaRefs>
</ds:datastoreItem>
</file>

<file path=customXml/itemProps30.xml><?xml version="1.0" encoding="utf-8"?>
<ds:datastoreItem xmlns:ds="http://schemas.openxmlformats.org/officeDocument/2006/customXml" ds:itemID="{BDFA0601-A880-4B78-BDAB-6758CEF82166}">
  <ds:schemaRefs>
    <ds:schemaRef ds:uri="http://schemas.microsoft.com/VisualStudio/2011/storyboarding/control"/>
  </ds:schemaRefs>
</ds:datastoreItem>
</file>

<file path=customXml/itemProps31.xml><?xml version="1.0" encoding="utf-8"?>
<ds:datastoreItem xmlns:ds="http://schemas.openxmlformats.org/officeDocument/2006/customXml" ds:itemID="{66FA2DB1-F462-4DC5-A764-0A9916D4175B}">
  <ds:schemaRefs>
    <ds:schemaRef ds:uri="http://schemas.microsoft.com/VisualStudio/2011/storyboarding/control"/>
  </ds:schemaRefs>
</ds:datastoreItem>
</file>

<file path=customXml/itemProps32.xml><?xml version="1.0" encoding="utf-8"?>
<ds:datastoreItem xmlns:ds="http://schemas.openxmlformats.org/officeDocument/2006/customXml" ds:itemID="{56F280B8-E42E-4DE5-8859-3347E5699E38}">
  <ds:schemaRefs>
    <ds:schemaRef ds:uri="http://schemas.microsoft.com/VisualStudio/2011/storyboarding/control"/>
  </ds:schemaRefs>
</ds:datastoreItem>
</file>

<file path=customXml/itemProps33.xml><?xml version="1.0" encoding="utf-8"?>
<ds:datastoreItem xmlns:ds="http://schemas.openxmlformats.org/officeDocument/2006/customXml" ds:itemID="{EF3E2574-276D-46FC-B544-24B78DF6F9E5}">
  <ds:schemaRefs>
    <ds:schemaRef ds:uri="http://schemas.microsoft.com/VisualStudio/2011/storyboarding/control"/>
  </ds:schemaRefs>
</ds:datastoreItem>
</file>

<file path=customXml/itemProps34.xml><?xml version="1.0" encoding="utf-8"?>
<ds:datastoreItem xmlns:ds="http://schemas.openxmlformats.org/officeDocument/2006/customXml" ds:itemID="{1DE1C308-4B0A-4B84-B4EF-93802717183C}">
  <ds:schemaRefs>
    <ds:schemaRef ds:uri="http://schemas.microsoft.com/VisualStudio/2011/storyboarding/control"/>
  </ds:schemaRefs>
</ds:datastoreItem>
</file>

<file path=customXml/itemProps35.xml><?xml version="1.0" encoding="utf-8"?>
<ds:datastoreItem xmlns:ds="http://schemas.openxmlformats.org/officeDocument/2006/customXml" ds:itemID="{E279E240-BEBC-4BF5-A45F-EA029B8349AF}">
  <ds:schemaRefs>
    <ds:schemaRef ds:uri="http://schemas.microsoft.com/VisualStudio/2011/storyboarding/control"/>
  </ds:schemaRefs>
</ds:datastoreItem>
</file>

<file path=customXml/itemProps36.xml><?xml version="1.0" encoding="utf-8"?>
<ds:datastoreItem xmlns:ds="http://schemas.openxmlformats.org/officeDocument/2006/customXml" ds:itemID="{27537E76-10DC-495E-9613-9B83E05FC395}">
  <ds:schemaRefs>
    <ds:schemaRef ds:uri="http://schemas.microsoft.com/VisualStudio/2011/storyboarding/control"/>
  </ds:schemaRefs>
</ds:datastoreItem>
</file>

<file path=customXml/itemProps37.xml><?xml version="1.0" encoding="utf-8"?>
<ds:datastoreItem xmlns:ds="http://schemas.openxmlformats.org/officeDocument/2006/customXml" ds:itemID="{4EE4FEDD-4146-4B81-8F39-68B2AB944D8C}">
  <ds:schemaRefs>
    <ds:schemaRef ds:uri="http://schemas.microsoft.com/VisualStudio/2011/storyboarding/control"/>
  </ds:schemaRefs>
</ds:datastoreItem>
</file>

<file path=customXml/itemProps38.xml><?xml version="1.0" encoding="utf-8"?>
<ds:datastoreItem xmlns:ds="http://schemas.openxmlformats.org/officeDocument/2006/customXml" ds:itemID="{C6D2927B-2F8C-4C21-8C9A-A11F1CA3578A}">
  <ds:schemaRefs>
    <ds:schemaRef ds:uri="http://schemas.microsoft.com/VisualStudio/2011/storyboarding/control"/>
  </ds:schemaRefs>
</ds:datastoreItem>
</file>

<file path=customXml/itemProps39.xml><?xml version="1.0" encoding="utf-8"?>
<ds:datastoreItem xmlns:ds="http://schemas.openxmlformats.org/officeDocument/2006/customXml" ds:itemID="{D1FBBDA8-FB7E-4BBF-B59B-B4B4C2CB75CD}">
  <ds:schemaRefs>
    <ds:schemaRef ds:uri="http://schemas.microsoft.com/VisualStudio/2011/storyboarding/control"/>
  </ds:schemaRefs>
</ds:datastoreItem>
</file>

<file path=customXml/itemProps4.xml><?xml version="1.0" encoding="utf-8"?>
<ds:datastoreItem xmlns:ds="http://schemas.openxmlformats.org/officeDocument/2006/customXml" ds:itemID="{F4B0F921-AE28-479A-8689-06B17D85388D}">
  <ds:schemaRefs>
    <ds:schemaRef ds:uri="http://schemas.microsoft.com/VisualStudio/2011/storyboarding/control"/>
  </ds:schemaRefs>
</ds:datastoreItem>
</file>

<file path=customXml/itemProps40.xml><?xml version="1.0" encoding="utf-8"?>
<ds:datastoreItem xmlns:ds="http://schemas.openxmlformats.org/officeDocument/2006/customXml" ds:itemID="{D2F5224B-2184-4EC0-90B7-B996320AA073}">
  <ds:schemaRefs>
    <ds:schemaRef ds:uri="http://schemas.microsoft.com/VisualStudio/2011/storyboarding/control"/>
  </ds:schemaRefs>
</ds:datastoreItem>
</file>

<file path=customXml/itemProps41.xml><?xml version="1.0" encoding="utf-8"?>
<ds:datastoreItem xmlns:ds="http://schemas.openxmlformats.org/officeDocument/2006/customXml" ds:itemID="{4FAFBA2D-FCDF-4A9A-AE64-C070561FA4B9}">
  <ds:schemaRefs>
    <ds:schemaRef ds:uri="http://schemas.microsoft.com/VisualStudio/2011/storyboarding/control"/>
  </ds:schemaRefs>
</ds:datastoreItem>
</file>

<file path=customXml/itemProps42.xml><?xml version="1.0" encoding="utf-8"?>
<ds:datastoreItem xmlns:ds="http://schemas.openxmlformats.org/officeDocument/2006/customXml" ds:itemID="{E52C906A-0E7A-4A5A-A67D-E5C97EE2861A}">
  <ds:schemaRefs>
    <ds:schemaRef ds:uri="http://schemas.microsoft.com/VisualStudio/2011/storyboarding/control"/>
  </ds:schemaRefs>
</ds:datastoreItem>
</file>

<file path=customXml/itemProps43.xml><?xml version="1.0" encoding="utf-8"?>
<ds:datastoreItem xmlns:ds="http://schemas.openxmlformats.org/officeDocument/2006/customXml" ds:itemID="{07CB230C-C523-4433-ADCF-7E44949E13A4}">
  <ds:schemaRefs>
    <ds:schemaRef ds:uri="http://schemas.microsoft.com/VisualStudio/2011/storyboarding/control"/>
  </ds:schemaRefs>
</ds:datastoreItem>
</file>

<file path=customXml/itemProps44.xml><?xml version="1.0" encoding="utf-8"?>
<ds:datastoreItem xmlns:ds="http://schemas.openxmlformats.org/officeDocument/2006/customXml" ds:itemID="{B3BFED44-4A3A-427C-8DB7-D2CECD903E75}">
  <ds:schemaRefs>
    <ds:schemaRef ds:uri="http://schemas.microsoft.com/VisualStudio/2011/storyboarding/control"/>
  </ds:schemaRefs>
</ds:datastoreItem>
</file>

<file path=customXml/itemProps45.xml><?xml version="1.0" encoding="utf-8"?>
<ds:datastoreItem xmlns:ds="http://schemas.openxmlformats.org/officeDocument/2006/customXml" ds:itemID="{C3A903D6-4B03-434E-8658-E4ACF9953BCD}">
  <ds:schemaRefs>
    <ds:schemaRef ds:uri="http://schemas.microsoft.com/VisualStudio/2011/storyboarding/control"/>
  </ds:schemaRefs>
</ds:datastoreItem>
</file>

<file path=customXml/itemProps46.xml><?xml version="1.0" encoding="utf-8"?>
<ds:datastoreItem xmlns:ds="http://schemas.openxmlformats.org/officeDocument/2006/customXml" ds:itemID="{41441102-A469-4238-A497-BE6BAA93F35D}">
  <ds:schemaRefs>
    <ds:schemaRef ds:uri="http://schemas.microsoft.com/VisualStudio/2011/storyboarding/control"/>
  </ds:schemaRefs>
</ds:datastoreItem>
</file>

<file path=customXml/itemProps47.xml><?xml version="1.0" encoding="utf-8"?>
<ds:datastoreItem xmlns:ds="http://schemas.openxmlformats.org/officeDocument/2006/customXml" ds:itemID="{2E23B9DD-10A2-447E-B18B-3157294D2FFC}">
  <ds:schemaRefs>
    <ds:schemaRef ds:uri="http://schemas.microsoft.com/VisualStudio/2011/storyboarding/control"/>
  </ds:schemaRefs>
</ds:datastoreItem>
</file>

<file path=customXml/itemProps48.xml><?xml version="1.0" encoding="utf-8"?>
<ds:datastoreItem xmlns:ds="http://schemas.openxmlformats.org/officeDocument/2006/customXml" ds:itemID="{30DC857A-798C-4177-B2E2-1A34301A82B3}">
  <ds:schemaRefs>
    <ds:schemaRef ds:uri="http://schemas.microsoft.com/VisualStudio/2011/storyboarding/control"/>
  </ds:schemaRefs>
</ds:datastoreItem>
</file>

<file path=customXml/itemProps49.xml><?xml version="1.0" encoding="utf-8"?>
<ds:datastoreItem xmlns:ds="http://schemas.openxmlformats.org/officeDocument/2006/customXml" ds:itemID="{6A16C20C-6451-4359-B65C-31F5EDCD4F27}">
  <ds:schemaRefs>
    <ds:schemaRef ds:uri="http://schemas.microsoft.com/VisualStudio/2011/storyboarding/control"/>
  </ds:schemaRefs>
</ds:datastoreItem>
</file>

<file path=customXml/itemProps5.xml><?xml version="1.0" encoding="utf-8"?>
<ds:datastoreItem xmlns:ds="http://schemas.openxmlformats.org/officeDocument/2006/customXml" ds:itemID="{CF6AFDC5-9B15-4DBD-AE8F-D324B07428A9}">
  <ds:schemaRefs>
    <ds:schemaRef ds:uri="http://schemas.microsoft.com/VisualStudio/2011/storyboarding/control"/>
  </ds:schemaRefs>
</ds:datastoreItem>
</file>

<file path=customXml/itemProps50.xml><?xml version="1.0" encoding="utf-8"?>
<ds:datastoreItem xmlns:ds="http://schemas.openxmlformats.org/officeDocument/2006/customXml" ds:itemID="{1D90B0D1-B66B-4B1C-BF1C-DAE1E55640E5}">
  <ds:schemaRefs>
    <ds:schemaRef ds:uri="http://schemas.microsoft.com/VisualStudio/2011/storyboarding/control"/>
  </ds:schemaRefs>
</ds:datastoreItem>
</file>

<file path=customXml/itemProps51.xml><?xml version="1.0" encoding="utf-8"?>
<ds:datastoreItem xmlns:ds="http://schemas.openxmlformats.org/officeDocument/2006/customXml" ds:itemID="{3AD4D4C2-CBD8-4C81-9A1A-AFED18C36CFD}">
  <ds:schemaRefs>
    <ds:schemaRef ds:uri="http://schemas.microsoft.com/VisualStudio/2011/storyboarding/control"/>
  </ds:schemaRefs>
</ds:datastoreItem>
</file>

<file path=customXml/itemProps52.xml><?xml version="1.0" encoding="utf-8"?>
<ds:datastoreItem xmlns:ds="http://schemas.openxmlformats.org/officeDocument/2006/customXml" ds:itemID="{19984292-63E3-4796-A9B1-79899639BEB4}">
  <ds:schemaRefs>
    <ds:schemaRef ds:uri="http://schemas.microsoft.com/VisualStudio/2011/storyboarding/control"/>
  </ds:schemaRefs>
</ds:datastoreItem>
</file>

<file path=customXml/itemProps53.xml><?xml version="1.0" encoding="utf-8"?>
<ds:datastoreItem xmlns:ds="http://schemas.openxmlformats.org/officeDocument/2006/customXml" ds:itemID="{A278931B-9805-4DD6-9D19-65A1E2A050FB}">
  <ds:schemaRefs>
    <ds:schemaRef ds:uri="http://schemas.microsoft.com/VisualStudio/2011/storyboarding/control"/>
  </ds:schemaRefs>
</ds:datastoreItem>
</file>

<file path=customXml/itemProps54.xml><?xml version="1.0" encoding="utf-8"?>
<ds:datastoreItem xmlns:ds="http://schemas.openxmlformats.org/officeDocument/2006/customXml" ds:itemID="{8642F5A4-25FF-455F-8FF4-6BE35B645153}">
  <ds:schemaRefs>
    <ds:schemaRef ds:uri="http://schemas.microsoft.com/VisualStudio/2011/storyboarding/control"/>
  </ds:schemaRefs>
</ds:datastoreItem>
</file>

<file path=customXml/itemProps55.xml><?xml version="1.0" encoding="utf-8"?>
<ds:datastoreItem xmlns:ds="http://schemas.openxmlformats.org/officeDocument/2006/customXml" ds:itemID="{4E7EF958-ACF0-4197-87E3-B5C370DD5FC4}">
  <ds:schemaRefs>
    <ds:schemaRef ds:uri="http://schemas.microsoft.com/VisualStudio/2011/storyboarding/control"/>
  </ds:schemaRefs>
</ds:datastoreItem>
</file>

<file path=customXml/itemProps56.xml><?xml version="1.0" encoding="utf-8"?>
<ds:datastoreItem xmlns:ds="http://schemas.openxmlformats.org/officeDocument/2006/customXml" ds:itemID="{1BAFD7E5-70DF-4726-A04B-6FE2D3E6D21C}">
  <ds:schemaRefs>
    <ds:schemaRef ds:uri="http://schemas.microsoft.com/VisualStudio/2011/storyboarding/control"/>
  </ds:schemaRefs>
</ds:datastoreItem>
</file>

<file path=customXml/itemProps57.xml><?xml version="1.0" encoding="utf-8"?>
<ds:datastoreItem xmlns:ds="http://schemas.openxmlformats.org/officeDocument/2006/customXml" ds:itemID="{8F4F6BD3-6F77-49B3-8389-8E3568B640DE}">
  <ds:schemaRefs>
    <ds:schemaRef ds:uri="http://schemas.microsoft.com/VisualStudio/2011/storyboarding/control"/>
  </ds:schemaRefs>
</ds:datastoreItem>
</file>

<file path=customXml/itemProps58.xml><?xml version="1.0" encoding="utf-8"?>
<ds:datastoreItem xmlns:ds="http://schemas.openxmlformats.org/officeDocument/2006/customXml" ds:itemID="{AE6DD060-9AD0-4776-9C48-6D8F71722B78}">
  <ds:schemaRefs>
    <ds:schemaRef ds:uri="http://schemas.microsoft.com/VisualStudio/2011/storyboarding/control"/>
  </ds:schemaRefs>
</ds:datastoreItem>
</file>

<file path=customXml/itemProps59.xml><?xml version="1.0" encoding="utf-8"?>
<ds:datastoreItem xmlns:ds="http://schemas.openxmlformats.org/officeDocument/2006/customXml" ds:itemID="{7C9E9E29-7A57-49AF-9A8C-1A3810119241}">
  <ds:schemaRefs>
    <ds:schemaRef ds:uri="http://schemas.microsoft.com/VisualStudio/2011/storyboarding/control"/>
  </ds:schemaRefs>
</ds:datastoreItem>
</file>

<file path=customXml/itemProps6.xml><?xml version="1.0" encoding="utf-8"?>
<ds:datastoreItem xmlns:ds="http://schemas.openxmlformats.org/officeDocument/2006/customXml" ds:itemID="{5B9A0F1B-FF68-4EF4-96E7-0CBA5E35CE88}">
  <ds:schemaRefs>
    <ds:schemaRef ds:uri="http://schemas.microsoft.com/VisualStudio/2011/storyboarding/control"/>
  </ds:schemaRefs>
</ds:datastoreItem>
</file>

<file path=customXml/itemProps60.xml><?xml version="1.0" encoding="utf-8"?>
<ds:datastoreItem xmlns:ds="http://schemas.openxmlformats.org/officeDocument/2006/customXml" ds:itemID="{A8DA5BFD-B4B0-470B-9C49-D2F25C728767}">
  <ds:schemaRefs>
    <ds:schemaRef ds:uri="http://schemas.microsoft.com/VisualStudio/2011/storyboarding/control"/>
  </ds:schemaRefs>
</ds:datastoreItem>
</file>

<file path=customXml/itemProps61.xml><?xml version="1.0" encoding="utf-8"?>
<ds:datastoreItem xmlns:ds="http://schemas.openxmlformats.org/officeDocument/2006/customXml" ds:itemID="{F0E61FC4-3D26-4807-83DB-5C159D4E8809}">
  <ds:schemaRefs>
    <ds:schemaRef ds:uri="http://schemas.microsoft.com/VisualStudio/2011/storyboarding/control"/>
  </ds:schemaRefs>
</ds:datastoreItem>
</file>

<file path=customXml/itemProps62.xml><?xml version="1.0" encoding="utf-8"?>
<ds:datastoreItem xmlns:ds="http://schemas.openxmlformats.org/officeDocument/2006/customXml" ds:itemID="{8BDEF065-3910-46B2-B6A2-7CDB56C1260B}">
  <ds:schemaRefs>
    <ds:schemaRef ds:uri="http://schemas.microsoft.com/VisualStudio/2011/storyboarding/control"/>
  </ds:schemaRefs>
</ds:datastoreItem>
</file>

<file path=customXml/itemProps63.xml><?xml version="1.0" encoding="utf-8"?>
<ds:datastoreItem xmlns:ds="http://schemas.openxmlformats.org/officeDocument/2006/customXml" ds:itemID="{05B338E8-399B-4FCE-8BE2-C84F9C7468CD}">
  <ds:schemaRefs>
    <ds:schemaRef ds:uri="http://schemas.microsoft.com/VisualStudio/2011/storyboarding/control"/>
  </ds:schemaRefs>
</ds:datastoreItem>
</file>

<file path=customXml/itemProps64.xml><?xml version="1.0" encoding="utf-8"?>
<ds:datastoreItem xmlns:ds="http://schemas.openxmlformats.org/officeDocument/2006/customXml" ds:itemID="{BFFF5CF8-7FFD-4C11-8033-FE3CB68A141E}">
  <ds:schemaRefs>
    <ds:schemaRef ds:uri="http://schemas.microsoft.com/VisualStudio/2011/storyboarding/control"/>
  </ds:schemaRefs>
</ds:datastoreItem>
</file>

<file path=customXml/itemProps65.xml><?xml version="1.0" encoding="utf-8"?>
<ds:datastoreItem xmlns:ds="http://schemas.openxmlformats.org/officeDocument/2006/customXml" ds:itemID="{5D25465D-DC7A-472F-A638-B3C5413DDA7D}">
  <ds:schemaRefs>
    <ds:schemaRef ds:uri="http://schemas.microsoft.com/VisualStudio/2011/storyboarding/control"/>
  </ds:schemaRefs>
</ds:datastoreItem>
</file>

<file path=customXml/itemProps66.xml><?xml version="1.0" encoding="utf-8"?>
<ds:datastoreItem xmlns:ds="http://schemas.openxmlformats.org/officeDocument/2006/customXml" ds:itemID="{5E0164D7-A438-47B8-97A0-F3726E2BF7B7}">
  <ds:schemaRefs>
    <ds:schemaRef ds:uri="http://schemas.microsoft.com/VisualStudio/2011/storyboarding/control"/>
  </ds:schemaRefs>
</ds:datastoreItem>
</file>

<file path=customXml/itemProps67.xml><?xml version="1.0" encoding="utf-8"?>
<ds:datastoreItem xmlns:ds="http://schemas.openxmlformats.org/officeDocument/2006/customXml" ds:itemID="{0F591DCB-55A6-4812-8952-09FFA52B25C9}">
  <ds:schemaRefs>
    <ds:schemaRef ds:uri="http://schemas.microsoft.com/VisualStudio/2011/storyboarding/control"/>
  </ds:schemaRefs>
</ds:datastoreItem>
</file>

<file path=customXml/itemProps68.xml><?xml version="1.0" encoding="utf-8"?>
<ds:datastoreItem xmlns:ds="http://schemas.openxmlformats.org/officeDocument/2006/customXml" ds:itemID="{2918175D-965C-4CD3-ADBB-2AB7530B53E9}">
  <ds:schemaRefs>
    <ds:schemaRef ds:uri="http://schemas.microsoft.com/VisualStudio/2011/storyboarding/control"/>
  </ds:schemaRefs>
</ds:datastoreItem>
</file>

<file path=customXml/itemProps69.xml><?xml version="1.0" encoding="utf-8"?>
<ds:datastoreItem xmlns:ds="http://schemas.openxmlformats.org/officeDocument/2006/customXml" ds:itemID="{7AD21E85-F54D-46C3-9870-7B3A4A45CEE0}">
  <ds:schemaRefs>
    <ds:schemaRef ds:uri="http://schemas.microsoft.com/VisualStudio/2011/storyboarding/control"/>
  </ds:schemaRefs>
</ds:datastoreItem>
</file>

<file path=customXml/itemProps7.xml><?xml version="1.0" encoding="utf-8"?>
<ds:datastoreItem xmlns:ds="http://schemas.openxmlformats.org/officeDocument/2006/customXml" ds:itemID="{624CF6F3-A8EB-4CAF-B3E8-866A7282E413}">
  <ds:schemaRefs>
    <ds:schemaRef ds:uri="http://schemas.microsoft.com/VisualStudio/2011/storyboarding/control"/>
  </ds:schemaRefs>
</ds:datastoreItem>
</file>

<file path=customXml/itemProps70.xml><?xml version="1.0" encoding="utf-8"?>
<ds:datastoreItem xmlns:ds="http://schemas.openxmlformats.org/officeDocument/2006/customXml" ds:itemID="{40992A5D-ADDE-407E-AA51-E830D1C0F96D}">
  <ds:schemaRefs>
    <ds:schemaRef ds:uri="http://schemas.microsoft.com/VisualStudio/2011/storyboarding/control"/>
  </ds:schemaRefs>
</ds:datastoreItem>
</file>

<file path=customXml/itemProps71.xml><?xml version="1.0" encoding="utf-8"?>
<ds:datastoreItem xmlns:ds="http://schemas.openxmlformats.org/officeDocument/2006/customXml" ds:itemID="{6035D5DC-AEFF-42B1-8AA6-57E37D0F4BEB}">
  <ds:schemaRefs>
    <ds:schemaRef ds:uri="http://schemas.microsoft.com/VisualStudio/2011/storyboarding/control"/>
  </ds:schemaRefs>
</ds:datastoreItem>
</file>

<file path=customXml/itemProps72.xml><?xml version="1.0" encoding="utf-8"?>
<ds:datastoreItem xmlns:ds="http://schemas.openxmlformats.org/officeDocument/2006/customXml" ds:itemID="{6F4F179B-BA59-41CE-834F-993E9E26807A}">
  <ds:schemaRefs>
    <ds:schemaRef ds:uri="http://schemas.microsoft.com/VisualStudio/2011/storyboarding/control"/>
  </ds:schemaRefs>
</ds:datastoreItem>
</file>

<file path=customXml/itemProps73.xml><?xml version="1.0" encoding="utf-8"?>
<ds:datastoreItem xmlns:ds="http://schemas.openxmlformats.org/officeDocument/2006/customXml" ds:itemID="{E4DBA83A-D8A3-47C6-8389-31F1A00A6133}">
  <ds:schemaRefs>
    <ds:schemaRef ds:uri="http://schemas.microsoft.com/VisualStudio/2011/storyboarding/control"/>
  </ds:schemaRefs>
</ds:datastoreItem>
</file>

<file path=customXml/itemProps74.xml><?xml version="1.0" encoding="utf-8"?>
<ds:datastoreItem xmlns:ds="http://schemas.openxmlformats.org/officeDocument/2006/customXml" ds:itemID="{1C15D151-C61C-48A4-87F7-E3D2B2FA7376}">
  <ds:schemaRefs>
    <ds:schemaRef ds:uri="http://schemas.microsoft.com/VisualStudio/2011/storyboarding/control"/>
  </ds:schemaRefs>
</ds:datastoreItem>
</file>

<file path=customXml/itemProps75.xml><?xml version="1.0" encoding="utf-8"?>
<ds:datastoreItem xmlns:ds="http://schemas.openxmlformats.org/officeDocument/2006/customXml" ds:itemID="{557BA983-AE91-4031-B598-6AD24CF7EE74}">
  <ds:schemaRefs>
    <ds:schemaRef ds:uri="http://schemas.microsoft.com/VisualStudio/2011/storyboarding/control"/>
  </ds:schemaRefs>
</ds:datastoreItem>
</file>

<file path=customXml/itemProps76.xml><?xml version="1.0" encoding="utf-8"?>
<ds:datastoreItem xmlns:ds="http://schemas.openxmlformats.org/officeDocument/2006/customXml" ds:itemID="{B8B66849-54DB-414C-B06A-7A97DEA167BE}">
  <ds:schemaRefs>
    <ds:schemaRef ds:uri="http://schemas.microsoft.com/VisualStudio/2011/storyboarding/control"/>
  </ds:schemaRefs>
</ds:datastoreItem>
</file>

<file path=customXml/itemProps77.xml><?xml version="1.0" encoding="utf-8"?>
<ds:datastoreItem xmlns:ds="http://schemas.openxmlformats.org/officeDocument/2006/customXml" ds:itemID="{32006BF4-C7EB-43A9-8640-38FC7577D658}">
  <ds:schemaRefs>
    <ds:schemaRef ds:uri="http://schemas.microsoft.com/VisualStudio/2011/storyboarding/control"/>
  </ds:schemaRefs>
</ds:datastoreItem>
</file>

<file path=customXml/itemProps78.xml><?xml version="1.0" encoding="utf-8"?>
<ds:datastoreItem xmlns:ds="http://schemas.openxmlformats.org/officeDocument/2006/customXml" ds:itemID="{927A7FA1-6E95-4269-B135-95B2E3E05F3B}">
  <ds:schemaRefs>
    <ds:schemaRef ds:uri="http://schemas.microsoft.com/VisualStudio/2011/storyboarding/control"/>
  </ds:schemaRefs>
</ds:datastoreItem>
</file>

<file path=customXml/itemProps79.xml><?xml version="1.0" encoding="utf-8"?>
<ds:datastoreItem xmlns:ds="http://schemas.openxmlformats.org/officeDocument/2006/customXml" ds:itemID="{F25BFB0F-2399-4A25-8A9A-10523B9F000E}">
  <ds:schemaRefs>
    <ds:schemaRef ds:uri="http://schemas.microsoft.com/VisualStudio/2011/storyboarding/control"/>
  </ds:schemaRefs>
</ds:datastoreItem>
</file>

<file path=customXml/itemProps8.xml><?xml version="1.0" encoding="utf-8"?>
<ds:datastoreItem xmlns:ds="http://schemas.openxmlformats.org/officeDocument/2006/customXml" ds:itemID="{EA868234-34DF-4542-8956-0B7E4AFCEED5}">
  <ds:schemaRefs>
    <ds:schemaRef ds:uri="http://schemas.microsoft.com/VisualStudio/2011/storyboarding/control"/>
  </ds:schemaRefs>
</ds:datastoreItem>
</file>

<file path=customXml/itemProps80.xml><?xml version="1.0" encoding="utf-8"?>
<ds:datastoreItem xmlns:ds="http://schemas.openxmlformats.org/officeDocument/2006/customXml" ds:itemID="{030D3CBF-087F-4C3D-8B72-E29798D3022F}">
  <ds:schemaRefs>
    <ds:schemaRef ds:uri="http://schemas.microsoft.com/VisualStudio/2011/storyboarding/control"/>
  </ds:schemaRefs>
</ds:datastoreItem>
</file>

<file path=customXml/itemProps81.xml><?xml version="1.0" encoding="utf-8"?>
<ds:datastoreItem xmlns:ds="http://schemas.openxmlformats.org/officeDocument/2006/customXml" ds:itemID="{C013873B-A3E3-4A52-BB15-803E096FE449}">
  <ds:schemaRefs>
    <ds:schemaRef ds:uri="http://schemas.microsoft.com/VisualStudio/2011/storyboarding/control"/>
  </ds:schemaRefs>
</ds:datastoreItem>
</file>

<file path=customXml/itemProps82.xml><?xml version="1.0" encoding="utf-8"?>
<ds:datastoreItem xmlns:ds="http://schemas.openxmlformats.org/officeDocument/2006/customXml" ds:itemID="{09721CF0-926F-4292-B676-1D5D68DF4BA3}">
  <ds:schemaRefs>
    <ds:schemaRef ds:uri="http://schemas.microsoft.com/VisualStudio/2011/storyboarding/control"/>
  </ds:schemaRefs>
</ds:datastoreItem>
</file>

<file path=customXml/itemProps83.xml><?xml version="1.0" encoding="utf-8"?>
<ds:datastoreItem xmlns:ds="http://schemas.openxmlformats.org/officeDocument/2006/customXml" ds:itemID="{15626E1D-3104-4D85-BF0D-DB7301E505CD}">
  <ds:schemaRefs>
    <ds:schemaRef ds:uri="http://schemas.microsoft.com/VisualStudio/2011/storyboarding/control"/>
  </ds:schemaRefs>
</ds:datastoreItem>
</file>

<file path=customXml/itemProps84.xml><?xml version="1.0" encoding="utf-8"?>
<ds:datastoreItem xmlns:ds="http://schemas.openxmlformats.org/officeDocument/2006/customXml" ds:itemID="{B9B1CF9D-2B9D-46CC-939B-62718A11B42C}">
  <ds:schemaRefs>
    <ds:schemaRef ds:uri="http://schemas.microsoft.com/VisualStudio/2011/storyboarding/control"/>
  </ds:schemaRefs>
</ds:datastoreItem>
</file>

<file path=customXml/itemProps85.xml><?xml version="1.0" encoding="utf-8"?>
<ds:datastoreItem xmlns:ds="http://schemas.openxmlformats.org/officeDocument/2006/customXml" ds:itemID="{448EA31B-EBA4-4E3F-9CC9-1E911DB6ED7C}">
  <ds:schemaRefs>
    <ds:schemaRef ds:uri="http://schemas.microsoft.com/VisualStudio/2011/storyboarding/control"/>
  </ds:schemaRefs>
</ds:datastoreItem>
</file>

<file path=customXml/itemProps86.xml><?xml version="1.0" encoding="utf-8"?>
<ds:datastoreItem xmlns:ds="http://schemas.openxmlformats.org/officeDocument/2006/customXml" ds:itemID="{8F08C768-C2F8-4F3A-8B71-AD646C228DC5}">
  <ds:schemaRefs>
    <ds:schemaRef ds:uri="http://schemas.microsoft.com/VisualStudio/2011/storyboarding/control"/>
  </ds:schemaRefs>
</ds:datastoreItem>
</file>

<file path=customXml/itemProps87.xml><?xml version="1.0" encoding="utf-8"?>
<ds:datastoreItem xmlns:ds="http://schemas.openxmlformats.org/officeDocument/2006/customXml" ds:itemID="{73B1542B-087B-41B1-B3ED-C879902F94D9}">
  <ds:schemaRefs>
    <ds:schemaRef ds:uri="http://schemas.microsoft.com/VisualStudio/2011/storyboarding/control"/>
  </ds:schemaRefs>
</ds:datastoreItem>
</file>

<file path=customXml/itemProps88.xml><?xml version="1.0" encoding="utf-8"?>
<ds:datastoreItem xmlns:ds="http://schemas.openxmlformats.org/officeDocument/2006/customXml" ds:itemID="{F6773FE5-FF93-4AF5-9B4B-C78C6B87094E}">
  <ds:schemaRefs>
    <ds:schemaRef ds:uri="http://schemas.microsoft.com/VisualStudio/2011/storyboarding/control"/>
  </ds:schemaRefs>
</ds:datastoreItem>
</file>

<file path=customXml/itemProps89.xml><?xml version="1.0" encoding="utf-8"?>
<ds:datastoreItem xmlns:ds="http://schemas.openxmlformats.org/officeDocument/2006/customXml" ds:itemID="{D26153FE-FB8A-4248-A59F-25A2867699EA}">
  <ds:schemaRefs>
    <ds:schemaRef ds:uri="http://schemas.microsoft.com/VisualStudio/2011/storyboarding/control"/>
  </ds:schemaRefs>
</ds:datastoreItem>
</file>

<file path=customXml/itemProps9.xml><?xml version="1.0" encoding="utf-8"?>
<ds:datastoreItem xmlns:ds="http://schemas.openxmlformats.org/officeDocument/2006/customXml" ds:itemID="{16992A23-7ACA-468E-8CF3-4EA54C98AA94}">
  <ds:schemaRefs>
    <ds:schemaRef ds:uri="http://schemas.microsoft.com/VisualStudio/2011/storyboarding/control"/>
  </ds:schemaRefs>
</ds:datastoreItem>
</file>

<file path=customXml/itemProps90.xml><?xml version="1.0" encoding="utf-8"?>
<ds:datastoreItem xmlns:ds="http://schemas.openxmlformats.org/officeDocument/2006/customXml" ds:itemID="{2750748F-6A09-45DA-A29F-5A0D91A66B6B}">
  <ds:schemaRefs>
    <ds:schemaRef ds:uri="http://schemas.microsoft.com/VisualStudio/2011/storyboarding/control"/>
  </ds:schemaRefs>
</ds:datastoreItem>
</file>

<file path=customXml/itemProps91.xml><?xml version="1.0" encoding="utf-8"?>
<ds:datastoreItem xmlns:ds="http://schemas.openxmlformats.org/officeDocument/2006/customXml" ds:itemID="{1F8EEFC3-0473-4FC1-B0A9-4DD0DFB04B86}">
  <ds:schemaRefs>
    <ds:schemaRef ds:uri="http://schemas.microsoft.com/VisualStudio/2011/storyboarding/control"/>
  </ds:schemaRefs>
</ds:datastoreItem>
</file>

<file path=customXml/itemProps92.xml><?xml version="1.0" encoding="utf-8"?>
<ds:datastoreItem xmlns:ds="http://schemas.openxmlformats.org/officeDocument/2006/customXml" ds:itemID="{BF19DE9D-F9F4-4C67-826A-279EC46C4E76}">
  <ds:schemaRefs>
    <ds:schemaRef ds:uri="http://schemas.microsoft.com/VisualStudio/2011/storyboarding/control"/>
  </ds:schemaRefs>
</ds:datastoreItem>
</file>

<file path=customXml/itemProps93.xml><?xml version="1.0" encoding="utf-8"?>
<ds:datastoreItem xmlns:ds="http://schemas.openxmlformats.org/officeDocument/2006/customXml" ds:itemID="{08648C83-20C2-44CE-AA07-26690F8B5F77}">
  <ds:schemaRefs>
    <ds:schemaRef ds:uri="http://schemas.microsoft.com/VisualStudio/2011/storyboarding/control"/>
  </ds:schemaRefs>
</ds:datastoreItem>
</file>

<file path=customXml/itemProps94.xml><?xml version="1.0" encoding="utf-8"?>
<ds:datastoreItem xmlns:ds="http://schemas.openxmlformats.org/officeDocument/2006/customXml" ds:itemID="{483336F1-5C64-4B5E-A626-FAB6702049E0}">
  <ds:schemaRefs>
    <ds:schemaRef ds:uri="http://schemas.microsoft.com/VisualStudio/2011/storyboarding/control"/>
  </ds:schemaRefs>
</ds:datastoreItem>
</file>

<file path=customXml/itemProps95.xml><?xml version="1.0" encoding="utf-8"?>
<ds:datastoreItem xmlns:ds="http://schemas.openxmlformats.org/officeDocument/2006/customXml" ds:itemID="{7C8EA4DC-801D-467B-BED4-3E0723DD5EB5}">
  <ds:schemaRefs>
    <ds:schemaRef ds:uri="http://schemas.microsoft.com/VisualStudio/2011/storyboarding/control"/>
  </ds:schemaRefs>
</ds:datastoreItem>
</file>

<file path=customXml/itemProps96.xml><?xml version="1.0" encoding="utf-8"?>
<ds:datastoreItem xmlns:ds="http://schemas.openxmlformats.org/officeDocument/2006/customXml" ds:itemID="{BC10D141-E764-4267-9E1A-90570A9CBA18}">
  <ds:schemaRefs>
    <ds:schemaRef ds:uri="http://schemas.microsoft.com/VisualStudio/2011/storyboarding/control"/>
  </ds:schemaRefs>
</ds:datastoreItem>
</file>

<file path=customXml/itemProps97.xml><?xml version="1.0" encoding="utf-8"?>
<ds:datastoreItem xmlns:ds="http://schemas.openxmlformats.org/officeDocument/2006/customXml" ds:itemID="{F987850E-4D84-4427-B892-FEE54CA88510}">
  <ds:schemaRefs>
    <ds:schemaRef ds:uri="http://schemas.microsoft.com/VisualStudio/2011/storyboarding/control"/>
  </ds:schemaRefs>
</ds:datastoreItem>
</file>

<file path=customXml/itemProps98.xml><?xml version="1.0" encoding="utf-8"?>
<ds:datastoreItem xmlns:ds="http://schemas.openxmlformats.org/officeDocument/2006/customXml" ds:itemID="{6A5CF2F1-3B6B-49E8-A0B9-8248C7EA6238}">
  <ds:schemaRefs>
    <ds:schemaRef ds:uri="http://schemas.microsoft.com/VisualStudio/2011/storyboarding/control"/>
  </ds:schemaRefs>
</ds:datastoreItem>
</file>

<file path=customXml/itemProps99.xml><?xml version="1.0" encoding="utf-8"?>
<ds:datastoreItem xmlns:ds="http://schemas.openxmlformats.org/officeDocument/2006/customXml" ds:itemID="{414B3A9E-20FA-4AE1-9687-57E7C1B97A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576</TotalTime>
  <Words>1137</Words>
  <Application>Microsoft Office PowerPoint</Application>
  <PresentationFormat>Widescreen</PresentationFormat>
  <Paragraphs>194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vt:lpstr>
      <vt:lpstr>Segoe UI</vt:lpstr>
      <vt:lpstr>Office Theme</vt:lpstr>
      <vt:lpstr>Project Daily Report Storyboarding</vt:lpstr>
      <vt:lpstr> </vt:lpstr>
      <vt:lpstr>PowerPoint Presentation</vt:lpstr>
      <vt:lpstr>PowerPoint Presentation</vt:lpstr>
      <vt:lpstr>PowerPoint Presentation</vt:lpstr>
      <vt:lpstr> </vt:lpstr>
      <vt:lpstr> </vt:lpstr>
      <vt:lpstr>Stretch Feature</vt:lpstr>
      <vt:lpstr>Stretch Feature</vt:lpstr>
      <vt:lpstr>Stretch Feature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Storyboarding</dc:title>
  <dc:creator>B</dc:creator>
  <cp:lastModifiedBy>B</cp:lastModifiedBy>
  <cp:revision>52</cp:revision>
  <dcterms:created xsi:type="dcterms:W3CDTF">2018-10-27T18:19:17Z</dcterms:created>
  <dcterms:modified xsi:type="dcterms:W3CDTF">2018-12-10T01:25:42Z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