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83" r:id="rId20"/>
    <p:sldId id="284" r:id="rId21"/>
    <p:sldId id="278" r:id="rId22"/>
    <p:sldId id="279" r:id="rId23"/>
    <p:sldId id="281" r:id="rId24"/>
    <p:sldId id="287" r:id="rId25"/>
    <p:sldId id="282" r:id="rId26"/>
    <p:sldId id="273" r:id="rId27"/>
    <p:sldId id="27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60" d="100"/>
          <a:sy n="60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isaac luna rodriguez" userId="75c807b689fd5931" providerId="Windows Live" clId="Web-{09C87075-BD87-4237-9729-1CFF0408647A}"/>
    <pc:docChg chg="addSld modSld">
      <pc:chgData name="bryan isaac luna rodriguez" userId="75c807b689fd5931" providerId="Windows Live" clId="Web-{09C87075-BD87-4237-9729-1CFF0408647A}" dt="2018-04-29T15:40:51.532" v="58"/>
      <pc:docMkLst>
        <pc:docMk/>
      </pc:docMkLst>
      <pc:sldChg chg="modSp">
        <pc:chgData name="bryan isaac luna rodriguez" userId="75c807b689fd5931" providerId="Windows Live" clId="Web-{09C87075-BD87-4237-9729-1CFF0408647A}" dt="2018-04-29T15:33:14.013" v="22"/>
        <pc:sldMkLst>
          <pc:docMk/>
          <pc:sldMk cId="4043813054" sldId="264"/>
        </pc:sldMkLst>
        <pc:spChg chg="mod">
          <ac:chgData name="bryan isaac luna rodriguez" userId="75c807b689fd5931" providerId="Windows Live" clId="Web-{09C87075-BD87-4237-9729-1CFF0408647A}" dt="2018-04-29T15:33:14.013" v="22"/>
          <ac:spMkLst>
            <pc:docMk/>
            <pc:sldMk cId="4043813054" sldId="264"/>
            <ac:spMk id="2" creationId="{D345B848-175E-4CC3-A8AB-394A123458C2}"/>
          </ac:spMkLst>
        </pc:spChg>
      </pc:sldChg>
      <pc:sldChg chg="addSp modSp new">
        <pc:chgData name="bryan isaac luna rodriguez" userId="75c807b689fd5931" providerId="Windows Live" clId="Web-{09C87075-BD87-4237-9729-1CFF0408647A}" dt="2018-04-29T15:40:51.532" v="57"/>
        <pc:sldMkLst>
          <pc:docMk/>
          <pc:sldMk cId="1164847186" sldId="265"/>
        </pc:sldMkLst>
        <pc:spChg chg="add mod">
          <ac:chgData name="bryan isaac luna rodriguez" userId="75c807b689fd5931" providerId="Windows Live" clId="Web-{09C87075-BD87-4237-9729-1CFF0408647A}" dt="2018-04-29T15:40:51.532" v="57"/>
          <ac:spMkLst>
            <pc:docMk/>
            <pc:sldMk cId="1164847186" sldId="265"/>
            <ac:spMk id="2" creationId="{7A12E402-48AD-4D4C-ADD2-44D2DD196FAA}"/>
          </ac:spMkLst>
        </pc:spChg>
      </pc:sldChg>
    </pc:docChg>
  </pc:docChgLst>
  <pc:docChgLst>
    <pc:chgData name="Guest User" providerId="Windows Live" clId="Web-{E9D44F90-54F6-4676-A213-52FA05F76899}"/>
    <pc:docChg chg="addSld modSld">
      <pc:chgData name="Guest User" userId="" providerId="Windows Live" clId="Web-{E9D44F90-54F6-4676-A213-52FA05F76899}" dt="2018-04-30T04:26:57.625" v="75"/>
      <pc:docMkLst>
        <pc:docMk/>
      </pc:docMkLst>
      <pc:sldChg chg="addSp modSp">
        <pc:chgData name="Guest User" userId="" providerId="Windows Live" clId="Web-{E9D44F90-54F6-4676-A213-52FA05F76899}" dt="2018-04-30T04:22:53.966" v="23"/>
        <pc:sldMkLst>
          <pc:docMk/>
          <pc:sldMk cId="3627364101" sldId="266"/>
        </pc:sldMkLst>
        <pc:picChg chg="add mod">
          <ac:chgData name="Guest User" userId="" providerId="Windows Live" clId="Web-{E9D44F90-54F6-4676-A213-52FA05F76899}" dt="2018-04-30T04:22:53.966" v="23"/>
          <ac:picMkLst>
            <pc:docMk/>
            <pc:sldMk cId="3627364101" sldId="266"/>
            <ac:picMk id="2" creationId="{A41E228F-BBCD-4328-A465-6218D7AFD2C9}"/>
          </ac:picMkLst>
        </pc:picChg>
        <pc:picChg chg="add mod">
          <ac:chgData name="Guest User" userId="" providerId="Windows Live" clId="Web-{E9D44F90-54F6-4676-A213-52FA05F76899}" dt="2018-04-30T04:22:48.481" v="21"/>
          <ac:picMkLst>
            <pc:docMk/>
            <pc:sldMk cId="3627364101" sldId="266"/>
            <ac:picMk id="4" creationId="{F79E9D47-5C85-4756-8562-BF49776E0720}"/>
          </ac:picMkLst>
        </pc:picChg>
      </pc:sldChg>
      <pc:sldChg chg="addSp modSp">
        <pc:chgData name="Guest User" userId="" providerId="Windows Live" clId="Web-{E9D44F90-54F6-4676-A213-52FA05F76899}" dt="2018-04-30T04:23:46.466" v="33"/>
        <pc:sldMkLst>
          <pc:docMk/>
          <pc:sldMk cId="3132643626" sldId="268"/>
        </pc:sldMkLst>
        <pc:picChg chg="add mod">
          <ac:chgData name="Guest User" userId="" providerId="Windows Live" clId="Web-{E9D44F90-54F6-4676-A213-52FA05F76899}" dt="2018-04-30T04:23:46.466" v="33"/>
          <ac:picMkLst>
            <pc:docMk/>
            <pc:sldMk cId="3132643626" sldId="268"/>
            <ac:picMk id="2" creationId="{5C7DEB21-3E92-4C3B-9358-A07E24076F1F}"/>
          </ac:picMkLst>
        </pc:picChg>
      </pc:sldChg>
      <pc:sldChg chg="addSp modSp">
        <pc:chgData name="Guest User" userId="" providerId="Windows Live" clId="Web-{E9D44F90-54F6-4676-A213-52FA05F76899}" dt="2018-04-30T04:24:45.139" v="45"/>
        <pc:sldMkLst>
          <pc:docMk/>
          <pc:sldMk cId="1614408123" sldId="269"/>
        </pc:sldMkLst>
        <pc:spChg chg="mod">
          <ac:chgData name="Guest User" userId="" providerId="Windows Live" clId="Web-{E9D44F90-54F6-4676-A213-52FA05F76899}" dt="2018-04-30T04:24:32.983" v="42"/>
          <ac:spMkLst>
            <pc:docMk/>
            <pc:sldMk cId="1614408123" sldId="269"/>
            <ac:spMk id="4" creationId="{ED85B8E9-4FD4-4824-B420-33AE5FD52514}"/>
          </ac:spMkLst>
        </pc:spChg>
        <pc:picChg chg="add mod">
          <ac:chgData name="Guest User" userId="" providerId="Windows Live" clId="Web-{E9D44F90-54F6-4676-A213-52FA05F76899}" dt="2018-04-30T04:24:45.139" v="45"/>
          <ac:picMkLst>
            <pc:docMk/>
            <pc:sldMk cId="1614408123" sldId="269"/>
            <ac:picMk id="2" creationId="{98DC834E-A3B3-4653-A5B4-16CF096158EE}"/>
          </ac:picMkLst>
        </pc:picChg>
      </pc:sldChg>
      <pc:sldChg chg="addSp delSp modSp new">
        <pc:chgData name="Guest User" userId="" providerId="Windows Live" clId="Web-{E9D44F90-54F6-4676-A213-52FA05F76899}" dt="2018-04-30T04:25:54.796" v="63"/>
        <pc:sldMkLst>
          <pc:docMk/>
          <pc:sldMk cId="1513837094" sldId="270"/>
        </pc:sldMkLst>
        <pc:picChg chg="add del mod">
          <ac:chgData name="Guest User" userId="" providerId="Windows Live" clId="Web-{E9D44F90-54F6-4676-A213-52FA05F76899}" dt="2018-04-30T04:25:07.780" v="48"/>
          <ac:picMkLst>
            <pc:docMk/>
            <pc:sldMk cId="1513837094" sldId="270"/>
            <ac:picMk id="2" creationId="{40E995A3-1C98-458B-87C4-92FB5539EF6D}"/>
          </ac:picMkLst>
        </pc:picChg>
        <pc:picChg chg="add mod">
          <ac:chgData name="Guest User" userId="" providerId="Windows Live" clId="Web-{E9D44F90-54F6-4676-A213-52FA05F76899}" dt="2018-04-30T04:25:54.796" v="63"/>
          <ac:picMkLst>
            <pc:docMk/>
            <pc:sldMk cId="1513837094" sldId="270"/>
            <ac:picMk id="4" creationId="{6F4943DA-7FA3-4BD8-97DE-ED5529BFAED8}"/>
          </ac:picMkLst>
        </pc:picChg>
      </pc:sldChg>
      <pc:sldChg chg="addSp modSp new">
        <pc:chgData name="Guest User" userId="" providerId="Windows Live" clId="Web-{E9D44F90-54F6-4676-A213-52FA05F76899}" dt="2018-04-30T04:26:57.625" v="75"/>
        <pc:sldMkLst>
          <pc:docMk/>
          <pc:sldMk cId="2511175483" sldId="271"/>
        </pc:sldMkLst>
        <pc:picChg chg="add mod">
          <ac:chgData name="Guest User" userId="" providerId="Windows Live" clId="Web-{E9D44F90-54F6-4676-A213-52FA05F76899}" dt="2018-04-30T04:26:57.625" v="75"/>
          <ac:picMkLst>
            <pc:docMk/>
            <pc:sldMk cId="2511175483" sldId="271"/>
            <ac:picMk id="2" creationId="{417904B0-DB51-4D8E-8795-272A1C9B5600}"/>
          </ac:picMkLst>
        </pc:picChg>
      </pc:sldChg>
    </pc:docChg>
  </pc:docChgLst>
  <pc:docChgLst>
    <pc:chgData name="Guest User" providerId="Windows Live" clId="Web-{2DD49B0B-E3A6-41B0-8201-782ABF639771}"/>
    <pc:docChg chg="modSld">
      <pc:chgData name="Guest User" userId="" providerId="Windows Live" clId="Web-{2DD49B0B-E3A6-41B0-8201-782ABF639771}" dt="2018-04-30T17:01:40.395" v="43"/>
      <pc:docMkLst>
        <pc:docMk/>
      </pc:docMkLst>
      <pc:sldChg chg="modSp">
        <pc:chgData name="Guest User" userId="" providerId="Windows Live" clId="Web-{2DD49B0B-E3A6-41B0-8201-782ABF639771}" dt="2018-04-30T17:01:40.395" v="42"/>
        <pc:sldMkLst>
          <pc:docMk/>
          <pc:sldMk cId="1825516425" sldId="275"/>
        </pc:sldMkLst>
        <pc:spChg chg="mod">
          <ac:chgData name="Guest User" userId="" providerId="Windows Live" clId="Web-{2DD49B0B-E3A6-41B0-8201-782ABF639771}" dt="2018-04-30T17:01:40.395" v="42"/>
          <ac:spMkLst>
            <pc:docMk/>
            <pc:sldMk cId="1825516425" sldId="275"/>
            <ac:spMk id="3" creationId="{33CDB7CB-B7CE-4AEF-81B5-EAEF6389C790}"/>
          </ac:spMkLst>
        </pc:spChg>
      </pc:sldChg>
    </pc:docChg>
  </pc:docChgLst>
  <pc:docChgLst>
    <pc:chgData name="Guest User" providerId="Windows Live" clId="Web-{100078BE-B773-47DD-B733-F5E490741F80}"/>
    <pc:docChg chg="addSld sldOrd">
      <pc:chgData name="Guest User" userId="" providerId="Windows Live" clId="Web-{100078BE-B773-47DD-B733-F5E490741F80}" dt="2018-04-30T10:37:23.129" v="1"/>
      <pc:docMkLst>
        <pc:docMk/>
      </pc:docMkLst>
      <pc:sldChg chg="new ord">
        <pc:chgData name="Guest User" userId="" providerId="Windows Live" clId="Web-{100078BE-B773-47DD-B733-F5E490741F80}" dt="2018-04-30T10:37:23.129" v="1"/>
        <pc:sldMkLst>
          <pc:docMk/>
          <pc:sldMk cId="1539701987" sldId="272"/>
        </pc:sldMkLst>
      </pc:sldChg>
    </pc:docChg>
  </pc:docChgLst>
  <pc:docChgLst>
    <pc:chgData name="Guest User" providerId="Windows Live" clId="Web-{7C05E432-569B-471A-A47C-E6C217AEE94E}"/>
    <pc:docChg chg="addSld modSld sldOrd">
      <pc:chgData name="Guest User" userId="" providerId="Windows Live" clId="Web-{7C05E432-569B-471A-A47C-E6C217AEE94E}" dt="2018-04-30T20:05:46.364" v="269"/>
      <pc:docMkLst>
        <pc:docMk/>
      </pc:docMkLst>
      <pc:sldChg chg="modSp">
        <pc:chgData name="Guest User" userId="" providerId="Windows Live" clId="Web-{7C05E432-569B-471A-A47C-E6C217AEE94E}" dt="2018-04-30T20:00:34.571" v="260"/>
        <pc:sldMkLst>
          <pc:docMk/>
          <pc:sldMk cId="1614408123" sldId="269"/>
        </pc:sldMkLst>
        <pc:spChg chg="mod">
          <ac:chgData name="Guest User" userId="" providerId="Windows Live" clId="Web-{7C05E432-569B-471A-A47C-E6C217AEE94E}" dt="2018-04-30T20:00:34.571" v="260"/>
          <ac:spMkLst>
            <pc:docMk/>
            <pc:sldMk cId="1614408123" sldId="269"/>
            <ac:spMk id="4" creationId="{ED85B8E9-4FD4-4824-B420-33AE5FD52514}"/>
          </ac:spMkLst>
        </pc:spChg>
      </pc:sldChg>
      <pc:sldChg chg="modSp modTransition">
        <pc:chgData name="Guest User" userId="" providerId="Windows Live" clId="Web-{7C05E432-569B-471A-A47C-E6C217AEE94E}" dt="2018-04-30T20:02:38.732" v="266"/>
        <pc:sldMkLst>
          <pc:docMk/>
          <pc:sldMk cId="1758720538" sldId="278"/>
        </pc:sldMkLst>
        <pc:spChg chg="mod">
          <ac:chgData name="Guest User" userId="" providerId="Windows Live" clId="Web-{7C05E432-569B-471A-A47C-E6C217AEE94E}" dt="2018-04-30T20:02:38.732" v="266"/>
          <ac:spMkLst>
            <pc:docMk/>
            <pc:sldMk cId="1758720538" sldId="278"/>
            <ac:spMk id="3" creationId="{DE8DE044-89CE-435D-828B-261FE29F6D93}"/>
          </ac:spMkLst>
        </pc:spChg>
      </pc:sldChg>
      <pc:sldChg chg="modSp">
        <pc:chgData name="Guest User" userId="" providerId="Windows Live" clId="Web-{7C05E432-569B-471A-A47C-E6C217AEE94E}" dt="2018-04-30T19:58:06.722" v="248"/>
        <pc:sldMkLst>
          <pc:docMk/>
          <pc:sldMk cId="749986068" sldId="279"/>
        </pc:sldMkLst>
        <pc:spChg chg="mod">
          <ac:chgData name="Guest User" userId="" providerId="Windows Live" clId="Web-{7C05E432-569B-471A-A47C-E6C217AEE94E}" dt="2018-04-30T19:58:06.722" v="248"/>
          <ac:spMkLst>
            <pc:docMk/>
            <pc:sldMk cId="749986068" sldId="279"/>
            <ac:spMk id="3" creationId="{C088BDC4-266A-4266-B07A-9EC62000069F}"/>
          </ac:spMkLst>
        </pc:spChg>
      </pc:sldChg>
      <pc:sldChg chg="modSp">
        <pc:chgData name="Guest User" userId="" providerId="Windows Live" clId="Web-{7C05E432-569B-471A-A47C-E6C217AEE94E}" dt="2018-04-30T20:05:46.364" v="269"/>
        <pc:sldMkLst>
          <pc:docMk/>
          <pc:sldMk cId="1773956152" sldId="281"/>
        </pc:sldMkLst>
        <pc:spChg chg="mod">
          <ac:chgData name="Guest User" userId="" providerId="Windows Live" clId="Web-{7C05E432-569B-471A-A47C-E6C217AEE94E}" dt="2018-04-30T19:53:40.730" v="138"/>
          <ac:spMkLst>
            <pc:docMk/>
            <pc:sldMk cId="1773956152" sldId="281"/>
            <ac:spMk id="2" creationId="{FEBAEACF-3193-409A-9E6D-B5C4D11F2CFF}"/>
          </ac:spMkLst>
        </pc:spChg>
        <pc:spChg chg="mod">
          <ac:chgData name="Guest User" userId="" providerId="Windows Live" clId="Web-{7C05E432-569B-471A-A47C-E6C217AEE94E}" dt="2018-04-30T20:05:46.364" v="269"/>
          <ac:spMkLst>
            <pc:docMk/>
            <pc:sldMk cId="1773956152" sldId="281"/>
            <ac:spMk id="4" creationId="{207B7B30-68C3-4024-8FF6-F09F1DC36CA0}"/>
          </ac:spMkLst>
        </pc:spChg>
        <pc:spChg chg="mod">
          <ac:chgData name="Guest User" userId="" providerId="Windows Live" clId="Web-{7C05E432-569B-471A-A47C-E6C217AEE94E}" dt="2018-04-30T19:52:28.761" v="108"/>
          <ac:spMkLst>
            <pc:docMk/>
            <pc:sldMk cId="1773956152" sldId="281"/>
            <ac:spMk id="8" creationId="{A400CCEA-1026-4A2E-AF06-9C3F9064895D}"/>
          </ac:spMkLst>
        </pc:spChg>
      </pc:sldChg>
      <pc:sldChg chg="modSp">
        <pc:chgData name="Guest User" userId="" providerId="Windows Live" clId="Web-{7C05E432-569B-471A-A47C-E6C217AEE94E}" dt="2018-04-30T19:50:28.072" v="95"/>
        <pc:sldMkLst>
          <pc:docMk/>
          <pc:sldMk cId="905708767" sldId="284"/>
        </pc:sldMkLst>
        <pc:spChg chg="mod">
          <ac:chgData name="Guest User" userId="" providerId="Windows Live" clId="Web-{7C05E432-569B-471A-A47C-E6C217AEE94E}" dt="2018-04-30T19:50:28.072" v="95"/>
          <ac:spMkLst>
            <pc:docMk/>
            <pc:sldMk cId="905708767" sldId="284"/>
            <ac:spMk id="3" creationId="{04B04D7F-0CA3-44E2-BB25-8F176328F22C}"/>
          </ac:spMkLst>
        </pc:spChg>
      </pc:sldChg>
      <pc:sldChg chg="addSp modSp new ord">
        <pc:chgData name="Guest User" userId="" providerId="Windows Live" clId="Web-{7C05E432-569B-471A-A47C-E6C217AEE94E}" dt="2018-04-30T19:47:40.898" v="93"/>
        <pc:sldMkLst>
          <pc:docMk/>
          <pc:sldMk cId="2890515036" sldId="287"/>
        </pc:sldMkLst>
        <pc:spChg chg="mod">
          <ac:chgData name="Guest User" userId="" providerId="Windows Live" clId="Web-{7C05E432-569B-471A-A47C-E6C217AEE94E}" dt="2018-04-30T19:42:52.283" v="56"/>
          <ac:spMkLst>
            <pc:docMk/>
            <pc:sldMk cId="2890515036" sldId="287"/>
            <ac:spMk id="2" creationId="{EB3D67BB-675F-4DED-86F3-C39C59421CAB}"/>
          </ac:spMkLst>
        </pc:spChg>
        <pc:spChg chg="mod">
          <ac:chgData name="Guest User" userId="" providerId="Windows Live" clId="Web-{7C05E432-569B-471A-A47C-E6C217AEE94E}" dt="2018-04-30T19:47:40.898" v="93"/>
          <ac:spMkLst>
            <pc:docMk/>
            <pc:sldMk cId="2890515036" sldId="287"/>
            <ac:spMk id="3" creationId="{FC637A20-D7A0-43BC-AC06-C54E7481C35A}"/>
          </ac:spMkLst>
        </pc:spChg>
        <pc:picChg chg="add mod">
          <ac:chgData name="Guest User" userId="" providerId="Windows Live" clId="Web-{7C05E432-569B-471A-A47C-E6C217AEE94E}" dt="2018-04-30T19:47:34.196" v="90"/>
          <ac:picMkLst>
            <pc:docMk/>
            <pc:sldMk cId="2890515036" sldId="287"/>
            <ac:picMk id="4" creationId="{D1159377-1711-41CA-AA4E-065FD4B447E2}"/>
          </ac:picMkLst>
        </pc:picChg>
      </pc:sldChg>
    </pc:docChg>
  </pc:docChgLst>
  <pc:docChgLst>
    <pc:chgData name="Guest User" providerId="Windows Live" clId="Web-{1657D8EA-2F0E-494A-A925-89380F78F22C}"/>
    <pc:docChg chg="modSld">
      <pc:chgData name="Guest User" userId="" providerId="Windows Live" clId="Web-{1657D8EA-2F0E-494A-A925-89380F78F22C}" dt="2018-04-30T00:32:12.627" v="3"/>
      <pc:docMkLst>
        <pc:docMk/>
      </pc:docMkLst>
      <pc:sldChg chg="modSp">
        <pc:chgData name="Guest User" userId="" providerId="Windows Live" clId="Web-{1657D8EA-2F0E-494A-A925-89380F78F22C}" dt="2018-04-30T00:32:12.627" v="2"/>
        <pc:sldMkLst>
          <pc:docMk/>
          <pc:sldMk cId="636148348" sldId="267"/>
        </pc:sldMkLst>
        <pc:spChg chg="mod">
          <ac:chgData name="Guest User" userId="" providerId="Windows Live" clId="Web-{1657D8EA-2F0E-494A-A925-89380F78F22C}" dt="2018-04-30T00:32:12.627" v="2"/>
          <ac:spMkLst>
            <pc:docMk/>
            <pc:sldMk cId="636148348" sldId="267"/>
            <ac:spMk id="2" creationId="{6F2BFC51-AF9D-425D-B10D-CB338F43F766}"/>
          </ac:spMkLst>
        </pc:spChg>
      </pc:sldChg>
    </pc:docChg>
  </pc:docChgLst>
  <pc:docChgLst>
    <pc:chgData name="Guest User" providerId="Windows Live" clId="Web-{A5E86B5D-49DB-40FF-999C-81422F42E794}"/>
    <pc:docChg chg="addSld modSld">
      <pc:chgData name="Guest User" userId="" providerId="Windows Live" clId="Web-{A5E86B5D-49DB-40FF-999C-81422F42E794}" dt="2018-04-29T15:05:41.044" v="32"/>
      <pc:docMkLst>
        <pc:docMk/>
      </pc:docMkLst>
      <pc:sldChg chg="modSp new">
        <pc:chgData name="Guest User" userId="" providerId="Windows Live" clId="Web-{A5E86B5D-49DB-40FF-999C-81422F42E794}" dt="2018-04-29T15:05:41.044" v="31"/>
        <pc:sldMkLst>
          <pc:docMk/>
          <pc:sldMk cId="3151290599" sldId="263"/>
        </pc:sldMkLst>
        <pc:spChg chg="mod">
          <ac:chgData name="Guest User" userId="" providerId="Windows Live" clId="Web-{A5E86B5D-49DB-40FF-999C-81422F42E794}" dt="2018-04-29T15:05:41.044" v="31"/>
          <ac:spMkLst>
            <pc:docMk/>
            <pc:sldMk cId="3151290599" sldId="263"/>
            <ac:spMk id="2" creationId="{CBBC22F7-9562-4D7E-91D1-1E586EB6F6F8}"/>
          </ac:spMkLst>
        </pc:spChg>
      </pc:sldChg>
    </pc:docChg>
  </pc:docChgLst>
  <pc:docChgLst>
    <pc:chgData name="Guest User" providerId="Windows Live" clId="Web-{DA676062-F59F-40A0-9798-2FDD904BA895}"/>
    <pc:docChg chg="addSld delSld modSld sldOrd">
      <pc:chgData name="Guest User" userId="" providerId="Windows Live" clId="Web-{DA676062-F59F-40A0-9798-2FDD904BA895}" dt="2018-04-30T18:37:28.593" v="84"/>
      <pc:docMkLst>
        <pc:docMk/>
      </pc:docMkLst>
      <pc:sldChg chg="modSp ord">
        <pc:chgData name="Guest User" userId="" providerId="Windows Live" clId="Web-{DA676062-F59F-40A0-9798-2FDD904BA895}" dt="2018-04-30T18:33:34.789" v="44"/>
        <pc:sldMkLst>
          <pc:docMk/>
          <pc:sldMk cId="4103637386" sldId="272"/>
        </pc:sldMkLst>
        <pc:spChg chg="mod">
          <ac:chgData name="Guest User" userId="" providerId="Windows Live" clId="Web-{DA676062-F59F-40A0-9798-2FDD904BA895}" dt="2018-04-30T18:33:31.164" v="43"/>
          <ac:spMkLst>
            <pc:docMk/>
            <pc:sldMk cId="4103637386" sldId="272"/>
            <ac:spMk id="2" creationId="{00000000-0000-0000-0000-000000000000}"/>
          </ac:spMkLst>
        </pc:spChg>
      </pc:sldChg>
      <pc:sldChg chg="modSp del">
        <pc:chgData name="Guest User" userId="" providerId="Windows Live" clId="Web-{DA676062-F59F-40A0-9798-2FDD904BA895}" dt="2018-04-30T18:37:04.347" v="81"/>
        <pc:sldMkLst>
          <pc:docMk/>
          <pc:sldMk cId="2919863243" sldId="277"/>
        </pc:sldMkLst>
        <pc:spChg chg="mod">
          <ac:chgData name="Guest User" userId="" providerId="Windows Live" clId="Web-{DA676062-F59F-40A0-9798-2FDD904BA895}" dt="2018-04-30T18:34:14.133" v="47"/>
          <ac:spMkLst>
            <pc:docMk/>
            <pc:sldMk cId="2919863243" sldId="277"/>
            <ac:spMk id="3" creationId="{1C279503-751E-467C-B14E-36FB0CEF931F}"/>
          </ac:spMkLst>
        </pc:spChg>
        <pc:spChg chg="mod">
          <ac:chgData name="Guest User" userId="" providerId="Windows Live" clId="Web-{DA676062-F59F-40A0-9798-2FDD904BA895}" dt="2018-04-30T18:34:50.881" v="54"/>
          <ac:spMkLst>
            <pc:docMk/>
            <pc:sldMk cId="2919863243" sldId="277"/>
            <ac:spMk id="4" creationId="{AE5D5BC3-5BF0-4D51-B176-083B5FADFF03}"/>
          </ac:spMkLst>
        </pc:spChg>
        <pc:spChg chg="mod">
          <ac:chgData name="Guest User" userId="" providerId="Windows Live" clId="Web-{DA676062-F59F-40A0-9798-2FDD904BA895}" dt="2018-04-30T18:36:17.244" v="65"/>
          <ac:spMkLst>
            <pc:docMk/>
            <pc:sldMk cId="2919863243" sldId="277"/>
            <ac:spMk id="5" creationId="{DFC2934C-A262-45C3-9075-67FE18915D7C}"/>
          </ac:spMkLst>
        </pc:spChg>
        <pc:spChg chg="mod">
          <ac:chgData name="Guest User" userId="" providerId="Windows Live" clId="Web-{DA676062-F59F-40A0-9798-2FDD904BA895}" dt="2018-04-30T18:36:44.568" v="71"/>
          <ac:spMkLst>
            <pc:docMk/>
            <pc:sldMk cId="2919863243" sldId="277"/>
            <ac:spMk id="6" creationId="{B358937E-4B98-4692-B062-160F2070B985}"/>
          </ac:spMkLst>
        </pc:spChg>
      </pc:sldChg>
      <pc:sldChg chg="modSp new">
        <pc:chgData name="Guest User" userId="" providerId="Windows Live" clId="Web-{DA676062-F59F-40A0-9798-2FDD904BA895}" dt="2018-04-30T18:37:28.593" v="84"/>
        <pc:sldMkLst>
          <pc:docMk/>
          <pc:sldMk cId="4213178114" sldId="283"/>
        </pc:sldMkLst>
        <pc:spChg chg="mod">
          <ac:chgData name="Guest User" userId="" providerId="Windows Live" clId="Web-{DA676062-F59F-40A0-9798-2FDD904BA895}" dt="2018-04-30T18:34:34.949" v="51"/>
          <ac:spMkLst>
            <pc:docMk/>
            <pc:sldMk cId="4213178114" sldId="283"/>
            <ac:spMk id="2" creationId="{8B9E39E3-CBBE-49C3-BDC2-07F6A6EC65EF}"/>
          </ac:spMkLst>
        </pc:spChg>
        <pc:spChg chg="mod">
          <ac:chgData name="Guest User" userId="" providerId="Windows Live" clId="Web-{DA676062-F59F-40A0-9798-2FDD904BA895}" dt="2018-04-30T18:37:28.593" v="84"/>
          <ac:spMkLst>
            <pc:docMk/>
            <pc:sldMk cId="4213178114" sldId="283"/>
            <ac:spMk id="3" creationId="{BDDB7F52-6590-4515-8739-AC5498504DCA}"/>
          </ac:spMkLst>
        </pc:spChg>
      </pc:sldChg>
      <pc:sldChg chg="modSp new">
        <pc:chgData name="Guest User" userId="" providerId="Windows Live" clId="Web-{DA676062-F59F-40A0-9798-2FDD904BA895}" dt="2018-04-30T18:36:58.598" v="78"/>
        <pc:sldMkLst>
          <pc:docMk/>
          <pc:sldMk cId="905708767" sldId="284"/>
        </pc:sldMkLst>
        <pc:spChg chg="mod">
          <ac:chgData name="Guest User" userId="" providerId="Windows Live" clId="Web-{DA676062-F59F-40A0-9798-2FDD904BA895}" dt="2018-04-30T18:36:35.804" v="68"/>
          <ac:spMkLst>
            <pc:docMk/>
            <pc:sldMk cId="905708767" sldId="284"/>
            <ac:spMk id="2" creationId="{AA7E7E4F-A172-42F7-A22E-BFA95C6AAF73}"/>
          </ac:spMkLst>
        </pc:spChg>
        <pc:spChg chg="mod">
          <ac:chgData name="Guest User" userId="" providerId="Windows Live" clId="Web-{DA676062-F59F-40A0-9798-2FDD904BA895}" dt="2018-04-30T18:36:58.598" v="78"/>
          <ac:spMkLst>
            <pc:docMk/>
            <pc:sldMk cId="905708767" sldId="284"/>
            <ac:spMk id="3" creationId="{04B04D7F-0CA3-44E2-BB25-8F176328F22C}"/>
          </ac:spMkLst>
        </pc:spChg>
      </pc:sldChg>
    </pc:docChg>
  </pc:docChgLst>
  <pc:docChgLst>
    <pc:chgData name="Guest User" providerId="Windows Live" clId="Web-{DC1222D0-712F-4A0F-BD81-EC48304F834E}"/>
    <pc:docChg chg="addSld delSld modSld sldOrd">
      <pc:chgData name="Guest User" userId="" providerId="Windows Live" clId="Web-{DC1222D0-712F-4A0F-BD81-EC48304F834E}" dt="2018-04-30T13:26:36.911" v="1260"/>
      <pc:docMkLst>
        <pc:docMk/>
      </pc:docMkLst>
      <pc:sldChg chg="del">
        <pc:chgData name="Guest User" userId="" providerId="Windows Live" clId="Web-{DC1222D0-712F-4A0F-BD81-EC48304F834E}" dt="2018-04-30T12:04:03.209" v="13"/>
        <pc:sldMkLst>
          <pc:docMk/>
          <pc:sldMk cId="1539701987" sldId="272"/>
        </pc:sldMkLst>
      </pc:sldChg>
      <pc:sldChg chg="delSp modSp del">
        <pc:chgData name="Guest User" userId="" providerId="Windows Live" clId="Web-{DC1222D0-712F-4A0F-BD81-EC48304F834E}" dt="2018-04-30T12:08:44.278" v="78"/>
        <pc:sldMkLst>
          <pc:docMk/>
          <pc:sldMk cId="1917711863" sldId="273"/>
        </pc:sldMkLst>
        <pc:spChg chg="mod">
          <ac:chgData name="Guest User" userId="" providerId="Windows Live" clId="Web-{DC1222D0-712F-4A0F-BD81-EC48304F834E}" dt="2018-04-30T11:38:47.832" v="6"/>
          <ac:spMkLst>
            <pc:docMk/>
            <pc:sldMk cId="1917711863" sldId="273"/>
            <ac:spMk id="2" creationId="{6DB1BB61-7B16-46AA-9941-B379689E68CF}"/>
          </ac:spMkLst>
        </pc:spChg>
        <pc:spChg chg="del">
          <ac:chgData name="Guest User" userId="" providerId="Windows Live" clId="Web-{DC1222D0-712F-4A0F-BD81-EC48304F834E}" dt="2018-04-30T11:38:52.288" v="7"/>
          <ac:spMkLst>
            <pc:docMk/>
            <pc:sldMk cId="1917711863" sldId="273"/>
            <ac:spMk id="3" creationId="{9A46EE18-E0B0-4F85-920C-69362838761E}"/>
          </ac:spMkLst>
        </pc:spChg>
      </pc:sldChg>
      <pc:sldChg chg="new del ord">
        <pc:chgData name="Guest User" userId="" providerId="Windows Live" clId="Web-{DC1222D0-712F-4A0F-BD81-EC48304F834E}" dt="2018-04-30T11:51:09.523" v="11"/>
        <pc:sldMkLst>
          <pc:docMk/>
          <pc:sldMk cId="1206193165" sldId="274"/>
        </pc:sldMkLst>
      </pc:sldChg>
      <pc:sldChg chg="new del">
        <pc:chgData name="Guest User" userId="" providerId="Windows Live" clId="Web-{DC1222D0-712F-4A0F-BD81-EC48304F834E}" dt="2018-04-30T12:09:28.753" v="80"/>
        <pc:sldMkLst>
          <pc:docMk/>
          <pc:sldMk cId="1754054980" sldId="274"/>
        </pc:sldMkLst>
      </pc:sldChg>
      <pc:sldChg chg="modSp new ord">
        <pc:chgData name="Guest User" userId="" providerId="Windows Live" clId="Web-{DC1222D0-712F-4A0F-BD81-EC48304F834E}" dt="2018-04-30T12:05:44.822" v="77"/>
        <pc:sldMkLst>
          <pc:docMk/>
          <pc:sldMk cId="1825516425" sldId="275"/>
        </pc:sldMkLst>
        <pc:spChg chg="mod">
          <ac:chgData name="Guest User" userId="" providerId="Windows Live" clId="Web-{DC1222D0-712F-4A0F-BD81-EC48304F834E}" dt="2018-04-30T12:05:44.822" v="77"/>
          <ac:spMkLst>
            <pc:docMk/>
            <pc:sldMk cId="1825516425" sldId="275"/>
            <ac:spMk id="2" creationId="{76CE3786-A1D6-43D7-92CB-C52D73153DA7}"/>
          </ac:spMkLst>
        </pc:spChg>
        <pc:spChg chg="mod">
          <ac:chgData name="Guest User" userId="" providerId="Windows Live" clId="Web-{DC1222D0-712F-4A0F-BD81-EC48304F834E}" dt="2018-04-30T12:05:16.931" v="68"/>
          <ac:spMkLst>
            <pc:docMk/>
            <pc:sldMk cId="1825516425" sldId="275"/>
            <ac:spMk id="3" creationId="{33CDB7CB-B7CE-4AEF-81B5-EAEF6389C790}"/>
          </ac:spMkLst>
        </pc:spChg>
      </pc:sldChg>
      <pc:sldChg chg="addSp delSp modSp new">
        <pc:chgData name="Guest User" userId="" providerId="Windows Live" clId="Web-{DC1222D0-712F-4A0F-BD81-EC48304F834E}" dt="2018-04-30T12:12:51.150" v="93"/>
        <pc:sldMkLst>
          <pc:docMk/>
          <pc:sldMk cId="1058619454" sldId="276"/>
        </pc:sldMkLst>
        <pc:spChg chg="mod">
          <ac:chgData name="Guest User" userId="" providerId="Windows Live" clId="Web-{DC1222D0-712F-4A0F-BD81-EC48304F834E}" dt="2018-04-30T12:10:54.602" v="84"/>
          <ac:spMkLst>
            <pc:docMk/>
            <pc:sldMk cId="1058619454" sldId="276"/>
            <ac:spMk id="2" creationId="{676A80AE-A317-4742-AB91-4757A73F6086}"/>
          </ac:spMkLst>
        </pc:spChg>
        <pc:spChg chg="del">
          <ac:chgData name="Guest User" userId="" providerId="Windows Live" clId="Web-{DC1222D0-712F-4A0F-BD81-EC48304F834E}" dt="2018-04-30T12:09:39.253" v="83"/>
          <ac:spMkLst>
            <pc:docMk/>
            <pc:sldMk cId="1058619454" sldId="276"/>
            <ac:spMk id="3" creationId="{E4FC2AA3-FE37-4266-855A-90DDF9877DD4}"/>
          </ac:spMkLst>
        </pc:spChg>
        <pc:picChg chg="add mod">
          <ac:chgData name="Guest User" userId="" providerId="Windows Live" clId="Web-{DC1222D0-712F-4A0F-BD81-EC48304F834E}" dt="2018-04-30T12:12:51.150" v="93"/>
          <ac:picMkLst>
            <pc:docMk/>
            <pc:sldMk cId="1058619454" sldId="276"/>
            <ac:picMk id="4" creationId="{75449B02-42A6-468F-9776-8934C298BE84}"/>
          </ac:picMkLst>
        </pc:picChg>
      </pc:sldChg>
      <pc:sldChg chg="delSp modSp new">
        <pc:chgData name="Guest User" userId="" providerId="Windows Live" clId="Web-{DC1222D0-712F-4A0F-BD81-EC48304F834E}" dt="2018-04-30T12:38:22.212" v="505"/>
        <pc:sldMkLst>
          <pc:docMk/>
          <pc:sldMk cId="2919863243" sldId="277"/>
        </pc:sldMkLst>
        <pc:spChg chg="del">
          <ac:chgData name="Guest User" userId="" providerId="Windows Live" clId="Web-{DC1222D0-712F-4A0F-BD81-EC48304F834E}" dt="2018-04-30T12:13:41.916" v="95"/>
          <ac:spMkLst>
            <pc:docMk/>
            <pc:sldMk cId="2919863243" sldId="277"/>
            <ac:spMk id="2" creationId="{05A6FFE7-C490-4607-9AA6-591FB5E86CC9}"/>
          </ac:spMkLst>
        </pc:spChg>
        <pc:spChg chg="mod">
          <ac:chgData name="Guest User" userId="" providerId="Windows Live" clId="Web-{DC1222D0-712F-4A0F-BD81-EC48304F834E}" dt="2018-04-30T12:38:22.212" v="505"/>
          <ac:spMkLst>
            <pc:docMk/>
            <pc:sldMk cId="2919863243" sldId="277"/>
            <ac:spMk id="3" creationId="{1C279503-751E-467C-B14E-36FB0CEF931F}"/>
          </ac:spMkLst>
        </pc:spChg>
        <pc:spChg chg="mod">
          <ac:chgData name="Guest User" userId="" providerId="Windows Live" clId="Web-{DC1222D0-712F-4A0F-BD81-EC48304F834E}" dt="2018-04-30T12:31:40.329" v="441"/>
          <ac:spMkLst>
            <pc:docMk/>
            <pc:sldMk cId="2919863243" sldId="277"/>
            <ac:spMk id="4" creationId="{AE5D5BC3-5BF0-4D51-B176-083B5FADFF03}"/>
          </ac:spMkLst>
        </pc:spChg>
        <pc:spChg chg="mod">
          <ac:chgData name="Guest User" userId="" providerId="Windows Live" clId="Web-{DC1222D0-712F-4A0F-BD81-EC48304F834E}" dt="2018-04-30T12:38:16.680" v="504"/>
          <ac:spMkLst>
            <pc:docMk/>
            <pc:sldMk cId="2919863243" sldId="277"/>
            <ac:spMk id="5" creationId="{DFC2934C-A262-45C3-9075-67FE18915D7C}"/>
          </ac:spMkLst>
        </pc:spChg>
        <pc:spChg chg="mod">
          <ac:chgData name="Guest User" userId="" providerId="Windows Live" clId="Web-{DC1222D0-712F-4A0F-BD81-EC48304F834E}" dt="2018-04-30T12:35:46.410" v="482"/>
          <ac:spMkLst>
            <pc:docMk/>
            <pc:sldMk cId="2919863243" sldId="277"/>
            <ac:spMk id="6" creationId="{B358937E-4B98-4692-B062-160F2070B985}"/>
          </ac:spMkLst>
        </pc:spChg>
      </pc:sldChg>
      <pc:sldChg chg="modSp new">
        <pc:chgData name="Guest User" userId="" providerId="Windows Live" clId="Web-{DC1222D0-712F-4A0F-BD81-EC48304F834E}" dt="2018-04-30T12:52:11.958" v="767"/>
        <pc:sldMkLst>
          <pc:docMk/>
          <pc:sldMk cId="1758720538" sldId="278"/>
        </pc:sldMkLst>
        <pc:spChg chg="mod">
          <ac:chgData name="Guest User" userId="" providerId="Windows Live" clId="Web-{DC1222D0-712F-4A0F-BD81-EC48304F834E}" dt="2018-04-30T12:46:38.009" v="616"/>
          <ac:spMkLst>
            <pc:docMk/>
            <pc:sldMk cId="1758720538" sldId="278"/>
            <ac:spMk id="2" creationId="{2999002E-A2D0-4EDE-9D70-F78001CE9914}"/>
          </ac:spMkLst>
        </pc:spChg>
        <pc:spChg chg="mod">
          <ac:chgData name="Guest User" userId="" providerId="Windows Live" clId="Web-{DC1222D0-712F-4A0F-BD81-EC48304F834E}" dt="2018-04-30T12:52:11.958" v="767"/>
          <ac:spMkLst>
            <pc:docMk/>
            <pc:sldMk cId="1758720538" sldId="278"/>
            <ac:spMk id="3" creationId="{DE8DE044-89CE-435D-828B-261FE29F6D93}"/>
          </ac:spMkLst>
        </pc:spChg>
      </pc:sldChg>
      <pc:sldChg chg="new del">
        <pc:chgData name="Guest User" userId="" providerId="Windows Live" clId="Web-{DC1222D0-712F-4A0F-BD81-EC48304F834E}" dt="2018-04-30T12:40:59.642" v="507"/>
        <pc:sldMkLst>
          <pc:docMk/>
          <pc:sldMk cId="3811592722" sldId="278"/>
        </pc:sldMkLst>
      </pc:sldChg>
      <pc:sldChg chg="modSp new">
        <pc:chgData name="Guest User" userId="" providerId="Windows Live" clId="Web-{DC1222D0-712F-4A0F-BD81-EC48304F834E}" dt="2018-04-30T12:51:38.284" v="764"/>
        <pc:sldMkLst>
          <pc:docMk/>
          <pc:sldMk cId="749986068" sldId="279"/>
        </pc:sldMkLst>
        <pc:spChg chg="mod">
          <ac:chgData name="Guest User" userId="" providerId="Windows Live" clId="Web-{DC1222D0-712F-4A0F-BD81-EC48304F834E}" dt="2018-04-30T12:49:21.590" v="653"/>
          <ac:spMkLst>
            <pc:docMk/>
            <pc:sldMk cId="749986068" sldId="279"/>
            <ac:spMk id="2" creationId="{FACF2D88-DD95-4604-A23D-8C6E9F5EB181}"/>
          </ac:spMkLst>
        </pc:spChg>
        <pc:spChg chg="mod">
          <ac:chgData name="Guest User" userId="" providerId="Windows Live" clId="Web-{DC1222D0-712F-4A0F-BD81-EC48304F834E}" dt="2018-04-30T12:51:38.284" v="764"/>
          <ac:spMkLst>
            <pc:docMk/>
            <pc:sldMk cId="749986068" sldId="279"/>
            <ac:spMk id="3" creationId="{C088BDC4-266A-4266-B07A-9EC62000069F}"/>
          </ac:spMkLst>
        </pc:spChg>
      </pc:sldChg>
      <pc:sldChg chg="new del">
        <pc:chgData name="Guest User" userId="" providerId="Windows Live" clId="Web-{DC1222D0-712F-4A0F-BD81-EC48304F834E}" dt="2018-04-30T12:46:24.055" v="614"/>
        <pc:sldMkLst>
          <pc:docMk/>
          <pc:sldMk cId="1881383553" sldId="279"/>
        </pc:sldMkLst>
      </pc:sldChg>
      <pc:sldChg chg="addSp new del">
        <pc:chgData name="Guest User" userId="" providerId="Windows Live" clId="Web-{DC1222D0-712F-4A0F-BD81-EC48304F834E}" dt="2018-04-30T12:56:08.261" v="774"/>
        <pc:sldMkLst>
          <pc:docMk/>
          <pc:sldMk cId="651766609" sldId="280"/>
        </pc:sldMkLst>
        <pc:spChg chg="add">
          <ac:chgData name="Guest User" userId="" providerId="Windows Live" clId="Web-{DC1222D0-712F-4A0F-BD81-EC48304F834E}" dt="2018-04-30T12:55:52.839" v="773"/>
          <ac:spMkLst>
            <pc:docMk/>
            <pc:sldMk cId="651766609" sldId="280"/>
            <ac:spMk id="2" creationId="{CE90AD20-C183-4D52-B150-6E0376B8FFDE}"/>
          </ac:spMkLst>
        </pc:spChg>
      </pc:sldChg>
      <pc:sldChg chg="delSp modSp new del">
        <pc:chgData name="Guest User" userId="" providerId="Windows Live" clId="Web-{DC1222D0-712F-4A0F-BD81-EC48304F834E}" dt="2018-04-30T13:02:35.161" v="955"/>
        <pc:sldMkLst>
          <pc:docMk/>
          <pc:sldMk cId="818435153" sldId="280"/>
        </pc:sldMkLst>
        <pc:spChg chg="del">
          <ac:chgData name="Guest User" userId="" providerId="Windows Live" clId="Web-{DC1222D0-712F-4A0F-BD81-EC48304F834E}" dt="2018-04-30T12:56:25.574" v="776"/>
          <ac:spMkLst>
            <pc:docMk/>
            <pc:sldMk cId="818435153" sldId="280"/>
            <ac:spMk id="2" creationId="{4AB00E4F-CAD3-470B-A3B0-D24B80F7B423}"/>
          </ac:spMkLst>
        </pc:spChg>
        <pc:spChg chg="mod">
          <ac:chgData name="Guest User" userId="" providerId="Windows Live" clId="Web-{DC1222D0-712F-4A0F-BD81-EC48304F834E}" dt="2018-04-30T13:02:05.003" v="946"/>
          <ac:spMkLst>
            <pc:docMk/>
            <pc:sldMk cId="818435153" sldId="280"/>
            <ac:spMk id="3" creationId="{4421BEB0-929D-400D-80A4-ABD09DAE50D8}"/>
          </ac:spMkLst>
        </pc:spChg>
      </pc:sldChg>
      <pc:sldChg chg="new del">
        <pc:chgData name="Guest User" userId="" providerId="Windows Live" clId="Web-{DC1222D0-712F-4A0F-BD81-EC48304F834E}" dt="2018-04-30T12:55:18.948" v="771"/>
        <pc:sldMkLst>
          <pc:docMk/>
          <pc:sldMk cId="2134445445" sldId="280"/>
        </pc:sldMkLst>
      </pc:sldChg>
      <pc:sldChg chg="addSp delSp modSp new">
        <pc:chgData name="Guest User" userId="" providerId="Windows Live" clId="Web-{DC1222D0-712F-4A0F-BD81-EC48304F834E}" dt="2018-04-30T13:13:23.351" v="1248"/>
        <pc:sldMkLst>
          <pc:docMk/>
          <pc:sldMk cId="1773956152" sldId="281"/>
        </pc:sldMkLst>
        <pc:spChg chg="mod">
          <ac:chgData name="Guest User" userId="" providerId="Windows Live" clId="Web-{DC1222D0-712F-4A0F-BD81-EC48304F834E}" dt="2018-04-30T13:10:48.255" v="1224"/>
          <ac:spMkLst>
            <pc:docMk/>
            <pc:sldMk cId="1773956152" sldId="281"/>
            <ac:spMk id="2" creationId="{FEBAEACF-3193-409A-9E6D-B5C4D11F2CFF}"/>
          </ac:spMkLst>
        </pc:spChg>
        <pc:spChg chg="del mod">
          <ac:chgData name="Guest User" userId="" providerId="Windows Live" clId="Web-{DC1222D0-712F-4A0F-BD81-EC48304F834E}" dt="2018-04-30T13:04:41.821" v="959"/>
          <ac:spMkLst>
            <pc:docMk/>
            <pc:sldMk cId="1773956152" sldId="281"/>
            <ac:spMk id="3" creationId="{836259C9-8F19-4DB3-80A1-7061E398FE47}"/>
          </ac:spMkLst>
        </pc:spChg>
        <pc:spChg chg="mod">
          <ac:chgData name="Guest User" userId="" providerId="Windows Live" clId="Web-{DC1222D0-712F-4A0F-BD81-EC48304F834E}" dt="2018-04-30T13:11:20.236" v="1235"/>
          <ac:spMkLst>
            <pc:docMk/>
            <pc:sldMk cId="1773956152" sldId="281"/>
            <ac:spMk id="4" creationId="{207B7B30-68C3-4024-8FF6-F09F1DC36CA0}"/>
          </ac:spMkLst>
        </pc:spChg>
        <pc:spChg chg="add mod">
          <ac:chgData name="Guest User" userId="" providerId="Windows Live" clId="Web-{DC1222D0-712F-4A0F-BD81-EC48304F834E}" dt="2018-04-30T13:13:23.351" v="1248"/>
          <ac:spMkLst>
            <pc:docMk/>
            <pc:sldMk cId="1773956152" sldId="281"/>
            <ac:spMk id="8" creationId="{A400CCEA-1026-4A2E-AF06-9C3F9064895D}"/>
          </ac:spMkLst>
        </pc:spChg>
        <pc:picChg chg="add del mod ord">
          <ac:chgData name="Guest User" userId="" providerId="Windows Live" clId="Web-{DC1222D0-712F-4A0F-BD81-EC48304F834E}" dt="2018-04-30T13:04:56.899" v="963"/>
          <ac:picMkLst>
            <pc:docMk/>
            <pc:sldMk cId="1773956152" sldId="281"/>
            <ac:picMk id="5" creationId="{41BDB4CA-EBA8-4251-99F2-28BBA363F4EB}"/>
          </ac:picMkLst>
        </pc:picChg>
        <pc:picChg chg="add mod">
          <ac:chgData name="Guest User" userId="" providerId="Windows Live" clId="Web-{DC1222D0-712F-4A0F-BD81-EC48304F834E}" dt="2018-04-30T13:12:06.112" v="1243"/>
          <ac:picMkLst>
            <pc:docMk/>
            <pc:sldMk cId="1773956152" sldId="281"/>
            <ac:picMk id="9" creationId="{724EF4C4-01AB-4351-9AF5-3919835A909F}"/>
          </ac:picMkLst>
        </pc:picChg>
        <pc:picChg chg="add mod">
          <ac:chgData name="Guest User" userId="" providerId="Windows Live" clId="Web-{DC1222D0-712F-4A0F-BD81-EC48304F834E}" dt="2018-04-30T13:12:59.757" v="1246"/>
          <ac:picMkLst>
            <pc:docMk/>
            <pc:sldMk cId="1773956152" sldId="281"/>
            <ac:picMk id="11" creationId="{5880D4DA-28CD-47DE-841A-62CCD7B4D9CD}"/>
          </ac:picMkLst>
        </pc:picChg>
      </pc:sldChg>
      <pc:sldChg chg="new del">
        <pc:chgData name="Guest User" userId="" providerId="Windows Live" clId="Web-{DC1222D0-712F-4A0F-BD81-EC48304F834E}" dt="2018-04-30T13:17:02.581" v="1250"/>
        <pc:sldMkLst>
          <pc:docMk/>
          <pc:sldMk cId="1945003648" sldId="282"/>
        </pc:sldMkLst>
      </pc:sldChg>
      <pc:sldChg chg="addSp modSp new del">
        <pc:chgData name="Guest User" userId="" providerId="Windows Live" clId="Web-{DC1222D0-712F-4A0F-BD81-EC48304F834E}" dt="2018-04-30T13:25:19.207" v="1256"/>
        <pc:sldMkLst>
          <pc:docMk/>
          <pc:sldMk cId="2374181942" sldId="282"/>
        </pc:sldMkLst>
        <pc:spChg chg="add mod">
          <ac:chgData name="Guest User" userId="" providerId="Windows Live" clId="Web-{DC1222D0-712F-4A0F-BD81-EC48304F834E}" dt="2018-04-30T13:25:16.270" v="1254"/>
          <ac:spMkLst>
            <pc:docMk/>
            <pc:sldMk cId="2374181942" sldId="282"/>
            <ac:spMk id="2" creationId="{37C2F8E1-120E-4826-8BD0-A7F46C24586D}"/>
          </ac:spMkLst>
        </pc:spChg>
      </pc:sldChg>
      <pc:sldChg chg="addSp modSp new">
        <pc:chgData name="Guest User" userId="" providerId="Windows Live" clId="Web-{DC1222D0-712F-4A0F-BD81-EC48304F834E}" dt="2018-04-30T13:26:36.911" v="1260"/>
        <pc:sldMkLst>
          <pc:docMk/>
          <pc:sldMk cId="2989987866" sldId="282"/>
        </pc:sldMkLst>
        <pc:picChg chg="add mod">
          <ac:chgData name="Guest User" userId="" providerId="Windows Live" clId="Web-{DC1222D0-712F-4A0F-BD81-EC48304F834E}" dt="2018-04-30T13:26:36.911" v="1260"/>
          <ac:picMkLst>
            <pc:docMk/>
            <pc:sldMk cId="2989987866" sldId="282"/>
            <ac:picMk id="2" creationId="{BDDFBF78-6B39-4FE1-81E5-4F033478668C}"/>
          </ac:picMkLst>
        </pc:picChg>
      </pc:sldChg>
    </pc:docChg>
  </pc:docChgLst>
  <pc:docChgLst>
    <pc:chgData name="bryan isaac luna rodriguez" userId="75c807b689fd5931" providerId="Windows Live" clId="Web-{4A81D876-E290-42DA-8223-EA723591F19C}"/>
    <pc:docChg chg="addSld modSld">
      <pc:chgData name="bryan isaac luna rodriguez" userId="75c807b689fd5931" providerId="Windows Live" clId="Web-{4A81D876-E290-42DA-8223-EA723591F19C}" dt="2018-04-29T16:12:06.920" v="191"/>
      <pc:docMkLst>
        <pc:docMk/>
      </pc:docMkLst>
      <pc:sldChg chg="modSp">
        <pc:chgData name="bryan isaac luna rodriguez" userId="75c807b689fd5931" providerId="Windows Live" clId="Web-{4A81D876-E290-42DA-8223-EA723591F19C}" dt="2018-04-29T15:43:31.643" v="13"/>
        <pc:sldMkLst>
          <pc:docMk/>
          <pc:sldMk cId="4043813054" sldId="264"/>
        </pc:sldMkLst>
        <pc:spChg chg="mod">
          <ac:chgData name="bryan isaac luna rodriguez" userId="75c807b689fd5931" providerId="Windows Live" clId="Web-{4A81D876-E290-42DA-8223-EA723591F19C}" dt="2018-04-29T15:43:31.643" v="13"/>
          <ac:spMkLst>
            <pc:docMk/>
            <pc:sldMk cId="4043813054" sldId="264"/>
            <ac:spMk id="2" creationId="{D345B848-175E-4CC3-A8AB-394A123458C2}"/>
          </ac:spMkLst>
        </pc:spChg>
      </pc:sldChg>
      <pc:sldChg chg="addSp delSp modSp">
        <pc:chgData name="bryan isaac luna rodriguez" userId="75c807b689fd5931" providerId="Windows Live" clId="Web-{4A81D876-E290-42DA-8223-EA723591F19C}" dt="2018-04-29T15:51:24.380" v="71"/>
        <pc:sldMkLst>
          <pc:docMk/>
          <pc:sldMk cId="1164847186" sldId="265"/>
        </pc:sldMkLst>
        <pc:spChg chg="mod">
          <ac:chgData name="bryan isaac luna rodriguez" userId="75c807b689fd5931" providerId="Windows Live" clId="Web-{4A81D876-E290-42DA-8223-EA723591F19C}" dt="2018-04-29T15:51:24.380" v="71"/>
          <ac:spMkLst>
            <pc:docMk/>
            <pc:sldMk cId="1164847186" sldId="265"/>
            <ac:spMk id="2" creationId="{7A12E402-48AD-4D4C-ADD2-44D2DD196FAA}"/>
          </ac:spMkLst>
        </pc:spChg>
        <pc:spChg chg="add del">
          <ac:chgData name="bryan isaac luna rodriguez" userId="75c807b689fd5931" providerId="Windows Live" clId="Web-{4A81D876-E290-42DA-8223-EA723591F19C}" dt="2018-04-29T15:47:37.594" v="56"/>
          <ac:spMkLst>
            <pc:docMk/>
            <pc:sldMk cId="1164847186" sldId="265"/>
            <ac:spMk id="3" creationId="{79EB478A-A6B8-404D-8DAF-49EF7945EB5E}"/>
          </ac:spMkLst>
        </pc:spChg>
      </pc:sldChg>
      <pc:sldChg chg="new">
        <pc:chgData name="bryan isaac luna rodriguez" userId="75c807b689fd5931" providerId="Windows Live" clId="Web-{4A81D876-E290-42DA-8223-EA723591F19C}" dt="2018-04-29T15:43:57.081" v="20"/>
        <pc:sldMkLst>
          <pc:docMk/>
          <pc:sldMk cId="3627364101" sldId="266"/>
        </pc:sldMkLst>
      </pc:sldChg>
      <pc:sldChg chg="addSp modSp new">
        <pc:chgData name="bryan isaac luna rodriguez" userId="75c807b689fd5931" providerId="Windows Live" clId="Web-{4A81D876-E290-42DA-8223-EA723591F19C}" dt="2018-04-29T15:45:57.867" v="55"/>
        <pc:sldMkLst>
          <pc:docMk/>
          <pc:sldMk cId="636148348" sldId="267"/>
        </pc:sldMkLst>
        <pc:spChg chg="add mod">
          <ac:chgData name="bryan isaac luna rodriguez" userId="75c807b689fd5931" providerId="Windows Live" clId="Web-{4A81D876-E290-42DA-8223-EA723591F19C}" dt="2018-04-29T15:45:57.867" v="55"/>
          <ac:spMkLst>
            <pc:docMk/>
            <pc:sldMk cId="636148348" sldId="267"/>
            <ac:spMk id="2" creationId="{6F2BFC51-AF9D-425D-B10D-CB338F43F766}"/>
          </ac:spMkLst>
        </pc:spChg>
      </pc:sldChg>
      <pc:sldChg chg="addSp delSp modSp new">
        <pc:chgData name="bryan isaac luna rodriguez" userId="75c807b689fd5931" providerId="Windows Live" clId="Web-{4A81D876-E290-42DA-8223-EA723591F19C}" dt="2018-04-29T15:53:47.246" v="111"/>
        <pc:sldMkLst>
          <pc:docMk/>
          <pc:sldMk cId="3132643626" sldId="268"/>
        </pc:sldMkLst>
        <pc:spChg chg="add del">
          <ac:chgData name="bryan isaac luna rodriguez" userId="75c807b689fd5931" providerId="Windows Live" clId="Web-{4A81D876-E290-42DA-8223-EA723591F19C}" dt="2018-04-29T15:52:22.615" v="81"/>
          <ac:spMkLst>
            <pc:docMk/>
            <pc:sldMk cId="3132643626" sldId="268"/>
            <ac:spMk id="2" creationId="{A5B92DAD-C5F9-4483-825B-3B031C12C537}"/>
          </ac:spMkLst>
        </pc:spChg>
        <pc:spChg chg="add del mod">
          <ac:chgData name="bryan isaac luna rodriguez" userId="75c807b689fd5931" providerId="Windows Live" clId="Web-{4A81D876-E290-42DA-8223-EA723591F19C}" dt="2018-04-29T15:52:15.240" v="80"/>
          <ac:spMkLst>
            <pc:docMk/>
            <pc:sldMk cId="3132643626" sldId="268"/>
            <ac:spMk id="3" creationId="{E6372D43-6222-43F5-B6AD-5000415210DA}"/>
          </ac:spMkLst>
        </pc:spChg>
        <pc:spChg chg="add mod">
          <ac:chgData name="bryan isaac luna rodriguez" userId="75c807b689fd5931" providerId="Windows Live" clId="Web-{4A81D876-E290-42DA-8223-EA723591F19C}" dt="2018-04-29T15:53:47.246" v="111"/>
          <ac:spMkLst>
            <pc:docMk/>
            <pc:sldMk cId="3132643626" sldId="268"/>
            <ac:spMk id="4" creationId="{AAECD703-83C5-49C2-AB12-4E46B3EAD779}"/>
          </ac:spMkLst>
        </pc:spChg>
      </pc:sldChg>
      <pc:sldChg chg="addSp delSp modSp new">
        <pc:chgData name="bryan isaac luna rodriguez" userId="75c807b689fd5931" providerId="Windows Live" clId="Web-{4A81D876-E290-42DA-8223-EA723591F19C}" dt="2018-04-29T16:12:06.920" v="191"/>
        <pc:sldMkLst>
          <pc:docMk/>
          <pc:sldMk cId="1614408123" sldId="269"/>
        </pc:sldMkLst>
        <pc:spChg chg="add del mod">
          <ac:chgData name="bryan isaac luna rodriguez" userId="75c807b689fd5931" providerId="Windows Live" clId="Web-{4A81D876-E290-42DA-8223-EA723591F19C}" dt="2018-04-29T16:09:12.836" v="128"/>
          <ac:spMkLst>
            <pc:docMk/>
            <pc:sldMk cId="1614408123" sldId="269"/>
            <ac:spMk id="2" creationId="{0D0793CF-3D5E-43E2-BA54-6C4E4101F17F}"/>
          </ac:spMkLst>
        </pc:spChg>
        <pc:spChg chg="add del mod">
          <ac:chgData name="bryan isaac luna rodriguez" userId="75c807b689fd5931" providerId="Windows Live" clId="Web-{4A81D876-E290-42DA-8223-EA723591F19C}" dt="2018-04-29T16:10:22.106" v="136"/>
          <ac:spMkLst>
            <pc:docMk/>
            <pc:sldMk cId="1614408123" sldId="269"/>
            <ac:spMk id="3" creationId="{31E31941-04D7-4CCC-AA79-0C96D85EF6FF}"/>
          </ac:spMkLst>
        </pc:spChg>
        <pc:spChg chg="add mod">
          <ac:chgData name="bryan isaac luna rodriguez" userId="75c807b689fd5931" providerId="Windows Live" clId="Web-{4A81D876-E290-42DA-8223-EA723591F19C}" dt="2018-04-29T16:12:06.920" v="191"/>
          <ac:spMkLst>
            <pc:docMk/>
            <pc:sldMk cId="1614408123" sldId="269"/>
            <ac:spMk id="4" creationId="{ED85B8E9-4FD4-4824-B420-33AE5FD52514}"/>
          </ac:spMkLst>
        </pc:spChg>
      </pc:sldChg>
    </pc:docChg>
  </pc:docChgLst>
  <pc:docChgLst>
    <pc:chgData name="Guest User" providerId="Windows Live" clId="Web-{27B049B2-16EF-4421-B086-9D47DEBB59CB}"/>
    <pc:docChg chg="addSld">
      <pc:chgData name="Guest User" userId="" providerId="Windows Live" clId="Web-{27B049B2-16EF-4421-B086-9D47DEBB59CB}" dt="2018-04-30T11:09:29.110" v="0"/>
      <pc:docMkLst>
        <pc:docMk/>
      </pc:docMkLst>
      <pc:sldChg chg="new">
        <pc:chgData name="Guest User" userId="" providerId="Windows Live" clId="Web-{27B049B2-16EF-4421-B086-9D47DEBB59CB}" dt="2018-04-30T11:09:29.110" v="0"/>
        <pc:sldMkLst>
          <pc:docMk/>
          <pc:sldMk cId="191771186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E3786-A1D6-43D7-92CB-C52D7315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CDB7CB-B7CE-4AEF-81B5-EAEF6389C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Por: Rodríguez Dávalos Carolina, Luna Rodriguez Bryan Isaac , </a:t>
            </a:r>
            <a:r>
              <a:rPr lang="en-US" dirty="0" smtClean="0"/>
              <a:t>Serratos Espindola Antonio </a:t>
            </a:r>
            <a:r>
              <a:rPr lang="en-US" dirty="0" err="1" smtClean="0"/>
              <a:t>Israel,Garcia</a:t>
            </a:r>
            <a:r>
              <a:rPr lang="en-US" dirty="0" smtClean="0"/>
              <a:t> Villegas 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C22F7-9562-4D7E-91D1-1E586EB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Propagación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B7245DF-DB99-46ED-88C8-2E6850BA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70" y="1984075"/>
            <a:ext cx="6340260" cy="4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345B848-175E-4CC3-A8AB-394A123458C2}"/>
              </a:ext>
            </a:extLst>
          </p:cNvPr>
          <p:cNvSpPr txBox="1"/>
          <p:nvPr/>
        </p:nvSpPr>
        <p:spPr>
          <a:xfrm>
            <a:off x="971913" y="1338534"/>
            <a:ext cx="11096441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 err="1"/>
              <a:t>Cuando</a:t>
            </a:r>
            <a:r>
              <a:rPr lang="en-US" sz="3600" dirty="0"/>
              <a:t> un </a:t>
            </a:r>
            <a:r>
              <a:rPr lang="en-US" sz="3600" dirty="0" err="1"/>
              <a:t>método</a:t>
            </a:r>
            <a:r>
              <a:rPr lang="en-US" sz="3600" dirty="0"/>
              <a:t> </a:t>
            </a:r>
            <a:r>
              <a:rPr lang="en-US" sz="3600" dirty="0" err="1"/>
              <a:t>puede</a:t>
            </a:r>
            <a:r>
              <a:rPr lang="en-US" sz="3600" dirty="0"/>
              <a:t> </a:t>
            </a:r>
            <a:r>
              <a:rPr lang="en-US" sz="3600" dirty="0" err="1"/>
              <a:t>lanzar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excepción</a:t>
            </a:r>
            <a:r>
              <a:rPr lang="en-US" sz="3600" dirty="0"/>
              <a:t>, </a:t>
            </a:r>
            <a:r>
              <a:rPr lang="en-US" sz="3600" dirty="0" err="1"/>
              <a:t>ya</a:t>
            </a:r>
            <a:r>
              <a:rPr lang="en-US" sz="3600" dirty="0"/>
              <a:t> sea </a:t>
            </a:r>
            <a:r>
              <a:rPr lang="en-US" sz="3600" dirty="0" err="1"/>
              <a:t>directamente</a:t>
            </a:r>
            <a:r>
              <a:rPr lang="en-US" sz="3600" dirty="0"/>
              <a:t> </a:t>
            </a:r>
            <a:r>
              <a:rPr lang="en-US" sz="3600" dirty="0" err="1"/>
              <a:t>incluyendo</a:t>
            </a:r>
            <a:r>
              <a:rPr lang="en-US" sz="3600" dirty="0"/>
              <a:t> throw o </a:t>
            </a:r>
            <a:r>
              <a:rPr lang="en-US" sz="3600" dirty="0" err="1"/>
              <a:t>indirectamente</a:t>
            </a:r>
            <a:r>
              <a:rPr lang="en-US" sz="3600" dirty="0"/>
              <a:t> al </a:t>
            </a:r>
            <a:r>
              <a:rPr lang="en-US" sz="3600" dirty="0" err="1"/>
              <a:t>llamar</a:t>
            </a:r>
            <a:r>
              <a:rPr lang="en-US" sz="3600" dirty="0"/>
              <a:t> a un </a:t>
            </a:r>
            <a:r>
              <a:rPr lang="en-US" sz="3600" dirty="0" err="1"/>
              <a:t>método</a:t>
            </a:r>
            <a:r>
              <a:rPr lang="en-US" sz="3600" dirty="0"/>
              <a:t> que </a:t>
            </a:r>
            <a:r>
              <a:rPr lang="en-US" sz="3600" dirty="0" err="1"/>
              <a:t>lanza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excepción</a:t>
            </a:r>
            <a:r>
              <a:rPr lang="en-US" sz="3600" dirty="0"/>
              <a:t>, el </a:t>
            </a:r>
            <a:r>
              <a:rPr lang="en-US" sz="3600" dirty="0" err="1"/>
              <a:t>método</a:t>
            </a:r>
            <a:r>
              <a:rPr lang="en-US" sz="3600" dirty="0"/>
              <a:t> se </a:t>
            </a:r>
            <a:r>
              <a:rPr lang="es-MX" sz="3600" dirty="0"/>
              <a:t>denomina</a:t>
            </a:r>
            <a:r>
              <a:rPr lang="en-US" sz="3600" dirty="0"/>
              <a:t> </a:t>
            </a:r>
            <a:r>
              <a:rPr lang="en-US" sz="3600" dirty="0" err="1"/>
              <a:t>lanzador</a:t>
            </a:r>
            <a:r>
              <a:rPr lang="en-US" sz="3600" dirty="0"/>
              <a:t> de </a:t>
            </a:r>
            <a:r>
              <a:rPr lang="en-US" sz="3600" dirty="0" err="1"/>
              <a:t>excepciones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err="1"/>
              <a:t>Cada</a:t>
            </a:r>
            <a:r>
              <a:rPr lang="en-US" sz="3600" dirty="0"/>
              <a:t> </a:t>
            </a:r>
            <a:r>
              <a:rPr lang="en-US" sz="3600" dirty="0" err="1"/>
              <a:t>lanzador</a:t>
            </a:r>
            <a:r>
              <a:rPr lang="en-US" sz="3600" dirty="0"/>
              <a:t> de </a:t>
            </a:r>
            <a:r>
              <a:rPr lang="en-US" sz="3600" dirty="0" err="1"/>
              <a:t>excepciones</a:t>
            </a:r>
            <a:r>
              <a:rPr lang="en-US" sz="3600" dirty="0"/>
              <a:t> </a:t>
            </a:r>
            <a:r>
              <a:rPr lang="en-US" sz="3600" dirty="0" err="1"/>
              <a:t>deber</a:t>
            </a:r>
            <a:r>
              <a:rPr lang="en-US" sz="3600" dirty="0"/>
              <a:t> </a:t>
            </a:r>
            <a:r>
              <a:rPr lang="en-US" sz="3600" dirty="0" err="1"/>
              <a:t>ser</a:t>
            </a:r>
            <a:r>
              <a:rPr lang="en-US" sz="3600" dirty="0"/>
              <a:t> de </a:t>
            </a:r>
            <a:r>
              <a:rPr lang="en-US" sz="3600" dirty="0" err="1"/>
              <a:t>uno</a:t>
            </a:r>
            <a:r>
              <a:rPr lang="en-US" sz="3600" dirty="0"/>
              <a:t> de dos </a:t>
            </a:r>
            <a:r>
              <a:rPr lang="en-US" sz="3600" dirty="0" err="1"/>
              <a:t>tipos</a:t>
            </a:r>
            <a:r>
              <a:rPr lang="en-US" sz="3600" dirty="0"/>
              <a:t>: </a:t>
            </a:r>
            <a:r>
              <a:rPr lang="en-US" sz="3600" dirty="0" err="1"/>
              <a:t>atrapador</a:t>
            </a:r>
            <a:r>
              <a:rPr lang="en-US" sz="3600" dirty="0"/>
              <a:t> o </a:t>
            </a:r>
            <a:r>
              <a:rPr lang="en-US" sz="3600" dirty="0" err="1"/>
              <a:t>propagador</a:t>
            </a:r>
            <a:r>
              <a:rPr lang="en-US" sz="3600" dirty="0"/>
              <a:t> :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38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12E402-48AD-4D4C-ADD2-44D2DD196FAA}"/>
              </a:ext>
            </a:extLst>
          </p:cNvPr>
          <p:cNvSpPr txBox="1"/>
          <p:nvPr/>
        </p:nvSpPr>
        <p:spPr>
          <a:xfrm>
            <a:off x="1331345" y="576533"/>
            <a:ext cx="973059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/>
              <a:t>Un </a:t>
            </a:r>
            <a:r>
              <a:rPr lang="en-US" sz="3600" dirty="0" err="1"/>
              <a:t>atrapador</a:t>
            </a:r>
            <a:r>
              <a:rPr lang="en-US" sz="3600" dirty="0"/>
              <a:t> de </a:t>
            </a:r>
            <a:r>
              <a:rPr lang="en-US" sz="3600" dirty="0" err="1"/>
              <a:t>excepciones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 un </a:t>
            </a:r>
            <a:r>
              <a:rPr lang="en-US" sz="3600" dirty="0" err="1"/>
              <a:t>lanzador</a:t>
            </a:r>
            <a:r>
              <a:rPr lang="en-US" sz="3600" dirty="0"/>
              <a:t> de </a:t>
            </a:r>
            <a:r>
              <a:rPr lang="en-US" sz="3600" dirty="0" err="1"/>
              <a:t>excepciones</a:t>
            </a:r>
            <a:r>
              <a:rPr lang="en-US" sz="3600" dirty="0"/>
              <a:t> que </a:t>
            </a:r>
            <a:r>
              <a:rPr lang="en-US" sz="3600" dirty="0" err="1"/>
              <a:t>incluye</a:t>
            </a:r>
            <a:r>
              <a:rPr lang="en-US" sz="3600" dirty="0"/>
              <a:t> un </a:t>
            </a:r>
            <a:r>
              <a:rPr lang="en-US" sz="3600" dirty="0" err="1"/>
              <a:t>bloque</a:t>
            </a:r>
            <a:r>
              <a:rPr lang="en-US" sz="3600" dirty="0"/>
              <a:t> catch de </a:t>
            </a:r>
            <a:r>
              <a:rPr lang="en-US" sz="3600" dirty="0" err="1"/>
              <a:t>correspondencia</a:t>
            </a:r>
            <a:r>
              <a:rPr lang="en-US" sz="3600" dirty="0"/>
              <a:t> para la </a:t>
            </a:r>
            <a:r>
              <a:rPr lang="en-US" sz="3600" dirty="0" err="1"/>
              <a:t>excepción</a:t>
            </a:r>
            <a:r>
              <a:rPr lang="en-US" sz="3600" dirty="0"/>
              <a:t> </a:t>
            </a:r>
            <a:r>
              <a:rPr lang="en-US" sz="3600" dirty="0" err="1"/>
              <a:t>lanzada</a:t>
            </a:r>
            <a:r>
              <a:rPr lang="en-US" sz="3600" dirty="0"/>
              <a:t>, </a:t>
            </a:r>
            <a:r>
              <a:rPr lang="en-US" sz="3600" dirty="0" err="1"/>
              <a:t>mientras</a:t>
            </a:r>
            <a:r>
              <a:rPr lang="en-US" sz="3600" dirty="0"/>
              <a:t> un </a:t>
            </a:r>
            <a:r>
              <a:rPr lang="en-US" sz="3600" dirty="0" err="1"/>
              <a:t>propagador</a:t>
            </a:r>
            <a:r>
              <a:rPr lang="en-US" sz="3600" dirty="0"/>
              <a:t> de </a:t>
            </a:r>
            <a:r>
              <a:rPr lang="en-US" sz="3600" dirty="0" err="1"/>
              <a:t>excepciones</a:t>
            </a:r>
            <a:r>
              <a:rPr lang="en-US" sz="3600" dirty="0"/>
              <a:t> no.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sky, skiing&#10;&#10;Description generated with high confidence">
            <a:extLst>
              <a:ext uri="{FF2B5EF4-FFF2-40B4-BE49-F238E27FC236}">
                <a16:creationId xmlns="" xmlns:a16="http://schemas.microsoft.com/office/drawing/2014/main" id="{A41E228F-BBCD-4328-A465-6218D7AF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5682" y="3094973"/>
            <a:ext cx="10492595" cy="3241599"/>
          </a:xfrm>
          <a:prstGeom prst="rect">
            <a:avLst/>
          </a:prstGeom>
        </p:spPr>
      </p:pic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="" xmlns:a16="http://schemas.microsoft.com/office/drawing/2014/main" id="{F79E9D47-5C85-4756-8562-BF49776E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1" y="468971"/>
            <a:ext cx="10621991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2BFC51-AF9D-425D-B10D-CB338F43F766}"/>
              </a:ext>
            </a:extLst>
          </p:cNvPr>
          <p:cNvSpPr txBox="1"/>
          <p:nvPr/>
        </p:nvSpPr>
        <p:spPr>
          <a:xfrm>
            <a:off x="2027208" y="612476"/>
            <a:ext cx="8928339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/>
              <a:t>Si un </a:t>
            </a:r>
            <a:r>
              <a:rPr lang="en-US" sz="3600" dirty="0" err="1"/>
              <a:t>método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 un </a:t>
            </a:r>
            <a:r>
              <a:rPr lang="en-US" sz="3600" dirty="0" err="1"/>
              <a:t>propagador</a:t>
            </a:r>
            <a:r>
              <a:rPr lang="en-US" sz="3600" dirty="0"/>
              <a:t> de </a:t>
            </a:r>
            <a:r>
              <a:rPr lang="en-US" sz="3600" dirty="0" err="1"/>
              <a:t>excepciones</a:t>
            </a:r>
            <a:r>
              <a:rPr lang="en-US" sz="3600" dirty="0"/>
              <a:t>, </a:t>
            </a:r>
            <a:r>
              <a:rPr lang="en-US" sz="3600" dirty="0" err="1"/>
              <a:t>necesitamos</a:t>
            </a:r>
            <a:r>
              <a:rPr lang="en-US" sz="3600" dirty="0"/>
              <a:t> </a:t>
            </a:r>
            <a:r>
              <a:rPr lang="en-US" sz="3600" dirty="0" err="1"/>
              <a:t>modificar</a:t>
            </a:r>
            <a:r>
              <a:rPr lang="en-US" sz="3600" dirty="0"/>
              <a:t>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cabecera</a:t>
            </a:r>
            <a:r>
              <a:rPr lang="en-US" sz="3600" dirty="0"/>
              <a:t> para </a:t>
            </a:r>
            <a:r>
              <a:rPr lang="en-US" sz="3600" dirty="0" err="1"/>
              <a:t>declarar</a:t>
            </a:r>
            <a:r>
              <a:rPr lang="en-US" sz="3600" dirty="0"/>
              <a:t> el </a:t>
            </a:r>
            <a:r>
              <a:rPr lang="en-US" sz="3600" dirty="0" err="1"/>
              <a:t>tipo</a:t>
            </a:r>
            <a:r>
              <a:rPr lang="en-US" sz="3600" dirty="0"/>
              <a:t> de </a:t>
            </a:r>
            <a:r>
              <a:rPr lang="en-US" sz="3600" dirty="0" err="1"/>
              <a:t>excepcioes</a:t>
            </a:r>
            <a:r>
              <a:rPr lang="en-US" sz="3600" dirty="0"/>
              <a:t> que </a:t>
            </a:r>
            <a:r>
              <a:rPr lang="en-US" sz="3600" dirty="0" err="1"/>
              <a:t>propaga</a:t>
            </a:r>
            <a:r>
              <a:rPr lang="en-US" sz="3600" dirty="0"/>
              <a:t> el </a:t>
            </a:r>
            <a:r>
              <a:rPr lang="en-US" sz="3600" dirty="0" err="1"/>
              <a:t>método</a:t>
            </a:r>
            <a:r>
              <a:rPr lang="en-US" sz="3600" dirty="0"/>
              <a:t>. Para </a:t>
            </a:r>
            <a:r>
              <a:rPr lang="en-US" sz="3600" dirty="0" err="1"/>
              <a:t>esta</a:t>
            </a:r>
            <a:r>
              <a:rPr lang="en-US" sz="3600" dirty="0"/>
              <a:t> </a:t>
            </a:r>
            <a:r>
              <a:rPr lang="en-US" sz="3600" dirty="0" err="1"/>
              <a:t>declaración</a:t>
            </a:r>
            <a:r>
              <a:rPr lang="en-US" sz="3600" dirty="0"/>
              <a:t> se </a:t>
            </a:r>
            <a:r>
              <a:rPr lang="en-US" sz="3600" dirty="0" err="1"/>
              <a:t>usa</a:t>
            </a:r>
            <a:r>
              <a:rPr lang="en-US" sz="3600" dirty="0"/>
              <a:t> la palabra </a:t>
            </a:r>
            <a:r>
              <a:rPr lang="en-US" sz="3600" dirty="0" err="1"/>
              <a:t>reservada</a:t>
            </a:r>
            <a:r>
              <a:rPr lang="en-US" sz="3600" dirty="0"/>
              <a:t> throws</a:t>
            </a:r>
          </a:p>
        </p:txBody>
      </p:sp>
    </p:spTree>
    <p:extLst>
      <p:ext uri="{BB962C8B-B14F-4D97-AF65-F5344CB8AC3E}">
        <p14:creationId xmlns:p14="http://schemas.microsoft.com/office/powerpoint/2010/main" val="6361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ECD703-83C5-49C2-AB12-4E46B3EAD779}"/>
              </a:ext>
            </a:extLst>
          </p:cNvPr>
          <p:cNvSpPr txBox="1"/>
          <p:nvPr/>
        </p:nvSpPr>
        <p:spPr>
          <a:xfrm>
            <a:off x="1696529" y="-77637"/>
            <a:ext cx="9115245" cy="6740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/>
              <a:t>Los </a:t>
            </a:r>
            <a:r>
              <a:rPr lang="en-US" sz="3600" dirty="0" err="1"/>
              <a:t>metodos</a:t>
            </a:r>
            <a:r>
              <a:rPr lang="en-US" sz="3600" dirty="0"/>
              <a:t> C y D del </a:t>
            </a:r>
            <a:r>
              <a:rPr lang="en-US" sz="3600" dirty="0" err="1"/>
              <a:t>ejemplo</a:t>
            </a:r>
            <a:r>
              <a:rPr lang="en-US" sz="3600" dirty="0"/>
              <a:t> anterior </a:t>
            </a:r>
            <a:r>
              <a:rPr lang="en-US" sz="3600" dirty="0" err="1"/>
              <a:t>deben</a:t>
            </a:r>
            <a:r>
              <a:rPr lang="en-US" sz="3600" dirty="0"/>
              <a:t> </a:t>
            </a:r>
            <a:r>
              <a:rPr lang="en-US" sz="3600" dirty="0" err="1"/>
              <a:t>tener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</a:t>
            </a:r>
            <a:r>
              <a:rPr lang="en-US" sz="3600" dirty="0" err="1"/>
              <a:t>declaración</a:t>
            </a:r>
            <a:r>
              <a:rPr lang="en-US" sz="3600" dirty="0"/>
              <a:t>:</a:t>
            </a:r>
            <a:endParaRPr lang="en-US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Sin la </a:t>
            </a:r>
            <a:r>
              <a:rPr lang="en-US" sz="3600" dirty="0" err="1"/>
              <a:t>clausula</a:t>
            </a:r>
            <a:r>
              <a:rPr lang="en-US" sz="3600" dirty="0"/>
              <a:t> </a:t>
            </a:r>
            <a:r>
              <a:rPr lang="en-US" sz="3600" dirty="0" err="1"/>
              <a:t>necesaria</a:t>
            </a:r>
            <a:r>
              <a:rPr lang="en-US" sz="3600" dirty="0"/>
              <a:t> throws Exception, no </a:t>
            </a:r>
            <a:r>
              <a:rPr lang="en-US" sz="3600" dirty="0" err="1"/>
              <a:t>es</a:t>
            </a:r>
            <a:r>
              <a:rPr lang="en-US" sz="3600" dirty="0"/>
              <a:t> </a:t>
            </a:r>
            <a:r>
              <a:rPr lang="en-US" sz="3600" dirty="0" err="1"/>
              <a:t>posible</a:t>
            </a:r>
            <a:r>
              <a:rPr lang="en-US" sz="3600" dirty="0"/>
              <a:t> </a:t>
            </a:r>
            <a:r>
              <a:rPr lang="en-US" sz="3600" dirty="0" err="1"/>
              <a:t>compilar</a:t>
            </a:r>
            <a:r>
              <a:rPr lang="en-US" sz="3600" dirty="0"/>
              <a:t> el </a:t>
            </a:r>
            <a:r>
              <a:rPr lang="en-US" sz="3600" dirty="0" err="1"/>
              <a:t>programa</a:t>
            </a: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5C7DEB21-3E92-4C3B-9358-A07E2407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13195" y="-23987"/>
            <a:ext cx="3094292" cy="66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85B8E9-4FD4-4824-B420-33AE5FD52514}"/>
              </a:ext>
            </a:extLst>
          </p:cNvPr>
          <p:cNvSpPr txBox="1"/>
          <p:nvPr/>
        </p:nvSpPr>
        <p:spPr>
          <a:xfrm>
            <a:off x="1777040" y="1438"/>
            <a:ext cx="876731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600" dirty="0"/>
              <a:t>En la clase </a:t>
            </a:r>
            <a:r>
              <a:rPr lang="es-ES" sz="3600" dirty="0" err="1"/>
              <a:t>Throwable</a:t>
            </a:r>
            <a:r>
              <a:rPr lang="es-ES" sz="3600" dirty="0"/>
              <a:t> hay dos métodos definidos que es posible llamar a fin de obtener información sobre el lanzado de la excepción: </a:t>
            </a:r>
            <a:endParaRPr lang="en-US" sz="3600" dirty="0"/>
          </a:p>
          <a:p>
            <a:pPr algn="just"/>
            <a:r>
              <a:rPr lang="es-ES" sz="3600" dirty="0" err="1"/>
              <a:t>get</a:t>
            </a:r>
            <a:r>
              <a:rPr lang="es-ES" sz="3600" dirty="0"/>
              <a:t> </a:t>
            </a:r>
            <a:r>
              <a:rPr lang="es-ES" sz="3600" dirty="0" err="1"/>
              <a:t>menssage</a:t>
            </a:r>
            <a:r>
              <a:rPr lang="es-ES" sz="3600" dirty="0"/>
              <a:t> y </a:t>
            </a:r>
            <a:r>
              <a:rPr lang="es-ES" sz="3600" dirty="0" err="1"/>
              <a:t>printStackTrace</a:t>
            </a:r>
            <a:r>
              <a:rPr lang="es-ES" sz="3600"/>
              <a:t> </a:t>
            </a:r>
            <a:endParaRPr lang="en-US" sz="3600" dirty="0"/>
          </a:p>
        </p:txBody>
      </p:sp>
      <p:pic>
        <p:nvPicPr>
          <p:cNvPr id="2" name="Picture 2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98DC834E-A3B3-4653-A5B4-16CF0961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26772" y="1328466"/>
            <a:ext cx="3867858" cy="71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6F4943DA-7FA3-4BD8-97DE-ED5529BF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1" y="1895133"/>
            <a:ext cx="11010181" cy="28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A80AE-A317-4742-AB91-4757A73F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485" y="223632"/>
            <a:ext cx="8361229" cy="2098226"/>
          </a:xfrm>
        </p:spPr>
        <p:txBody>
          <a:bodyPr/>
          <a:lstStyle/>
          <a:p>
            <a:r>
              <a:rPr lang="en-US" dirty="0" err="1"/>
              <a:t>Aserciones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5449B02-42A6-468F-9776-8934C298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86" y="2333605"/>
            <a:ext cx="5587091" cy="32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E39E3-CBBE-49C3-BDC2-07F6A6E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PRECONDICIONES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B7F52-6590-4515-8739-AC549850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17627" cy="39896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US" sz="4000" dirty="0" err="1"/>
              <a:t>Debe</a:t>
            </a:r>
            <a:r>
              <a:rPr lang="en-US" sz="4000" dirty="0"/>
              <a:t> </a:t>
            </a:r>
            <a:r>
              <a:rPr lang="en-US" sz="4000" dirty="0" err="1"/>
              <a:t>ser</a:t>
            </a:r>
            <a:r>
              <a:rPr lang="en-US" sz="4000" dirty="0"/>
              <a:t> </a:t>
            </a:r>
            <a:r>
              <a:rPr lang="en-US" sz="4000" dirty="0" err="1"/>
              <a:t>verdadera</a:t>
            </a:r>
            <a:r>
              <a:rPr lang="en-US" sz="4000" dirty="0"/>
              <a:t> </a:t>
            </a:r>
            <a:r>
              <a:rPr lang="en-US" sz="4000" dirty="0" err="1"/>
              <a:t>cuando</a:t>
            </a:r>
            <a:r>
              <a:rPr lang="en-US" sz="4000" dirty="0"/>
              <a:t> se </a:t>
            </a:r>
            <a:r>
              <a:rPr lang="en-US" sz="4000" dirty="0" err="1"/>
              <a:t>invoca</a:t>
            </a:r>
            <a:r>
              <a:rPr lang="en-US" sz="4000" dirty="0"/>
              <a:t> a un </a:t>
            </a:r>
            <a:r>
              <a:rPr lang="en-US" sz="4000" dirty="0" err="1"/>
              <a:t>método</a:t>
            </a:r>
            <a:r>
              <a:rPr lang="en-US" sz="4000" dirty="0"/>
              <a:t>. </a:t>
            </a:r>
          </a:p>
          <a:p>
            <a:pPr marL="383540" indent="-383540" algn="just"/>
            <a:r>
              <a:rPr lang="en-US" sz="4000" dirty="0" err="1"/>
              <a:t>Describen</a:t>
            </a:r>
            <a:r>
              <a:rPr lang="en-US" sz="4000" dirty="0"/>
              <a:t> las </a:t>
            </a:r>
            <a:r>
              <a:rPr lang="en-US" sz="4000" dirty="0" err="1"/>
              <a:t>restricciones</a:t>
            </a:r>
            <a:r>
              <a:rPr lang="en-US" sz="4000" dirty="0"/>
              <a:t> </a:t>
            </a:r>
            <a:r>
              <a:rPr lang="en-US" sz="4000" dirty="0" err="1"/>
              <a:t>en</a:t>
            </a:r>
            <a:r>
              <a:rPr lang="en-US" sz="4000" dirty="0"/>
              <a:t> </a:t>
            </a:r>
            <a:r>
              <a:rPr lang="en-US" sz="4000" dirty="0" err="1"/>
              <a:t>los</a:t>
            </a:r>
            <a:r>
              <a:rPr lang="en-US" sz="4000" dirty="0"/>
              <a:t> </a:t>
            </a:r>
            <a:r>
              <a:rPr lang="en-US" sz="4000" dirty="0" err="1"/>
              <a:t>parámetros</a:t>
            </a:r>
            <a:r>
              <a:rPr lang="en-US" sz="4000" dirty="0"/>
              <a:t> de un </a:t>
            </a:r>
            <a:r>
              <a:rPr lang="en-US" sz="4000" dirty="0" err="1"/>
              <a:t>método</a:t>
            </a:r>
            <a:r>
              <a:rPr lang="en-US" sz="4000" dirty="0"/>
              <a:t> </a:t>
            </a:r>
          </a:p>
          <a:p>
            <a:pPr marL="383540" indent="-383540" algn="just"/>
            <a:r>
              <a:rPr lang="en-US" sz="4000" dirty="0"/>
              <a:t>Si no se </a:t>
            </a:r>
            <a:r>
              <a:rPr lang="en-US" sz="4000" dirty="0" err="1"/>
              <a:t>cumplen</a:t>
            </a:r>
            <a:r>
              <a:rPr lang="en-US" sz="4000" dirty="0"/>
              <a:t>, el </a:t>
            </a:r>
            <a:r>
              <a:rPr lang="en-US" sz="4000" dirty="0" err="1"/>
              <a:t>comportamiento</a:t>
            </a:r>
            <a:r>
              <a:rPr lang="en-US" sz="4000" dirty="0"/>
              <a:t> del </a:t>
            </a:r>
            <a:r>
              <a:rPr lang="en-US" sz="4000" dirty="0" err="1"/>
              <a:t>método</a:t>
            </a:r>
            <a:r>
              <a:rPr lang="en-US" sz="4000" dirty="0"/>
              <a:t> </a:t>
            </a:r>
            <a:r>
              <a:rPr lang="en-US" sz="4000" dirty="0" err="1"/>
              <a:t>es</a:t>
            </a:r>
            <a:r>
              <a:rPr lang="en-US" sz="4000" dirty="0"/>
              <a:t> </a:t>
            </a:r>
            <a:r>
              <a:rPr lang="en-US" sz="4000" dirty="0" err="1"/>
              <a:t>indefinido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6328" y="2400300"/>
            <a:ext cx="9834464" cy="2171700"/>
          </a:xfrm>
        </p:spPr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TRY-CATCH-FINALLY</a:t>
            </a:r>
            <a:br>
              <a:rPr lang="en-GB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(manejo de excepciones)</a:t>
            </a:r>
          </a:p>
        </p:txBody>
      </p:sp>
    </p:spTree>
    <p:extLst>
      <p:ext uri="{BB962C8B-B14F-4D97-AF65-F5344CB8AC3E}">
        <p14:creationId xmlns:p14="http://schemas.microsoft.com/office/powerpoint/2010/main" val="28306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E7E4F-A172-42F7-A22E-BFA95C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POSCONDICIONES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B04D7F-0CA3-44E2-BB25-8F176328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n-US" sz="4400" dirty="0" err="1"/>
              <a:t>Es</a:t>
            </a:r>
            <a:r>
              <a:rPr lang="en-US" sz="4400"/>
              <a:t> verdadera</a:t>
            </a:r>
            <a:r>
              <a:rPr lang="en-US" sz="4400" dirty="0"/>
              <a:t>, </a:t>
            </a:r>
            <a:r>
              <a:rPr lang="en-US" sz="4400" dirty="0" err="1"/>
              <a:t>una</a:t>
            </a:r>
            <a:r>
              <a:rPr lang="en-US" sz="4400" dirty="0"/>
              <a:t> </a:t>
            </a:r>
            <a:r>
              <a:rPr lang="en-US" sz="4400" dirty="0" err="1"/>
              <a:t>vez</a:t>
            </a:r>
            <a:r>
              <a:rPr lang="en-US" sz="4400" dirty="0"/>
              <a:t> que el </a:t>
            </a:r>
            <a:r>
              <a:rPr lang="en-US" sz="4400" dirty="0" err="1"/>
              <a:t>método</a:t>
            </a:r>
            <a:r>
              <a:rPr lang="en-US" sz="4400" dirty="0"/>
              <a:t> </a:t>
            </a:r>
            <a:r>
              <a:rPr lang="en-US" sz="4400" dirty="0" err="1"/>
              <a:t>regresa</a:t>
            </a:r>
            <a:r>
              <a:rPr lang="en-US" sz="4400" dirty="0"/>
              <a:t> con </a:t>
            </a:r>
            <a:r>
              <a:rPr lang="en-US" sz="4400" dirty="0" err="1"/>
              <a:t>éxito</a:t>
            </a:r>
          </a:p>
          <a:p>
            <a:pPr marL="0" indent="0" algn="just"/>
            <a:endParaRPr lang="en-US" sz="4400" dirty="0"/>
          </a:p>
          <a:p>
            <a:pPr marL="383540" indent="-383540" algn="just"/>
            <a:r>
              <a:rPr lang="en-US" sz="4400" dirty="0" err="1"/>
              <a:t>Describen</a:t>
            </a:r>
            <a:r>
              <a:rPr lang="en-US" sz="4400" dirty="0"/>
              <a:t> las </a:t>
            </a:r>
            <a:r>
              <a:rPr lang="en-US" sz="4400" dirty="0" err="1"/>
              <a:t>restricciones</a:t>
            </a:r>
            <a:r>
              <a:rPr lang="en-US" sz="4400" dirty="0"/>
              <a:t> </a:t>
            </a:r>
            <a:r>
              <a:rPr lang="en-US" sz="4400" dirty="0" err="1"/>
              <a:t>en</a:t>
            </a:r>
            <a:r>
              <a:rPr lang="en-US" sz="4400" dirty="0"/>
              <a:t> el valor de </a:t>
            </a:r>
            <a:r>
              <a:rPr lang="en-US" sz="4400" dirty="0" err="1"/>
              <a:t>retorno</a:t>
            </a:r>
            <a:r>
              <a:rPr lang="en-US" sz="44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9002E-A2D0-4EDE-9D70-F78001CE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ASERCIÓN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DE044-89CE-435D-828B-261FE29F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241" y="2370725"/>
            <a:ext cx="9601200" cy="2603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4400" dirty="0" err="1"/>
              <a:t>Es</a:t>
            </a:r>
            <a:r>
              <a:rPr lang="en-US" sz="4400" dirty="0"/>
              <a:t> la </a:t>
            </a:r>
            <a:r>
              <a:rPr lang="en-US" sz="4400" dirty="0" err="1"/>
              <a:t>afirmación</a:t>
            </a:r>
            <a:r>
              <a:rPr lang="en-US" sz="4400" dirty="0"/>
              <a:t> de un </a:t>
            </a:r>
            <a:r>
              <a:rPr lang="en-US" sz="4400" dirty="0" err="1"/>
              <a:t>hecho</a:t>
            </a:r>
            <a:r>
              <a:rPr lang="en-US" sz="4400" dirty="0"/>
              <a:t> que </a:t>
            </a:r>
            <a:r>
              <a:rPr lang="en-US" sz="4400" dirty="0" err="1"/>
              <a:t>debe</a:t>
            </a:r>
            <a:r>
              <a:rPr lang="en-US" sz="4400" dirty="0"/>
              <a:t> </a:t>
            </a:r>
            <a:r>
              <a:rPr lang="en-US" sz="4400" dirty="0" err="1"/>
              <a:t>ser</a:t>
            </a:r>
            <a:r>
              <a:rPr lang="en-US" sz="4400" dirty="0"/>
              <a:t> </a:t>
            </a:r>
            <a:r>
              <a:rPr lang="en-US" sz="4400" dirty="0" err="1"/>
              <a:t>verdadero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la </a:t>
            </a:r>
            <a:r>
              <a:rPr lang="en-US" sz="4400" dirty="0" err="1"/>
              <a:t>ejecución</a:t>
            </a:r>
            <a:r>
              <a:rPr lang="en-US" sz="4400" dirty="0"/>
              <a:t> normal del </a:t>
            </a:r>
            <a:r>
              <a:rPr lang="en-US" sz="4400" dirty="0" err="1"/>
              <a:t>programa</a:t>
            </a:r>
            <a:r>
              <a:rPr lang="en-US" sz="4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87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CF2D88-DD95-4604-A23D-8C6E9F5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dirty="0"/>
              <a:t>¿Para </a:t>
            </a:r>
            <a:r>
              <a:rPr lang="en-US" sz="5400" dirty="0" err="1"/>
              <a:t>qué</a:t>
            </a:r>
            <a:r>
              <a:rPr lang="en-US" sz="5400" dirty="0"/>
              <a:t> </a:t>
            </a:r>
            <a:r>
              <a:rPr lang="en-US" sz="5400" dirty="0" err="1"/>
              <a:t>podemos</a:t>
            </a:r>
            <a:r>
              <a:rPr lang="en-US" sz="5400" dirty="0"/>
              <a:t> </a:t>
            </a:r>
            <a:r>
              <a:rPr lang="en-US" sz="5400" dirty="0" err="1"/>
              <a:t>usar</a:t>
            </a:r>
            <a:r>
              <a:rPr lang="en-US" sz="5400" dirty="0"/>
              <a:t> las </a:t>
            </a:r>
            <a:r>
              <a:rPr lang="en-US" sz="5400" dirty="0" err="1"/>
              <a:t>aserciones</a:t>
            </a:r>
            <a:r>
              <a:rPr lang="en-US" sz="5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88BDC4-266A-4266-B07A-9EC62000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 algn="just"/>
            <a:endParaRPr lang="en-US" sz="4400" dirty="0"/>
          </a:p>
          <a:p>
            <a:pPr marL="383540" indent="-383540" algn="just"/>
            <a:r>
              <a:rPr lang="en-US" sz="4400" dirty="0" err="1"/>
              <a:t>Asegurar</a:t>
            </a:r>
            <a:r>
              <a:rPr lang="en-US" sz="4400"/>
              <a:t> la validez de un </a:t>
            </a:r>
            <a:r>
              <a:rPr lang="en-US" sz="4400" smtClean="0"/>
              <a:t>programa</a:t>
            </a:r>
            <a:endParaRPr lang="en-US"/>
          </a:p>
          <a:p>
            <a:pPr marL="0" indent="0" algn="just">
              <a:buNone/>
            </a:pPr>
            <a:endParaRPr lang="en-US" sz="4400" dirty="0"/>
          </a:p>
          <a:p>
            <a:pPr marL="383540" indent="-383540" algn="just"/>
            <a:r>
              <a:rPr lang="en-US" sz="4400" dirty="0" err="1"/>
              <a:t>Detectar</a:t>
            </a:r>
            <a:r>
              <a:rPr lang="en-US" sz="4400" dirty="0"/>
              <a:t> </a:t>
            </a:r>
            <a:r>
              <a:rPr lang="en-US" sz="4400" dirty="0" err="1"/>
              <a:t>errores</a:t>
            </a:r>
            <a:r>
              <a:rPr lang="en-US" sz="4400" dirty="0"/>
              <a:t> de </a:t>
            </a:r>
            <a:r>
              <a:rPr lang="en-US" sz="4400" dirty="0" err="1"/>
              <a:t>programación</a:t>
            </a:r>
            <a:r>
              <a:rPr lang="en-US" sz="4400" dirty="0"/>
              <a:t> </a:t>
            </a:r>
            <a:r>
              <a:rPr lang="en-US" sz="4400" dirty="0" err="1"/>
              <a:t>más</a:t>
            </a:r>
            <a:r>
              <a:rPr lang="en-US" sz="4400" dirty="0"/>
              <a:t> </a:t>
            </a:r>
            <a:r>
              <a:rPr lang="en-US" sz="4400" dirty="0" err="1"/>
              <a:t>fácilmente</a:t>
            </a:r>
          </a:p>
        </p:txBody>
      </p:sp>
    </p:spTree>
    <p:extLst>
      <p:ext uri="{BB962C8B-B14F-4D97-AF65-F5344CB8AC3E}">
        <p14:creationId xmlns:p14="http://schemas.microsoft.com/office/powerpoint/2010/main" val="7499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BAEACF-3193-409A-9E6D-B5C4D11F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Java </a:t>
            </a:r>
            <a:r>
              <a:rPr lang="en-US" dirty="0" err="1"/>
              <a:t>incluye</a:t>
            </a:r>
            <a:r>
              <a:rPr lang="en-US"/>
              <a:t> dos versiones </a:t>
            </a:r>
            <a:r>
              <a:rPr lang="en-US" dirty="0"/>
              <a:t> de la </a:t>
            </a:r>
            <a:r>
              <a:rPr lang="en-US" dirty="0" err="1"/>
              <a:t>instrucción</a:t>
            </a:r>
            <a:r>
              <a:rPr lang="en-US" dirty="0"/>
              <a:t> </a:t>
            </a:r>
            <a:r>
              <a:rPr lang="en-US" b="1" i="1" dirty="0"/>
              <a:t>assert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7B7B30-68C3-4024-8FF6-F09F1DC3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041584"/>
            <a:ext cx="5267295" cy="41421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383540" indent="-383540" algn="just"/>
            <a:r>
              <a:rPr lang="en-US" sz="3600" dirty="0" err="1"/>
              <a:t>Evalúa</a:t>
            </a:r>
            <a:r>
              <a:rPr lang="en-US" sz="3600" dirty="0"/>
              <a:t> la </a:t>
            </a:r>
            <a:r>
              <a:rPr lang="en-US" sz="3600" dirty="0" err="1"/>
              <a:t>expresión</a:t>
            </a:r>
            <a:r>
              <a:rPr lang="en-US" sz="3600" dirty="0"/>
              <a:t> y </a:t>
            </a:r>
            <a:r>
              <a:rPr lang="en-US" sz="3600" dirty="0" err="1"/>
              <a:t>lanza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err="1"/>
              <a:t>excepción</a:t>
            </a:r>
            <a:r>
              <a:rPr lang="en-US" sz="3600"/>
              <a:t> </a:t>
            </a:r>
            <a:r>
              <a:rPr lang="en-US" sz="3600" i="1"/>
              <a:t>AssertionError</a:t>
            </a:r>
            <a:r>
              <a:rPr lang="en-US" sz="3600" i="1" dirty="0"/>
              <a:t>,</a:t>
            </a:r>
            <a:r>
              <a:rPr lang="en-US" sz="3600"/>
              <a:t> </a:t>
            </a:r>
            <a:r>
              <a:rPr lang="en-US" sz="3600" dirty="0" err="1"/>
              <a:t>si</a:t>
            </a:r>
            <a:r>
              <a:rPr lang="en-US" sz="3600" dirty="0"/>
              <a:t> la </a:t>
            </a:r>
            <a:r>
              <a:rPr lang="en-US" sz="3600" dirty="0" err="1"/>
              <a:t>expresión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 falsa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400CCEA-1026-4A2E-AF06-9C3F90648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638" y="2041584"/>
            <a:ext cx="5166653" cy="3825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83540" indent="-383540"/>
            <a:r>
              <a:rPr lang="en-US" sz="4000" dirty="0" err="1"/>
              <a:t>Evalúa</a:t>
            </a:r>
            <a:r>
              <a:rPr lang="en-US" sz="4000" dirty="0"/>
              <a:t> </a:t>
            </a:r>
            <a:r>
              <a:rPr lang="en-US" sz="4000" dirty="0" err="1"/>
              <a:t>una</a:t>
            </a:r>
            <a:r>
              <a:rPr lang="en-US" sz="4000" dirty="0"/>
              <a:t> </a:t>
            </a:r>
            <a:r>
              <a:rPr lang="en-US" sz="4000" err="1"/>
              <a:t>expresión</a:t>
            </a:r>
            <a:r>
              <a:rPr lang="en-US" sz="4000"/>
              <a:t> </a:t>
            </a:r>
            <a:r>
              <a:rPr lang="en-US" sz="4000" dirty="0" err="1"/>
              <a:t>boolean</a:t>
            </a:r>
            <a:r>
              <a:rPr lang="en-US"/>
              <a:t>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24EF4C4-01AB-4351-9AF5-3919835A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0" y="5127146"/>
            <a:ext cx="3717266" cy="74438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5880D4DA-28CD-47DE-841A-62CCD7B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68" y="5274905"/>
            <a:ext cx="5158596" cy="4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3D67BB-675F-4DED-86F3-C39C594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¿</a:t>
            </a:r>
            <a:r>
              <a:rPr lang="en-US" sz="5400" dirty="0" err="1"/>
              <a:t>Cómo</a:t>
            </a:r>
            <a:r>
              <a:rPr lang="en-US" sz="5400" dirty="0"/>
              <a:t> </a:t>
            </a:r>
            <a:r>
              <a:rPr lang="en-US" sz="5400" dirty="0" err="1"/>
              <a:t>habiltar</a:t>
            </a:r>
            <a:r>
              <a:rPr lang="en-US" sz="5400" dirty="0"/>
              <a:t> las </a:t>
            </a:r>
            <a:r>
              <a:rPr lang="en-US" sz="5400" dirty="0" err="1"/>
              <a:t>aserciones</a:t>
            </a:r>
            <a:r>
              <a:rPr lang="en-US" sz="5400" dirty="0"/>
              <a:t>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tiempo</a:t>
            </a:r>
            <a:r>
              <a:rPr lang="en-US" sz="5400" dirty="0"/>
              <a:t> de </a:t>
            </a:r>
            <a:r>
              <a:rPr lang="en-US" sz="5400" dirty="0" err="1"/>
              <a:t>ejecución</a:t>
            </a:r>
            <a:r>
              <a:rPr lang="en-US" sz="54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37A20-D7A0-43BC-AC06-C54E7481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4400" dirty="0"/>
          </a:p>
          <a:p>
            <a:pPr marL="0" indent="0" algn="just">
              <a:buNone/>
            </a:pPr>
            <a:r>
              <a:rPr lang="en-US" sz="4400" dirty="0" err="1"/>
              <a:t>Usar</a:t>
            </a:r>
            <a:r>
              <a:rPr lang="en-US" sz="4400" dirty="0"/>
              <a:t> la </a:t>
            </a:r>
            <a:r>
              <a:rPr lang="en-US" sz="4400" dirty="0" err="1"/>
              <a:t>siguiente</a:t>
            </a:r>
            <a:r>
              <a:rPr lang="en-US" sz="4400" dirty="0"/>
              <a:t> </a:t>
            </a:r>
            <a:r>
              <a:rPr lang="en-US" sz="4400" dirty="0" err="1"/>
              <a:t>linea</a:t>
            </a:r>
            <a:r>
              <a:rPr lang="en-US" sz="4400" dirty="0"/>
              <a:t> de </a:t>
            </a:r>
            <a:r>
              <a:rPr lang="en-US" sz="4400" dirty="0" err="1"/>
              <a:t>comandos</a:t>
            </a:r>
            <a:r>
              <a:rPr lang="en-US" sz="4400" dirty="0"/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440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D1159377-1711-41CA-AA4E-065FD4B4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84" y="4080204"/>
            <a:ext cx="5995307" cy="6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DDFBF78-6B39-4FE1-81E5-4F033478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8" y="1798936"/>
            <a:ext cx="7343954" cy="22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67768" y="440719"/>
            <a:ext cx="721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+mj-lt"/>
              </a:rPr>
              <a:t>Excepciones Personalizadas</a:t>
            </a:r>
            <a:endParaRPr lang="es-MX" sz="3600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29555" y="1087050"/>
            <a:ext cx="102129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Las excepciones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lanzadas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por un método que pueda hacerlo deben recoger en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bloque: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try/catch: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Es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bloque de código donde se prevé que se genere una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excepción</a:t>
            </a:r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v"/>
            </a:pP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Catch: </a:t>
            </a:r>
            <a:r>
              <a:rPr lang="es-MX" sz="2400" dirty="0"/>
              <a:t>Es el código que se ejecuta cuando se produce la excepción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try/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s-MX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s-MX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dirty="0"/>
              <a:t>Es el bloque de código que se ejecuta siempre, haya o no excepción.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158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635617" y="605305"/>
            <a:ext cx="8783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err="1" smtClean="0">
                <a:latin typeface="Bell MT" panose="02020503060305020303" pitchFamily="18" charset="0"/>
              </a:rPr>
              <a:t>Throw</a:t>
            </a:r>
            <a:endParaRPr lang="es-MX" sz="6000" dirty="0">
              <a:latin typeface="Bell MT" panose="020205030603050203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99256" y="1620968"/>
            <a:ext cx="8461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 smtClean="0">
                <a:latin typeface="+mj-lt"/>
              </a:rPr>
              <a:t>Esta sentencia se usa al momento de nosotros querer lanzar de manera explicita una excepción la cual es atrapada por otro método que es </a:t>
            </a:r>
            <a:r>
              <a:rPr lang="es-MX" sz="3200" b="1" dirty="0" err="1" smtClean="0">
                <a:latin typeface="+mj-lt"/>
              </a:rPr>
              <a:t>Throws</a:t>
            </a:r>
            <a:endParaRPr lang="es-MX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36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8349" y="283335"/>
            <a:ext cx="785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err="1" smtClean="0"/>
              <a:t>Throws</a:t>
            </a:r>
            <a:endParaRPr lang="es-MX" sz="6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828799" y="1455312"/>
            <a:ext cx="9015211" cy="369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 smtClean="0"/>
              <a:t>Esta </a:t>
            </a:r>
            <a:r>
              <a:rPr lang="es-MX" sz="3200" dirty="0"/>
              <a:t>palabra clave </a:t>
            </a:r>
            <a:r>
              <a:rPr lang="es-MX" sz="3200" b="1" dirty="0" err="1"/>
              <a:t>throws</a:t>
            </a:r>
            <a:r>
              <a:rPr lang="es-MX" sz="3200" dirty="0"/>
              <a:t> se utiliza para identificar la lista posible de excepciones que un método puede lanzar. Para la mayoría de las subclase de la clase </a:t>
            </a:r>
            <a:r>
              <a:rPr lang="es-MX" sz="3200" b="1" dirty="0" err="1"/>
              <a:t>Exception</a:t>
            </a:r>
            <a:r>
              <a:rPr lang="es-MX" sz="3200" dirty="0"/>
              <a:t>, el compilador Java obliga a declarar qué tipos podrá lanzar un método</a:t>
            </a:r>
          </a:p>
        </p:txBody>
      </p:sp>
    </p:spTree>
    <p:extLst>
      <p:ext uri="{BB962C8B-B14F-4D97-AF65-F5344CB8AC3E}">
        <p14:creationId xmlns:p14="http://schemas.microsoft.com/office/powerpoint/2010/main" val="30782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7071" y="436418"/>
            <a:ext cx="9725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/>
              <a:t>Sintaxis de </a:t>
            </a:r>
            <a:r>
              <a:rPr lang="es-MX" sz="5400" dirty="0" err="1" smtClean="0"/>
              <a:t>throw</a:t>
            </a:r>
            <a:r>
              <a:rPr lang="es-MX" sz="5400" dirty="0" smtClean="0"/>
              <a:t> y </a:t>
            </a:r>
            <a:r>
              <a:rPr lang="es-MX" sz="5400" dirty="0" err="1" smtClean="0"/>
              <a:t>throws</a:t>
            </a:r>
            <a:r>
              <a:rPr lang="es-MX" sz="5400" dirty="0" smtClean="0"/>
              <a:t> </a:t>
            </a:r>
            <a:endParaRPr lang="es-MX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787236" y="1724890"/>
            <a:ext cx="91855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/>
              <a:t>p</a:t>
            </a:r>
            <a:r>
              <a:rPr lang="es-MX" sz="2800" dirty="0" err="1" smtClean="0"/>
              <a:t>ublic</a:t>
            </a:r>
            <a:r>
              <a:rPr lang="es-MX" sz="2800" dirty="0" smtClean="0"/>
              <a:t> </a:t>
            </a:r>
            <a:r>
              <a:rPr lang="es-MX" sz="2800" dirty="0" err="1" smtClean="0"/>
              <a:t>void</a:t>
            </a:r>
            <a:r>
              <a:rPr lang="es-MX" sz="2800" dirty="0" smtClean="0"/>
              <a:t> método (persona p) </a:t>
            </a:r>
            <a:r>
              <a:rPr lang="es-MX" sz="2800" dirty="0" err="1" smtClean="0"/>
              <a:t>throws</a:t>
            </a:r>
            <a:r>
              <a:rPr lang="es-MX" sz="2800" dirty="0" smtClean="0"/>
              <a:t> </a:t>
            </a:r>
            <a:r>
              <a:rPr lang="es-MX" sz="2800" dirty="0" err="1" smtClean="0"/>
              <a:t>Exception</a:t>
            </a:r>
            <a:r>
              <a:rPr lang="es-MX" sz="2800" dirty="0" smtClean="0"/>
              <a:t>{</a:t>
            </a:r>
          </a:p>
          <a:p>
            <a:r>
              <a:rPr lang="es-MX" sz="2800" dirty="0" smtClean="0"/>
              <a:t>	try{</a:t>
            </a:r>
          </a:p>
          <a:p>
            <a:r>
              <a:rPr lang="es-MX" sz="2800" dirty="0"/>
              <a:t>	</a:t>
            </a:r>
            <a:r>
              <a:rPr lang="es-MX" sz="2800" dirty="0" smtClean="0"/>
              <a:t>//código que podría provocar excepciones</a:t>
            </a:r>
          </a:p>
          <a:p>
            <a:r>
              <a:rPr lang="es-MX" sz="2800" dirty="0" smtClean="0"/>
              <a:t>	}</a:t>
            </a:r>
          </a:p>
          <a:p>
            <a:r>
              <a:rPr lang="es-MX" sz="2800" dirty="0"/>
              <a:t>	</a:t>
            </a:r>
            <a:r>
              <a:rPr lang="es-MX" sz="2800" dirty="0" smtClean="0"/>
              <a:t>catch(</a:t>
            </a:r>
            <a:r>
              <a:rPr lang="es-MX" sz="2800" dirty="0" err="1" smtClean="0"/>
              <a:t>Exception</a:t>
            </a:r>
            <a:r>
              <a:rPr lang="es-MX" sz="2800" dirty="0" smtClean="0"/>
              <a:t> ex2){//captura de clases de excepciones </a:t>
            </a:r>
          </a:p>
          <a:p>
            <a:r>
              <a:rPr lang="es-MX" sz="2800" dirty="0"/>
              <a:t>	</a:t>
            </a:r>
            <a:r>
              <a:rPr lang="es-MX" sz="2800" dirty="0" err="1" smtClean="0"/>
              <a:t>Exception</a:t>
            </a:r>
            <a:r>
              <a:rPr lang="es-MX" sz="2800" dirty="0" smtClean="0"/>
              <a:t> y sus descendientes</a:t>
            </a:r>
          </a:p>
          <a:p>
            <a:r>
              <a:rPr lang="es-MX" sz="2800" dirty="0" smtClean="0"/>
              <a:t>	</a:t>
            </a:r>
            <a:r>
              <a:rPr lang="es-MX" sz="2800" dirty="0" err="1" smtClean="0"/>
              <a:t>System.out.println</a:t>
            </a:r>
            <a:r>
              <a:rPr lang="es-MX" sz="2800" dirty="0" smtClean="0"/>
              <a:t>(“excepción ”,+ex2.getMessage);</a:t>
            </a:r>
          </a:p>
          <a:p>
            <a:r>
              <a:rPr lang="es-MX" sz="2800" dirty="0"/>
              <a:t>	</a:t>
            </a:r>
            <a:endParaRPr lang="es-MX" sz="2800" dirty="0" smtClean="0"/>
          </a:p>
          <a:p>
            <a:r>
              <a:rPr lang="es-MX" sz="2800" dirty="0"/>
              <a:t>	</a:t>
            </a:r>
            <a:r>
              <a:rPr lang="es-MX" sz="2800" dirty="0" smtClean="0"/>
              <a:t>}</a:t>
            </a:r>
          </a:p>
          <a:p>
            <a:r>
              <a:rPr lang="es-MX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34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822511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Bell MT" panose="02020503060305020303" pitchFamily="18" charset="0"/>
              </a:rPr>
              <a:t>Try-Catch-Finally</a:t>
            </a:r>
            <a:r>
              <a:rPr lang="en-GB" sz="3600" dirty="0">
                <a:latin typeface="Bell MT" panose="02020503060305020303" pitchFamily="18" charset="0"/>
              </a:rPr>
              <a:t> es un mecanismo que nos ofrece Java y nos ayuda a la gestión de excepciones en la programación y así tener el control total de la reacción del programa en ciertas situaciónes.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Está formado por 3 bloques.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88" y="3816221"/>
            <a:ext cx="4322824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08635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Bell MT" panose="02020503060305020303" pitchFamily="18" charset="0"/>
              </a:rPr>
              <a:t>Try</a:t>
            </a:r>
            <a:r>
              <a:rPr lang="en-GB" sz="4000" dirty="0">
                <a:latin typeface="Bell MT" panose="02020503060305020303" pitchFamily="18" charset="0"/>
              </a:rPr>
              <a:t/>
            </a:r>
            <a:br>
              <a:rPr lang="en-GB" sz="4000" dirty="0">
                <a:latin typeface="Bell MT" panose="02020503060305020303" pitchFamily="18" charset="0"/>
              </a:rPr>
            </a:br>
            <a:r>
              <a:rPr lang="en-GB" sz="4000" dirty="0">
                <a:latin typeface="Bell MT" panose="02020503060305020303" pitchFamily="18" charset="0"/>
              </a:rPr>
              <a:t/>
            </a:r>
            <a:br>
              <a:rPr lang="en-GB" sz="40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En este primer bloque, se coloca la o las lineas de código que posiblemente puedan generar una excepción en el programa.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Sintaxis: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try{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          //Código que puede provocar excepciones.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8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648325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ell MT" panose="02020503060305020303" pitchFamily="18" charset="0"/>
              </a:rPr>
              <a:t>Catch</a:t>
            </a: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En este Segundo bloque se coloca la o las lineas de codigo que se encargarán de gestionar la excepcion.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Sintaxis: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catch(</a:t>
            </a:r>
            <a:r>
              <a:rPr lang="en-GB" sz="3200" dirty="0" err="1">
                <a:latin typeface="Bell MT" panose="02020503060305020303" pitchFamily="18" charset="0"/>
              </a:rPr>
              <a:t>tipoN</a:t>
            </a:r>
            <a:r>
              <a:rPr lang="en-GB" sz="3200" dirty="0">
                <a:latin typeface="Bell MT" panose="02020503060305020303" pitchFamily="18" charset="0"/>
              </a:rPr>
              <a:t> varN){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	//Gestion de la excepción TipoN de VarN.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4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562600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Bell MT" panose="02020503060305020303" pitchFamily="18" charset="0"/>
              </a:rPr>
              <a:t>Finally</a:t>
            </a: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En este ultimo bloque se coloca la o las lineas de código que se ejecutarán independientemente de la salida del bloque try.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Sintaxis: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finally{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	//Código independiente de try y catch.</a:t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>}</a:t>
            </a:r>
            <a:br>
              <a:rPr lang="en-GB" sz="3600" dirty="0">
                <a:latin typeface="Bell MT" panose="02020503060305020303" pitchFamily="18" charset="0"/>
              </a:rPr>
            </a:br>
            <a:endParaRPr lang="en-GB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942976"/>
            <a:ext cx="9601200" cy="5114924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Bell MT" panose="02020503060305020303" pitchFamily="18" charset="0"/>
              </a:rPr>
              <a:t>*Solo puede existir 1 cuerpo “try” para N “catch” y 1 “finally”.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*No puede existir un cuerpo “catch” sin un “try”.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/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GB" sz="3200" dirty="0">
                <a:latin typeface="Bell MT" panose="02020503060305020303" pitchFamily="18" charset="0"/>
              </a:rPr>
              <a:t>*No puede existir un cuerpo “finally” sin “try-catch”, pero sí un cuerpo “try-catch” sin “finally”.</a:t>
            </a:r>
          </a:p>
        </p:txBody>
      </p:sp>
    </p:spTree>
    <p:extLst>
      <p:ext uri="{BB962C8B-B14F-4D97-AF65-F5344CB8AC3E}">
        <p14:creationId xmlns:p14="http://schemas.microsoft.com/office/powerpoint/2010/main" val="24422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6153149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ell MT" panose="02020503060305020303" pitchFamily="18" charset="0"/>
              </a:rPr>
              <a:t>Código</a:t>
            </a: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3600" dirty="0">
                <a:latin typeface="Bell MT" panose="02020503060305020303" pitchFamily="18" charset="0"/>
              </a:rPr>
              <a:t/>
            </a:r>
            <a:br>
              <a:rPr lang="en-GB" sz="36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try{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          //Código que puede provocar excepciones.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}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catch(tipo1 var1){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	//Gestion de la excepción Tipo1 de Var1.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} 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catch(tipo2 var2){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	//Gestion de la excepción Tipo2 de Var2.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}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catch(</a:t>
            </a:r>
            <a:r>
              <a:rPr lang="en-GB" sz="2400" dirty="0" err="1">
                <a:latin typeface="Bell MT" panose="02020503060305020303" pitchFamily="18" charset="0"/>
              </a:rPr>
              <a:t>tipoN</a:t>
            </a:r>
            <a:r>
              <a:rPr lang="en-GB" sz="2400" dirty="0">
                <a:latin typeface="Bell MT" panose="02020503060305020303" pitchFamily="18" charset="0"/>
              </a:rPr>
              <a:t> varN){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	//Gestion de la excepción TipoN de VarN.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}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finally{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	//Código independiente de try y catch.</a:t>
            </a:r>
            <a:br>
              <a:rPr lang="en-GB" sz="2400" dirty="0">
                <a:latin typeface="Bell MT" panose="02020503060305020303" pitchFamily="18" charset="0"/>
              </a:rPr>
            </a:br>
            <a:r>
              <a:rPr lang="en-GB" sz="2400" dirty="0">
                <a:latin typeface="Bell MT" panose="020205030603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="" xmlns:a16="http://schemas.microsoft.com/office/drawing/2014/main" id="{417904B0-DB51-4D8E-8795-272A1C9B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76365"/>
            <a:ext cx="9471802" cy="65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1097</TotalTime>
  <Words>329</Words>
  <Application>Microsoft Office PowerPoint</Application>
  <PresentationFormat>Panorámica</PresentationFormat>
  <Paragraphs>75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Bell MT</vt:lpstr>
      <vt:lpstr>Franklin Gothic Book</vt:lpstr>
      <vt:lpstr>Wingdings</vt:lpstr>
      <vt:lpstr>Crop</vt:lpstr>
      <vt:lpstr>Manejo de excepciones</vt:lpstr>
      <vt:lpstr>TRY-CATCH-FINALLY (manejo de excepciones)</vt:lpstr>
      <vt:lpstr>Try-Catch-Finally es un mecanismo que nos ofrece Java y nos ayuda a la gestión de excepciones en la programación y así tener el control total de la reacción del programa en ciertas situaciónes. Está formado por 3 bloques.</vt:lpstr>
      <vt:lpstr>Try  En este primer bloque, se coloca la o las lineas de código que posiblemente puedan generar una excepción en el programa.  Sintaxis:  try{           //Código que puede provocar excepciones. }</vt:lpstr>
      <vt:lpstr>Catch  En este Segundo bloque se coloca la o las lineas de codigo que se encargarán de gestionar la excepcion.  Sintaxis:  catch(tipoN varN){  //Gestion de la excepción TipoN de VarN. }</vt:lpstr>
      <vt:lpstr>Finally  En este ultimo bloque se coloca la o las lineas de código que se ejecutarán independientemente de la salida del bloque try.  Sintaxis:  finally{  //Código independiente de try y catch. } </vt:lpstr>
      <vt:lpstr>*Solo puede existir 1 cuerpo “try” para N “catch” y 1 “finally”.   *No puede existir un cuerpo “catch” sin un “try”.   *No puede existir un cuerpo “finally” sin “try-catch”, pero sí un cuerpo “try-catch” sin “finally”.</vt:lpstr>
      <vt:lpstr>Código  try{           //Código que puede provocar excepciones. } catch(tipo1 var1){  //Gestion de la excepción Tipo1 de Var1. }  catch(tipo2 var2){  //Gestion de la excepción Tipo2 de Var2. } catch(tipoN varN){  //Gestion de la excepción TipoN de VarN. } finally{  //Código independiente de try y catch. }</vt:lpstr>
      <vt:lpstr>Presentación de PowerPoint</vt:lpstr>
      <vt:lpstr>Propagación de excepciones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Aserciones</vt:lpstr>
      <vt:lpstr>PRECONDICIONES</vt:lpstr>
      <vt:lpstr>POSCONDICIONES</vt:lpstr>
      <vt:lpstr>ASERCIÓN</vt:lpstr>
      <vt:lpstr>¿Para qué podemos usar las aserciones?</vt:lpstr>
      <vt:lpstr>Java incluye dos versiones  de la instrucción assert </vt:lpstr>
      <vt:lpstr>¿Cómo habiltar las aserciones en tiempo de ejecución?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TRY-CATCH-FINALLY</dc:title>
  <dc:creator>Daniel García Villegas</dc:creator>
  <cp:lastModifiedBy>victor</cp:lastModifiedBy>
  <cp:revision>38</cp:revision>
  <dcterms:created xsi:type="dcterms:W3CDTF">2018-04-24T03:26:37Z</dcterms:created>
  <dcterms:modified xsi:type="dcterms:W3CDTF">2018-04-30T23:47:13Z</dcterms:modified>
</cp:coreProperties>
</file>