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268" r:id="rId5"/>
    <p:sldId id="258" r:id="rId6"/>
    <p:sldId id="259" r:id="rId7"/>
    <p:sldId id="271" r:id="rId8"/>
    <p:sldId id="269" r:id="rId9"/>
    <p:sldId id="270" r:id="rId10"/>
    <p:sldId id="26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3" y="22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11/7/2020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C0EF-C8E9-45DF-A06B-BD812E32DD10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5C2C-0A3E-4F5C-8939-515A0F4EDA8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0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D5D-C48F-4A9C-99D6-90653364D76B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450A-1CEB-4E29-93E7-F337EF797E5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98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0F1D-A5E6-40FD-940B-8BB21A1F0F2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914D-69DD-4B52-9859-C74B86D7CCA5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37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FD1F-2B33-4D7C-A022-62B9C7A2309F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4A8A-312E-4DB3-BBF4-D805C8232C3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B03F-4AFB-48BC-A108-29FB0F127A50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F4FF-517B-4F49-A591-4A46B4F9AEF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435-96B9-4DBD-8391-DE4E811349B7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371B-0D16-4D48-B62A-70AC01D28DCE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1E0-BC52-4992-A6C0-C97960FFA551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F216-D115-4DFE-B5C3-EDD331FB046A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8E3-F0E1-43C3-A598-66B4C5B02210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D2E-2762-4AD3-9542-E771D119B8B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0B69-CD5B-4A16-892B-3E11DCDD684D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203B-E5B7-4F39-A84F-51C6C8B9EC97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58C41E-A78E-4898-A730-1298FB637356}" type="datetime1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2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66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771" y="260648"/>
            <a:ext cx="5453955" cy="42484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Identification of medicinal plants using deep convolutional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772" y="4653136"/>
            <a:ext cx="5453955" cy="194421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Presented By: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1. </a:t>
            </a:r>
            <a:r>
              <a:rPr lang="en-US" sz="1800" dirty="0" err="1" smtClean="0">
                <a:solidFill>
                  <a:schemeClr val="tx1"/>
                </a:solidFill>
              </a:rPr>
              <a:t>Vyoma</a:t>
            </a:r>
            <a:r>
              <a:rPr lang="en-US" sz="1800" dirty="0" smtClean="0">
                <a:solidFill>
                  <a:schemeClr val="tx1"/>
                </a:solidFill>
              </a:rPr>
              <a:t> Dixit(170130111022)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2. Parita Brahmbhatt (170130111014)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Guided By: Prof. </a:t>
            </a:r>
            <a:r>
              <a:rPr lang="en-US" sz="1800" dirty="0" err="1" smtClean="0">
                <a:solidFill>
                  <a:schemeClr val="tx1"/>
                </a:solidFill>
              </a:rPr>
              <a:t>Suhas</a:t>
            </a:r>
            <a:r>
              <a:rPr lang="en-US" sz="1800" dirty="0" smtClean="0">
                <a:solidFill>
                  <a:schemeClr val="tx1"/>
                </a:solidFill>
              </a:rPr>
              <a:t> Patel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-1"/>
            <a:ext cx="6048673" cy="68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2132856"/>
            <a:ext cx="5616624" cy="2952328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  <a:endParaRPr lang="en-IN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476673"/>
            <a:ext cx="8532178" cy="1296144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2060849"/>
            <a:ext cx="8532178" cy="38222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dirty="0" smtClean="0">
                <a:solidFill>
                  <a:schemeClr val="tx1"/>
                </a:solidFill>
              </a:rPr>
              <a:t>Computer Vision?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Convolutional </a:t>
            </a:r>
            <a:r>
              <a:rPr lang="en-US" dirty="0" smtClean="0">
                <a:solidFill>
                  <a:schemeClr val="tx1"/>
                </a:solidFill>
              </a:rPr>
              <a:t>Neural Network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Flow Diagrams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 done till date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Dataset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8" y="332656"/>
            <a:ext cx="8532178" cy="129104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449" y="1654544"/>
            <a:ext cx="8532178" cy="36152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How do we get here?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Leaf </a:t>
            </a:r>
            <a:r>
              <a:rPr lang="en-US" dirty="0" smtClean="0">
                <a:solidFill>
                  <a:schemeClr val="tx1"/>
                </a:solidFill>
              </a:rPr>
              <a:t>Identification is a field under the image recognition of computer </a:t>
            </a:r>
            <a:r>
              <a:rPr lang="en-US" dirty="0" smtClean="0">
                <a:solidFill>
                  <a:schemeClr val="tx1"/>
                </a:solidFill>
              </a:rPr>
              <a:t>vision.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Recognizing leaves is the utmost importance in biodiversity conservation.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According to a survey, 80% of Indians use plants as medicine. Hence, it is an important milestone in conserving not just biodiversity but also helpful for accurate identification.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 implementation of the project will be done using Convolutional Neural Networks.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8532178" cy="1507067"/>
          </a:xfrm>
        </p:spPr>
        <p:txBody>
          <a:bodyPr/>
          <a:lstStyle/>
          <a:p>
            <a:r>
              <a:rPr lang="en-US" dirty="0" smtClean="0"/>
              <a:t>What is</a:t>
            </a:r>
            <a:r>
              <a:rPr lang="en-US" dirty="0" smtClean="0"/>
              <a:t> </a:t>
            </a:r>
            <a:r>
              <a:rPr lang="en-US" dirty="0" smtClean="0"/>
              <a:t>computer </a:t>
            </a:r>
            <a:r>
              <a:rPr lang="en-US" dirty="0" smtClean="0"/>
              <a:t>vision?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62" y="1735260"/>
            <a:ext cx="8532178" cy="3615267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computer vision is concerned with the automatic extraction, analysis and understanding of useful information from a single image or a sequence of images.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sz="1600" dirty="0" smtClean="0">
                <a:solidFill>
                  <a:schemeClr val="tx1"/>
                </a:solidFill>
              </a:rPr>
              <a:t>The British Machine Vision Association and Society for Pattern </a:t>
            </a:r>
            <a:r>
              <a:rPr lang="en-US" sz="1600" dirty="0" smtClean="0">
                <a:solidFill>
                  <a:schemeClr val="tx1"/>
                </a:solidFill>
              </a:rPr>
              <a:t>Recognition (BMVA)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is an interdisciplinary field that deals with how computers can be made to gain high-leve</a:t>
            </a:r>
            <a:r>
              <a:rPr lang="en-US" sz="2000" dirty="0" smtClean="0">
                <a:solidFill>
                  <a:schemeClr val="tx1"/>
                </a:solidFill>
              </a:rPr>
              <a:t>l understanding from digital images or videos.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															</a:t>
            </a:r>
            <a:r>
              <a:rPr lang="en-US" sz="1400" dirty="0" smtClean="0">
                <a:solidFill>
                  <a:schemeClr val="tx1"/>
                </a:solidFill>
              </a:rPr>
              <a:t>- Wikipedia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60648"/>
            <a:ext cx="8532178" cy="1507067"/>
          </a:xfrm>
        </p:spPr>
        <p:txBody>
          <a:bodyPr/>
          <a:lstStyle/>
          <a:p>
            <a:r>
              <a:rPr lang="en-US" dirty="0" smtClean="0"/>
              <a:t>Convolution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05" y="1628800"/>
            <a:ext cx="8532178" cy="361526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It is a class of deep learning.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CNN is one of the main categories used for image recognition, image classification, object detection, and face recognition.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It is similar to basic neural network. CNN has learnable parameter like neural network.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3 basic components of CNN: Convolutional layer, Pooling layer and Output layer or Fully connected layer.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252" y="476672"/>
            <a:ext cx="8496944" cy="792087"/>
          </a:xfrm>
        </p:spPr>
        <p:txBody>
          <a:bodyPr/>
          <a:lstStyle/>
          <a:p>
            <a:r>
              <a:rPr lang="en-US" dirty="0" smtClean="0"/>
              <a:t>Flow diagrams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412776"/>
            <a:ext cx="4104456" cy="497281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412776"/>
            <a:ext cx="4275905" cy="50089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034" y="332656"/>
            <a:ext cx="8532178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034" y="1839724"/>
            <a:ext cx="8532178" cy="3908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Python: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It has strong attributes. Python is very suitable for implementing new ideas. Python is most commonly used for machine learning since its has vast number of open source library.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Python has a bigger community. Therefore there are lots of online resources regarding Python.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Python Image Manipulation tools: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en-US" dirty="0" smtClean="0">
                <a:solidFill>
                  <a:schemeClr val="tx1"/>
                </a:solidFill>
              </a:rPr>
              <a:t>: It is a core library and provides support for arrays.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SciPy</a:t>
            </a:r>
            <a:r>
              <a:rPr lang="en-US" dirty="0" smtClean="0">
                <a:solidFill>
                  <a:schemeClr val="tx1"/>
                </a:solidFill>
              </a:rPr>
              <a:t>: It is a core scientific library which is used for basic image manipulation and processing tasks.</a:t>
            </a:r>
          </a:p>
          <a:p>
            <a:pPr lvl="1" algn="just"/>
            <a:r>
              <a:rPr lang="en-US" dirty="0" err="1" smtClean="0">
                <a:solidFill>
                  <a:schemeClr val="tx1"/>
                </a:solidFill>
              </a:rPr>
              <a:t>Keras</a:t>
            </a:r>
            <a:r>
              <a:rPr lang="en-US" dirty="0" smtClean="0">
                <a:solidFill>
                  <a:schemeClr val="tx1"/>
                </a:solidFill>
              </a:rPr>
              <a:t>: It provides a Python interface for artificial neural networks. It works on the top of </a:t>
            </a:r>
            <a:r>
              <a:rPr lang="en-US" dirty="0" err="1" smtClean="0">
                <a:solidFill>
                  <a:schemeClr val="tx1"/>
                </a:solidFill>
              </a:rPr>
              <a:t>Tensorflow</a:t>
            </a:r>
            <a:r>
              <a:rPr lang="en-US" dirty="0" smtClean="0">
                <a:solidFill>
                  <a:schemeClr val="tx1"/>
                </a:solidFill>
              </a:rPr>
              <a:t> seamlessly to create efficient deep learning models. 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034" y="476671"/>
            <a:ext cx="8532178" cy="1152129"/>
          </a:xfrm>
        </p:spPr>
        <p:txBody>
          <a:bodyPr/>
          <a:lstStyle/>
          <a:p>
            <a:r>
              <a:rPr lang="en-US" dirty="0" smtClean="0"/>
              <a:t>Work done till date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034" y="2132856"/>
            <a:ext cx="8532178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Literature survey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Started creating a data set of Indian Medicinal Plants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Wrote a review paper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Working on a basic program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2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476672"/>
            <a:ext cx="8532178" cy="1147027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034" y="1484784"/>
            <a:ext cx="8629004" cy="49168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318</TotalTime>
  <Words>418</Words>
  <Application>Microsoft Office PowerPoint</Application>
  <PresentationFormat>Custom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Identification of medicinal plants using deep convolutional networks</vt:lpstr>
      <vt:lpstr>OUTLINE</vt:lpstr>
      <vt:lpstr>Introduction</vt:lpstr>
      <vt:lpstr>What is computer vision?</vt:lpstr>
      <vt:lpstr>Convolution neural network</vt:lpstr>
      <vt:lpstr>Flow diagrams</vt:lpstr>
      <vt:lpstr>tools</vt:lpstr>
      <vt:lpstr>Work done till date</vt:lpstr>
      <vt:lpstr>dataset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medicinal plants using deep convolutional networks</dc:title>
  <dc:creator>GEC DAHOD</dc:creator>
  <cp:lastModifiedBy>GEC DAHOD</cp:lastModifiedBy>
  <cp:revision>18</cp:revision>
  <dcterms:created xsi:type="dcterms:W3CDTF">2020-11-06T15:37:16Z</dcterms:created>
  <dcterms:modified xsi:type="dcterms:W3CDTF">2020-11-07T06:19:49Z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