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46" d="100"/>
          <a:sy n="14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3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9A130-A71E-2CE8-134C-966E4AB7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u="sng" dirty="0"/>
              <a:t>MACHINE LEARNING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CC95-DD99-9B33-27E2-2A515FD2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-BY SAI ROHAN PARITALA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31D1FF-0A63-B24A-7170-45F94020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20" r="11708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5" name="Audio Recording 18-Dec-2022 at 5:25:51 PM">
            <a:hlinkClick r:id="" action="ppaction://media"/>
            <a:extLst>
              <a:ext uri="{FF2B5EF4-FFF2-40B4-BE49-F238E27FC236}">
                <a16:creationId xmlns:a16="http://schemas.microsoft.com/office/drawing/2014/main" id="{2752A848-4F73-ED1C-D828-DEC030B94D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80286" y="56942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8580-9064-4938-9DA1-B7BBE1F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257E-7EC1-5EF8-FBCA-F0D2893C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This project aims to understand the Fetal cardiology medical dataset using the classification Decision Tree under the Machine Learning algorithm.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Audio Recording 18-Dec-2022 at 5:27:10 PM">
            <a:hlinkClick r:id="" action="ppaction://media"/>
            <a:extLst>
              <a:ext uri="{FF2B5EF4-FFF2-40B4-BE49-F238E27FC236}">
                <a16:creationId xmlns:a16="http://schemas.microsoft.com/office/drawing/2014/main" id="{36E7FF1D-8BC4-97EF-DC20-1D1712706C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22724" y="546269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014F-5836-6591-C101-E851B894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8282"/>
          </a:xfrm>
        </p:spPr>
        <p:txBody>
          <a:bodyPr/>
          <a:lstStyle/>
          <a:p>
            <a:r>
              <a:rPr lang="en-US" b="1" u="sng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E654-B4E1-699F-F8C1-34FF80CC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992086"/>
            <a:ext cx="5007428" cy="477896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BPM (Beat per minute).  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APC (Accelerations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FMPS (Fetal movement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UCPS (Uterine contractions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DLPS (Light declaration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SDPS (Severe declaration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PDPS (Prolonged declaration per second)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44A8B-D8D2-CCF9-998B-1EDE61BBB4F4}"/>
              </a:ext>
            </a:extLst>
          </p:cNvPr>
          <p:cNvSpPr txBox="1"/>
          <p:nvPr/>
        </p:nvSpPr>
        <p:spPr>
          <a:xfrm>
            <a:off x="5203371" y="1948543"/>
            <a:ext cx="62375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ASTV (% of abnormal short term Variability)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MSTV (Mean of short term Variability)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ALTV (% of abnormal long term Variability)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MLTV (Mean of long term Variability)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Width (Width of FHR Histogram)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Min (Min Width of FHR Histogram)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Max (Max Width of FHR Histogram)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NSP (Fetal State Class </a:t>
            </a:r>
            <a:r>
              <a:rPr lang="en-US" sz="15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codeN</a:t>
            </a:r>
            <a:r>
              <a:rPr lang="en-US" sz="15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=normal (1); S=Suspect (2); P=Pathologic (3))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Audio Recording 18-Dec-2022 at 5:29:34 PM">
            <a:hlinkClick r:id="" action="ppaction://media"/>
            <a:extLst>
              <a:ext uri="{FF2B5EF4-FFF2-40B4-BE49-F238E27FC236}">
                <a16:creationId xmlns:a16="http://schemas.microsoft.com/office/drawing/2014/main" id="{D8B0FA4D-DEC8-983E-FEB3-394B6790ED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59457" y="543212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9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B8C37-2CA4-D11E-B907-237CEEFA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13" y="4564093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20DFCDB0-6642-157B-CDEC-2BBA1E4AE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33" r="4479" b="-1"/>
          <a:stretch/>
        </p:blipFill>
        <p:spPr>
          <a:xfrm>
            <a:off x="632901" y="669834"/>
            <a:ext cx="2577943" cy="3602736"/>
          </a:xfrm>
          <a:prstGeom prst="rect">
            <a:avLst/>
          </a:prstGeom>
        </p:spPr>
      </p:pic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43559A0-0895-C07A-5645-34583298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861717" y="187913"/>
            <a:ext cx="8005820" cy="47018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Audio Recording 18-Dec-2022 at 5:30:26 PM">
            <a:hlinkClick r:id="" action="ppaction://media"/>
            <a:extLst>
              <a:ext uri="{FF2B5EF4-FFF2-40B4-BE49-F238E27FC236}">
                <a16:creationId xmlns:a16="http://schemas.microsoft.com/office/drawing/2014/main" id="{D3D1B1A2-7251-BF09-5E06-0E8A06E38E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07943" y="561664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42AE-520E-9512-A921-EE7B3E19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E675-F20E-2400-CB53-443C379D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97"/>
            <a:ext cx="10058400" cy="3760891"/>
          </a:xfrm>
        </p:spPr>
        <p:txBody>
          <a:bodyPr/>
          <a:lstStyle/>
          <a:p>
            <a:r>
              <a:rPr lang="en-US" dirty="0"/>
              <a:t>N= Normal(1);</a:t>
            </a:r>
          </a:p>
          <a:p>
            <a:r>
              <a:rPr lang="en-US" dirty="0"/>
              <a:t>S= Suspect (2);</a:t>
            </a:r>
          </a:p>
          <a:p>
            <a:r>
              <a:rPr lang="en-US" dirty="0"/>
              <a:t>P=Pathologic (3)</a:t>
            </a:r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Accuracy of the model</a:t>
            </a:r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38DD6F7B-7F70-E503-BF84-9C099F3B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02" y="1937729"/>
            <a:ext cx="5293917" cy="298254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E7D6A2E-5FA7-4B96-4E0C-8D5A51710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183292"/>
            <a:ext cx="4201699" cy="685800"/>
          </a:xfrm>
          <a:prstGeom prst="rect">
            <a:avLst/>
          </a:prstGeom>
        </p:spPr>
      </p:pic>
      <p:pic>
        <p:nvPicPr>
          <p:cNvPr id="8" name="Audio Recording 18-Dec-2022 at 5:31:03 PM">
            <a:hlinkClick r:id="" action="ppaction://media"/>
            <a:extLst>
              <a:ext uri="{FF2B5EF4-FFF2-40B4-BE49-F238E27FC236}">
                <a16:creationId xmlns:a16="http://schemas.microsoft.com/office/drawing/2014/main" id="{494D813B-36A3-1111-1AB0-2130932212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86634" y="56319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196</Words>
  <Application>Microsoft Macintosh PowerPoint</Application>
  <PresentationFormat>Widescreen</PresentationFormat>
  <Paragraphs>28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Times New Roman</vt:lpstr>
      <vt:lpstr>RetrospectVTI</vt:lpstr>
      <vt:lpstr>MACHINE LEARNING PROJECT </vt:lpstr>
      <vt:lpstr>OBJECTIVE</vt:lpstr>
      <vt:lpstr>Data Description</vt:lpstr>
      <vt:lpstr>Approach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</dc:title>
  <dc:creator>Thupili, Abhinav</dc:creator>
  <cp:lastModifiedBy>Thupili, Abhinav</cp:lastModifiedBy>
  <cp:revision>1</cp:revision>
  <dcterms:created xsi:type="dcterms:W3CDTF">2022-12-18T21:23:32Z</dcterms:created>
  <dcterms:modified xsi:type="dcterms:W3CDTF">2022-12-18T22:33:44Z</dcterms:modified>
</cp:coreProperties>
</file>