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066545"/>
            <a:ext cx="767080" cy="12700"/>
          </a:xfrm>
          <a:custGeom>
            <a:avLst/>
            <a:gdLst/>
            <a:ahLst/>
            <a:cxnLst/>
            <a:rect l="l" t="t" r="r" b="b"/>
            <a:pathLst>
              <a:path w="767080" h="12700">
                <a:moveTo>
                  <a:pt x="0" y="2032"/>
                </a:moveTo>
                <a:lnTo>
                  <a:pt x="3657" y="4572"/>
                </a:lnTo>
                <a:lnTo>
                  <a:pt x="7619" y="12700"/>
                </a:lnTo>
                <a:lnTo>
                  <a:pt x="15240" y="12700"/>
                </a:lnTo>
                <a:lnTo>
                  <a:pt x="22859" y="12700"/>
                </a:lnTo>
                <a:lnTo>
                  <a:pt x="22859" y="2032"/>
                </a:lnTo>
                <a:lnTo>
                  <a:pt x="30480" y="2032"/>
                </a:lnTo>
                <a:lnTo>
                  <a:pt x="38100" y="2032"/>
                </a:lnTo>
                <a:lnTo>
                  <a:pt x="38100" y="12700"/>
                </a:lnTo>
                <a:lnTo>
                  <a:pt x="45719" y="12700"/>
                </a:lnTo>
                <a:lnTo>
                  <a:pt x="53340" y="12700"/>
                </a:lnTo>
                <a:lnTo>
                  <a:pt x="53340" y="2032"/>
                </a:lnTo>
                <a:lnTo>
                  <a:pt x="60959" y="2032"/>
                </a:lnTo>
                <a:lnTo>
                  <a:pt x="68580" y="2032"/>
                </a:lnTo>
                <a:lnTo>
                  <a:pt x="68580" y="12700"/>
                </a:lnTo>
                <a:lnTo>
                  <a:pt x="76200" y="12700"/>
                </a:lnTo>
                <a:lnTo>
                  <a:pt x="83819" y="12700"/>
                </a:lnTo>
                <a:lnTo>
                  <a:pt x="83819" y="2032"/>
                </a:lnTo>
                <a:lnTo>
                  <a:pt x="91440" y="2032"/>
                </a:lnTo>
                <a:lnTo>
                  <a:pt x="99059" y="2032"/>
                </a:lnTo>
                <a:lnTo>
                  <a:pt x="99059" y="12700"/>
                </a:lnTo>
                <a:lnTo>
                  <a:pt x="106680" y="12700"/>
                </a:lnTo>
                <a:lnTo>
                  <a:pt x="114300" y="12700"/>
                </a:lnTo>
                <a:lnTo>
                  <a:pt x="114300" y="2032"/>
                </a:lnTo>
                <a:lnTo>
                  <a:pt x="121919" y="2032"/>
                </a:lnTo>
                <a:lnTo>
                  <a:pt x="129540" y="2032"/>
                </a:lnTo>
                <a:lnTo>
                  <a:pt x="129540" y="12700"/>
                </a:lnTo>
                <a:lnTo>
                  <a:pt x="137159" y="12700"/>
                </a:lnTo>
                <a:lnTo>
                  <a:pt x="144780" y="12700"/>
                </a:lnTo>
                <a:lnTo>
                  <a:pt x="144780" y="2032"/>
                </a:lnTo>
                <a:lnTo>
                  <a:pt x="152400" y="2032"/>
                </a:lnTo>
                <a:lnTo>
                  <a:pt x="160019" y="2032"/>
                </a:lnTo>
                <a:lnTo>
                  <a:pt x="160019" y="12700"/>
                </a:lnTo>
                <a:lnTo>
                  <a:pt x="167640" y="12700"/>
                </a:lnTo>
                <a:lnTo>
                  <a:pt x="175259" y="12700"/>
                </a:lnTo>
                <a:lnTo>
                  <a:pt x="175259" y="2032"/>
                </a:lnTo>
                <a:lnTo>
                  <a:pt x="182880" y="2032"/>
                </a:lnTo>
                <a:lnTo>
                  <a:pt x="190500" y="2032"/>
                </a:lnTo>
                <a:lnTo>
                  <a:pt x="190500" y="12700"/>
                </a:lnTo>
                <a:lnTo>
                  <a:pt x="198119" y="12700"/>
                </a:lnTo>
                <a:lnTo>
                  <a:pt x="205740" y="12700"/>
                </a:lnTo>
                <a:lnTo>
                  <a:pt x="205740" y="2032"/>
                </a:lnTo>
                <a:lnTo>
                  <a:pt x="213359" y="2032"/>
                </a:lnTo>
                <a:lnTo>
                  <a:pt x="220980" y="2032"/>
                </a:lnTo>
                <a:lnTo>
                  <a:pt x="220980" y="12700"/>
                </a:lnTo>
                <a:lnTo>
                  <a:pt x="228600" y="12700"/>
                </a:lnTo>
                <a:lnTo>
                  <a:pt x="236219" y="12700"/>
                </a:lnTo>
                <a:lnTo>
                  <a:pt x="236219" y="2032"/>
                </a:lnTo>
                <a:lnTo>
                  <a:pt x="243840" y="2032"/>
                </a:lnTo>
                <a:lnTo>
                  <a:pt x="251459" y="2032"/>
                </a:lnTo>
                <a:lnTo>
                  <a:pt x="251459" y="12700"/>
                </a:lnTo>
                <a:lnTo>
                  <a:pt x="259080" y="12700"/>
                </a:lnTo>
                <a:lnTo>
                  <a:pt x="266700" y="12700"/>
                </a:lnTo>
                <a:lnTo>
                  <a:pt x="266700" y="2032"/>
                </a:lnTo>
                <a:lnTo>
                  <a:pt x="274319" y="2032"/>
                </a:lnTo>
                <a:lnTo>
                  <a:pt x="281940" y="2032"/>
                </a:lnTo>
                <a:lnTo>
                  <a:pt x="281940" y="12700"/>
                </a:lnTo>
                <a:lnTo>
                  <a:pt x="289559" y="12700"/>
                </a:lnTo>
                <a:lnTo>
                  <a:pt x="297180" y="12700"/>
                </a:lnTo>
                <a:lnTo>
                  <a:pt x="297180" y="2032"/>
                </a:lnTo>
                <a:lnTo>
                  <a:pt x="304800" y="2032"/>
                </a:lnTo>
                <a:lnTo>
                  <a:pt x="312419" y="2032"/>
                </a:lnTo>
                <a:lnTo>
                  <a:pt x="312419" y="12700"/>
                </a:lnTo>
                <a:lnTo>
                  <a:pt x="320040" y="12700"/>
                </a:lnTo>
                <a:lnTo>
                  <a:pt x="327659" y="12700"/>
                </a:lnTo>
                <a:lnTo>
                  <a:pt x="327659" y="2032"/>
                </a:lnTo>
                <a:lnTo>
                  <a:pt x="335280" y="2032"/>
                </a:lnTo>
                <a:lnTo>
                  <a:pt x="342900" y="2032"/>
                </a:lnTo>
                <a:lnTo>
                  <a:pt x="342900" y="12700"/>
                </a:lnTo>
                <a:lnTo>
                  <a:pt x="350519" y="12700"/>
                </a:lnTo>
                <a:lnTo>
                  <a:pt x="358089" y="12700"/>
                </a:lnTo>
                <a:lnTo>
                  <a:pt x="358089" y="2032"/>
                </a:lnTo>
                <a:lnTo>
                  <a:pt x="365709" y="2032"/>
                </a:lnTo>
                <a:lnTo>
                  <a:pt x="373329" y="2032"/>
                </a:lnTo>
                <a:lnTo>
                  <a:pt x="373329" y="12700"/>
                </a:lnTo>
                <a:lnTo>
                  <a:pt x="380949" y="12700"/>
                </a:lnTo>
                <a:lnTo>
                  <a:pt x="388569" y="12700"/>
                </a:lnTo>
                <a:lnTo>
                  <a:pt x="388569" y="2032"/>
                </a:lnTo>
                <a:lnTo>
                  <a:pt x="396189" y="2032"/>
                </a:lnTo>
                <a:lnTo>
                  <a:pt x="403809" y="2032"/>
                </a:lnTo>
                <a:lnTo>
                  <a:pt x="403809" y="12700"/>
                </a:lnTo>
                <a:lnTo>
                  <a:pt x="411429" y="12700"/>
                </a:lnTo>
                <a:lnTo>
                  <a:pt x="419049" y="12700"/>
                </a:lnTo>
                <a:lnTo>
                  <a:pt x="419049" y="2032"/>
                </a:lnTo>
                <a:lnTo>
                  <a:pt x="426669" y="2032"/>
                </a:lnTo>
                <a:lnTo>
                  <a:pt x="434289" y="2032"/>
                </a:lnTo>
                <a:lnTo>
                  <a:pt x="434289" y="12700"/>
                </a:lnTo>
                <a:lnTo>
                  <a:pt x="441909" y="12700"/>
                </a:lnTo>
                <a:lnTo>
                  <a:pt x="449529" y="12700"/>
                </a:lnTo>
                <a:lnTo>
                  <a:pt x="449529" y="2032"/>
                </a:lnTo>
                <a:lnTo>
                  <a:pt x="457149" y="2032"/>
                </a:lnTo>
                <a:lnTo>
                  <a:pt x="464769" y="2032"/>
                </a:lnTo>
                <a:lnTo>
                  <a:pt x="464769" y="12700"/>
                </a:lnTo>
                <a:lnTo>
                  <a:pt x="472389" y="12700"/>
                </a:lnTo>
                <a:lnTo>
                  <a:pt x="480009" y="12700"/>
                </a:lnTo>
                <a:lnTo>
                  <a:pt x="480009" y="2032"/>
                </a:lnTo>
                <a:lnTo>
                  <a:pt x="487629" y="2032"/>
                </a:lnTo>
                <a:lnTo>
                  <a:pt x="495249" y="2032"/>
                </a:lnTo>
                <a:lnTo>
                  <a:pt x="495249" y="12700"/>
                </a:lnTo>
                <a:lnTo>
                  <a:pt x="502869" y="12700"/>
                </a:lnTo>
                <a:lnTo>
                  <a:pt x="510489" y="12700"/>
                </a:lnTo>
                <a:lnTo>
                  <a:pt x="510489" y="2032"/>
                </a:lnTo>
                <a:lnTo>
                  <a:pt x="518109" y="2032"/>
                </a:lnTo>
                <a:lnTo>
                  <a:pt x="525729" y="2032"/>
                </a:lnTo>
                <a:lnTo>
                  <a:pt x="525729" y="12700"/>
                </a:lnTo>
                <a:lnTo>
                  <a:pt x="533349" y="12700"/>
                </a:lnTo>
                <a:lnTo>
                  <a:pt x="540969" y="12700"/>
                </a:lnTo>
                <a:lnTo>
                  <a:pt x="540969" y="2032"/>
                </a:lnTo>
                <a:lnTo>
                  <a:pt x="548589" y="2032"/>
                </a:lnTo>
                <a:lnTo>
                  <a:pt x="556209" y="2032"/>
                </a:lnTo>
                <a:lnTo>
                  <a:pt x="556209" y="12700"/>
                </a:lnTo>
                <a:lnTo>
                  <a:pt x="563829" y="12700"/>
                </a:lnTo>
                <a:lnTo>
                  <a:pt x="571449" y="12700"/>
                </a:lnTo>
                <a:lnTo>
                  <a:pt x="571449" y="2032"/>
                </a:lnTo>
                <a:lnTo>
                  <a:pt x="579069" y="2032"/>
                </a:lnTo>
                <a:lnTo>
                  <a:pt x="586689" y="2032"/>
                </a:lnTo>
                <a:lnTo>
                  <a:pt x="586689" y="12700"/>
                </a:lnTo>
                <a:lnTo>
                  <a:pt x="594309" y="12700"/>
                </a:lnTo>
                <a:lnTo>
                  <a:pt x="601929" y="12700"/>
                </a:lnTo>
                <a:lnTo>
                  <a:pt x="601929" y="2032"/>
                </a:lnTo>
                <a:lnTo>
                  <a:pt x="609549" y="2032"/>
                </a:lnTo>
                <a:lnTo>
                  <a:pt x="617169" y="2032"/>
                </a:lnTo>
                <a:lnTo>
                  <a:pt x="617169" y="12700"/>
                </a:lnTo>
                <a:lnTo>
                  <a:pt x="624789" y="12700"/>
                </a:lnTo>
                <a:lnTo>
                  <a:pt x="632409" y="12700"/>
                </a:lnTo>
                <a:lnTo>
                  <a:pt x="632409" y="2032"/>
                </a:lnTo>
                <a:lnTo>
                  <a:pt x="640029" y="2032"/>
                </a:lnTo>
                <a:lnTo>
                  <a:pt x="647649" y="2032"/>
                </a:lnTo>
                <a:lnTo>
                  <a:pt x="647649" y="12700"/>
                </a:lnTo>
                <a:lnTo>
                  <a:pt x="655269" y="12700"/>
                </a:lnTo>
                <a:lnTo>
                  <a:pt x="662889" y="12700"/>
                </a:lnTo>
                <a:lnTo>
                  <a:pt x="662889" y="2032"/>
                </a:lnTo>
                <a:lnTo>
                  <a:pt x="670509" y="2032"/>
                </a:lnTo>
                <a:lnTo>
                  <a:pt x="678129" y="2032"/>
                </a:lnTo>
                <a:lnTo>
                  <a:pt x="678129" y="12700"/>
                </a:lnTo>
                <a:lnTo>
                  <a:pt x="685749" y="12700"/>
                </a:lnTo>
                <a:lnTo>
                  <a:pt x="693369" y="12700"/>
                </a:lnTo>
                <a:lnTo>
                  <a:pt x="693369" y="2032"/>
                </a:lnTo>
                <a:lnTo>
                  <a:pt x="700989" y="2032"/>
                </a:lnTo>
                <a:lnTo>
                  <a:pt x="708609" y="2032"/>
                </a:lnTo>
                <a:lnTo>
                  <a:pt x="708609" y="12700"/>
                </a:lnTo>
                <a:lnTo>
                  <a:pt x="716229" y="12700"/>
                </a:lnTo>
                <a:lnTo>
                  <a:pt x="723849" y="12700"/>
                </a:lnTo>
                <a:lnTo>
                  <a:pt x="723849" y="2032"/>
                </a:lnTo>
                <a:lnTo>
                  <a:pt x="731469" y="2032"/>
                </a:lnTo>
                <a:lnTo>
                  <a:pt x="739089" y="2032"/>
                </a:lnTo>
                <a:lnTo>
                  <a:pt x="739089" y="12700"/>
                </a:lnTo>
                <a:lnTo>
                  <a:pt x="746709" y="12700"/>
                </a:lnTo>
                <a:lnTo>
                  <a:pt x="754329" y="12700"/>
                </a:lnTo>
                <a:lnTo>
                  <a:pt x="757123" y="3937"/>
                </a:lnTo>
                <a:lnTo>
                  <a:pt x="761949" y="2032"/>
                </a:lnTo>
                <a:lnTo>
                  <a:pt x="766902" y="0"/>
                </a:lnTo>
                <a:lnTo>
                  <a:pt x="765378" y="4191"/>
                </a:lnTo>
                <a:lnTo>
                  <a:pt x="766521" y="5080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704" y="1370329"/>
            <a:ext cx="1051560" cy="10795"/>
          </a:xfrm>
          <a:custGeom>
            <a:avLst/>
            <a:gdLst/>
            <a:ahLst/>
            <a:cxnLst/>
            <a:rect l="l" t="t" r="r" b="b"/>
            <a:pathLst>
              <a:path w="1051560" h="10794">
                <a:moveTo>
                  <a:pt x="0" y="0"/>
                </a:moveTo>
                <a:lnTo>
                  <a:pt x="3657" y="2539"/>
                </a:lnTo>
                <a:lnTo>
                  <a:pt x="7619" y="10668"/>
                </a:lnTo>
                <a:lnTo>
                  <a:pt x="15240" y="10668"/>
                </a:lnTo>
                <a:lnTo>
                  <a:pt x="22859" y="10668"/>
                </a:lnTo>
                <a:lnTo>
                  <a:pt x="22859" y="0"/>
                </a:lnTo>
                <a:lnTo>
                  <a:pt x="30480" y="0"/>
                </a:lnTo>
                <a:lnTo>
                  <a:pt x="38100" y="0"/>
                </a:lnTo>
                <a:lnTo>
                  <a:pt x="38100" y="10668"/>
                </a:lnTo>
                <a:lnTo>
                  <a:pt x="45719" y="10668"/>
                </a:lnTo>
                <a:lnTo>
                  <a:pt x="53340" y="10668"/>
                </a:lnTo>
                <a:lnTo>
                  <a:pt x="53340" y="0"/>
                </a:lnTo>
                <a:lnTo>
                  <a:pt x="60959" y="0"/>
                </a:lnTo>
                <a:lnTo>
                  <a:pt x="68580" y="0"/>
                </a:lnTo>
                <a:lnTo>
                  <a:pt x="68580" y="10668"/>
                </a:lnTo>
                <a:lnTo>
                  <a:pt x="76200" y="10668"/>
                </a:lnTo>
                <a:lnTo>
                  <a:pt x="83819" y="10668"/>
                </a:lnTo>
                <a:lnTo>
                  <a:pt x="83819" y="0"/>
                </a:lnTo>
                <a:lnTo>
                  <a:pt x="91440" y="0"/>
                </a:lnTo>
                <a:lnTo>
                  <a:pt x="99059" y="0"/>
                </a:lnTo>
                <a:lnTo>
                  <a:pt x="99059" y="10668"/>
                </a:lnTo>
                <a:lnTo>
                  <a:pt x="106680" y="10668"/>
                </a:lnTo>
                <a:lnTo>
                  <a:pt x="114300" y="10668"/>
                </a:lnTo>
                <a:lnTo>
                  <a:pt x="114300" y="0"/>
                </a:lnTo>
                <a:lnTo>
                  <a:pt x="121919" y="0"/>
                </a:lnTo>
                <a:lnTo>
                  <a:pt x="129540" y="0"/>
                </a:lnTo>
                <a:lnTo>
                  <a:pt x="129540" y="10668"/>
                </a:lnTo>
                <a:lnTo>
                  <a:pt x="137159" y="10668"/>
                </a:lnTo>
                <a:lnTo>
                  <a:pt x="144780" y="10668"/>
                </a:lnTo>
                <a:lnTo>
                  <a:pt x="144780" y="0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10668"/>
                </a:lnTo>
                <a:lnTo>
                  <a:pt x="167640" y="10668"/>
                </a:lnTo>
                <a:lnTo>
                  <a:pt x="175259" y="10668"/>
                </a:lnTo>
                <a:lnTo>
                  <a:pt x="175259" y="0"/>
                </a:lnTo>
                <a:lnTo>
                  <a:pt x="182880" y="0"/>
                </a:lnTo>
                <a:lnTo>
                  <a:pt x="190500" y="0"/>
                </a:lnTo>
                <a:lnTo>
                  <a:pt x="190500" y="10668"/>
                </a:lnTo>
                <a:lnTo>
                  <a:pt x="198119" y="10668"/>
                </a:lnTo>
                <a:lnTo>
                  <a:pt x="205740" y="10668"/>
                </a:lnTo>
                <a:lnTo>
                  <a:pt x="205740" y="0"/>
                </a:lnTo>
                <a:lnTo>
                  <a:pt x="213359" y="0"/>
                </a:lnTo>
                <a:lnTo>
                  <a:pt x="220980" y="0"/>
                </a:lnTo>
                <a:lnTo>
                  <a:pt x="220980" y="10668"/>
                </a:lnTo>
                <a:lnTo>
                  <a:pt x="228600" y="10668"/>
                </a:lnTo>
                <a:lnTo>
                  <a:pt x="236219" y="10668"/>
                </a:lnTo>
                <a:lnTo>
                  <a:pt x="236219" y="0"/>
                </a:lnTo>
                <a:lnTo>
                  <a:pt x="243840" y="0"/>
                </a:lnTo>
                <a:lnTo>
                  <a:pt x="251459" y="0"/>
                </a:lnTo>
                <a:lnTo>
                  <a:pt x="251459" y="10668"/>
                </a:lnTo>
                <a:lnTo>
                  <a:pt x="259080" y="10668"/>
                </a:lnTo>
                <a:lnTo>
                  <a:pt x="266700" y="10668"/>
                </a:lnTo>
                <a:lnTo>
                  <a:pt x="266700" y="0"/>
                </a:lnTo>
                <a:lnTo>
                  <a:pt x="274319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89559" y="10668"/>
                </a:lnTo>
                <a:lnTo>
                  <a:pt x="297180" y="10668"/>
                </a:lnTo>
                <a:lnTo>
                  <a:pt x="297180" y="0"/>
                </a:lnTo>
                <a:lnTo>
                  <a:pt x="304800" y="0"/>
                </a:lnTo>
                <a:lnTo>
                  <a:pt x="312419" y="0"/>
                </a:lnTo>
                <a:lnTo>
                  <a:pt x="312419" y="10668"/>
                </a:lnTo>
                <a:lnTo>
                  <a:pt x="320040" y="10668"/>
                </a:lnTo>
                <a:lnTo>
                  <a:pt x="327659" y="10668"/>
                </a:lnTo>
                <a:lnTo>
                  <a:pt x="327659" y="0"/>
                </a:lnTo>
                <a:lnTo>
                  <a:pt x="33528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350519" y="10668"/>
                </a:lnTo>
                <a:lnTo>
                  <a:pt x="358089" y="10668"/>
                </a:lnTo>
                <a:lnTo>
                  <a:pt x="358089" y="0"/>
                </a:lnTo>
                <a:lnTo>
                  <a:pt x="365709" y="0"/>
                </a:lnTo>
                <a:lnTo>
                  <a:pt x="373329" y="0"/>
                </a:lnTo>
                <a:lnTo>
                  <a:pt x="373329" y="10668"/>
                </a:lnTo>
                <a:lnTo>
                  <a:pt x="380949" y="10668"/>
                </a:lnTo>
                <a:lnTo>
                  <a:pt x="388569" y="10668"/>
                </a:lnTo>
                <a:lnTo>
                  <a:pt x="388569" y="0"/>
                </a:lnTo>
                <a:lnTo>
                  <a:pt x="396189" y="0"/>
                </a:lnTo>
                <a:lnTo>
                  <a:pt x="403809" y="0"/>
                </a:lnTo>
                <a:lnTo>
                  <a:pt x="403809" y="10668"/>
                </a:lnTo>
                <a:lnTo>
                  <a:pt x="411429" y="10668"/>
                </a:lnTo>
                <a:lnTo>
                  <a:pt x="419049" y="10668"/>
                </a:lnTo>
                <a:lnTo>
                  <a:pt x="419049" y="0"/>
                </a:lnTo>
                <a:lnTo>
                  <a:pt x="426669" y="0"/>
                </a:lnTo>
                <a:lnTo>
                  <a:pt x="434289" y="0"/>
                </a:lnTo>
                <a:lnTo>
                  <a:pt x="434289" y="10668"/>
                </a:lnTo>
                <a:lnTo>
                  <a:pt x="441909" y="10668"/>
                </a:lnTo>
                <a:lnTo>
                  <a:pt x="449529" y="10668"/>
                </a:lnTo>
                <a:lnTo>
                  <a:pt x="449529" y="0"/>
                </a:lnTo>
                <a:lnTo>
                  <a:pt x="457149" y="0"/>
                </a:lnTo>
                <a:lnTo>
                  <a:pt x="464769" y="0"/>
                </a:lnTo>
                <a:lnTo>
                  <a:pt x="464769" y="10668"/>
                </a:lnTo>
                <a:lnTo>
                  <a:pt x="472389" y="10668"/>
                </a:lnTo>
                <a:lnTo>
                  <a:pt x="480009" y="10668"/>
                </a:lnTo>
                <a:lnTo>
                  <a:pt x="480009" y="0"/>
                </a:lnTo>
                <a:lnTo>
                  <a:pt x="487629" y="0"/>
                </a:lnTo>
                <a:lnTo>
                  <a:pt x="495249" y="0"/>
                </a:lnTo>
                <a:lnTo>
                  <a:pt x="495249" y="10668"/>
                </a:lnTo>
                <a:lnTo>
                  <a:pt x="502869" y="10668"/>
                </a:lnTo>
                <a:lnTo>
                  <a:pt x="510489" y="10668"/>
                </a:lnTo>
                <a:lnTo>
                  <a:pt x="510489" y="0"/>
                </a:lnTo>
                <a:lnTo>
                  <a:pt x="518109" y="0"/>
                </a:lnTo>
                <a:lnTo>
                  <a:pt x="525729" y="0"/>
                </a:lnTo>
                <a:lnTo>
                  <a:pt x="525729" y="10668"/>
                </a:lnTo>
                <a:lnTo>
                  <a:pt x="533349" y="10668"/>
                </a:lnTo>
                <a:lnTo>
                  <a:pt x="540969" y="10668"/>
                </a:lnTo>
                <a:lnTo>
                  <a:pt x="540969" y="0"/>
                </a:lnTo>
                <a:lnTo>
                  <a:pt x="548589" y="0"/>
                </a:lnTo>
                <a:lnTo>
                  <a:pt x="556209" y="0"/>
                </a:lnTo>
                <a:lnTo>
                  <a:pt x="556209" y="10668"/>
                </a:lnTo>
                <a:lnTo>
                  <a:pt x="563829" y="10668"/>
                </a:lnTo>
                <a:lnTo>
                  <a:pt x="571449" y="10668"/>
                </a:lnTo>
                <a:lnTo>
                  <a:pt x="571449" y="0"/>
                </a:lnTo>
                <a:lnTo>
                  <a:pt x="579069" y="0"/>
                </a:lnTo>
                <a:lnTo>
                  <a:pt x="586689" y="0"/>
                </a:lnTo>
                <a:lnTo>
                  <a:pt x="586689" y="10668"/>
                </a:lnTo>
                <a:lnTo>
                  <a:pt x="594309" y="10668"/>
                </a:lnTo>
                <a:lnTo>
                  <a:pt x="601929" y="10668"/>
                </a:lnTo>
                <a:lnTo>
                  <a:pt x="601929" y="0"/>
                </a:lnTo>
                <a:lnTo>
                  <a:pt x="609549" y="0"/>
                </a:lnTo>
                <a:lnTo>
                  <a:pt x="617169" y="0"/>
                </a:lnTo>
                <a:lnTo>
                  <a:pt x="617169" y="10668"/>
                </a:lnTo>
                <a:lnTo>
                  <a:pt x="624789" y="10668"/>
                </a:lnTo>
                <a:lnTo>
                  <a:pt x="632409" y="10668"/>
                </a:lnTo>
                <a:lnTo>
                  <a:pt x="632409" y="0"/>
                </a:lnTo>
                <a:lnTo>
                  <a:pt x="640029" y="0"/>
                </a:lnTo>
                <a:lnTo>
                  <a:pt x="647649" y="0"/>
                </a:lnTo>
                <a:lnTo>
                  <a:pt x="647649" y="10668"/>
                </a:lnTo>
                <a:lnTo>
                  <a:pt x="655269" y="10668"/>
                </a:lnTo>
                <a:lnTo>
                  <a:pt x="662889" y="10668"/>
                </a:lnTo>
                <a:lnTo>
                  <a:pt x="662889" y="0"/>
                </a:lnTo>
                <a:lnTo>
                  <a:pt x="670509" y="0"/>
                </a:lnTo>
                <a:lnTo>
                  <a:pt x="678129" y="0"/>
                </a:lnTo>
                <a:lnTo>
                  <a:pt x="678129" y="10668"/>
                </a:lnTo>
                <a:lnTo>
                  <a:pt x="685749" y="10668"/>
                </a:lnTo>
                <a:lnTo>
                  <a:pt x="693369" y="10668"/>
                </a:lnTo>
                <a:lnTo>
                  <a:pt x="693369" y="0"/>
                </a:lnTo>
                <a:lnTo>
                  <a:pt x="700989" y="0"/>
                </a:lnTo>
                <a:lnTo>
                  <a:pt x="708609" y="0"/>
                </a:lnTo>
                <a:lnTo>
                  <a:pt x="708609" y="10668"/>
                </a:lnTo>
                <a:lnTo>
                  <a:pt x="716229" y="10668"/>
                </a:lnTo>
                <a:lnTo>
                  <a:pt x="723849" y="10668"/>
                </a:lnTo>
                <a:lnTo>
                  <a:pt x="723849" y="0"/>
                </a:lnTo>
                <a:lnTo>
                  <a:pt x="731469" y="0"/>
                </a:lnTo>
                <a:lnTo>
                  <a:pt x="739089" y="0"/>
                </a:lnTo>
                <a:lnTo>
                  <a:pt x="739089" y="10668"/>
                </a:lnTo>
                <a:lnTo>
                  <a:pt x="746709" y="10668"/>
                </a:lnTo>
                <a:lnTo>
                  <a:pt x="754329" y="10668"/>
                </a:lnTo>
                <a:lnTo>
                  <a:pt x="754329" y="0"/>
                </a:lnTo>
                <a:lnTo>
                  <a:pt x="761949" y="0"/>
                </a:lnTo>
                <a:lnTo>
                  <a:pt x="769569" y="0"/>
                </a:lnTo>
                <a:lnTo>
                  <a:pt x="769569" y="10668"/>
                </a:lnTo>
                <a:lnTo>
                  <a:pt x="777189" y="10668"/>
                </a:lnTo>
                <a:lnTo>
                  <a:pt x="784809" y="10668"/>
                </a:lnTo>
                <a:lnTo>
                  <a:pt x="784809" y="0"/>
                </a:lnTo>
                <a:lnTo>
                  <a:pt x="792429" y="0"/>
                </a:lnTo>
                <a:lnTo>
                  <a:pt x="800049" y="0"/>
                </a:lnTo>
                <a:lnTo>
                  <a:pt x="800049" y="10668"/>
                </a:lnTo>
                <a:lnTo>
                  <a:pt x="807669" y="10668"/>
                </a:lnTo>
                <a:lnTo>
                  <a:pt x="815289" y="10668"/>
                </a:lnTo>
                <a:lnTo>
                  <a:pt x="815289" y="0"/>
                </a:lnTo>
                <a:lnTo>
                  <a:pt x="822909" y="0"/>
                </a:lnTo>
                <a:lnTo>
                  <a:pt x="830529" y="0"/>
                </a:lnTo>
                <a:lnTo>
                  <a:pt x="830529" y="10668"/>
                </a:lnTo>
                <a:lnTo>
                  <a:pt x="838149" y="10668"/>
                </a:lnTo>
                <a:lnTo>
                  <a:pt x="845769" y="10668"/>
                </a:lnTo>
                <a:lnTo>
                  <a:pt x="845769" y="0"/>
                </a:lnTo>
                <a:lnTo>
                  <a:pt x="853389" y="0"/>
                </a:lnTo>
                <a:lnTo>
                  <a:pt x="861009" y="0"/>
                </a:lnTo>
                <a:lnTo>
                  <a:pt x="861009" y="10668"/>
                </a:lnTo>
                <a:lnTo>
                  <a:pt x="868629" y="10668"/>
                </a:lnTo>
                <a:lnTo>
                  <a:pt x="876249" y="10668"/>
                </a:lnTo>
                <a:lnTo>
                  <a:pt x="876249" y="0"/>
                </a:lnTo>
                <a:lnTo>
                  <a:pt x="883869" y="0"/>
                </a:lnTo>
                <a:lnTo>
                  <a:pt x="891489" y="0"/>
                </a:lnTo>
                <a:lnTo>
                  <a:pt x="891489" y="10668"/>
                </a:lnTo>
                <a:lnTo>
                  <a:pt x="899109" y="10668"/>
                </a:lnTo>
                <a:lnTo>
                  <a:pt x="906729" y="10668"/>
                </a:lnTo>
                <a:lnTo>
                  <a:pt x="906729" y="0"/>
                </a:lnTo>
                <a:lnTo>
                  <a:pt x="914349" y="0"/>
                </a:lnTo>
                <a:lnTo>
                  <a:pt x="921969" y="0"/>
                </a:lnTo>
                <a:lnTo>
                  <a:pt x="921969" y="10668"/>
                </a:lnTo>
                <a:lnTo>
                  <a:pt x="929589" y="10668"/>
                </a:lnTo>
                <a:lnTo>
                  <a:pt x="937209" y="10668"/>
                </a:lnTo>
                <a:lnTo>
                  <a:pt x="937209" y="0"/>
                </a:lnTo>
                <a:lnTo>
                  <a:pt x="944829" y="0"/>
                </a:lnTo>
                <a:lnTo>
                  <a:pt x="952449" y="0"/>
                </a:lnTo>
                <a:lnTo>
                  <a:pt x="956513" y="8000"/>
                </a:lnTo>
                <a:lnTo>
                  <a:pt x="960069" y="10668"/>
                </a:lnTo>
              </a:path>
              <a:path w="1051560" h="10794">
                <a:moveTo>
                  <a:pt x="960069" y="10668"/>
                </a:moveTo>
                <a:lnTo>
                  <a:pt x="964133" y="8000"/>
                </a:lnTo>
                <a:lnTo>
                  <a:pt x="967689" y="0"/>
                </a:lnTo>
                <a:lnTo>
                  <a:pt x="975309" y="0"/>
                </a:lnTo>
                <a:lnTo>
                  <a:pt x="982929" y="0"/>
                </a:lnTo>
                <a:lnTo>
                  <a:pt x="982929" y="10668"/>
                </a:lnTo>
                <a:lnTo>
                  <a:pt x="990549" y="10668"/>
                </a:lnTo>
                <a:lnTo>
                  <a:pt x="998169" y="10668"/>
                </a:lnTo>
                <a:lnTo>
                  <a:pt x="998169" y="0"/>
                </a:lnTo>
                <a:lnTo>
                  <a:pt x="1005789" y="0"/>
                </a:lnTo>
                <a:lnTo>
                  <a:pt x="1013409" y="0"/>
                </a:lnTo>
                <a:lnTo>
                  <a:pt x="1013409" y="10668"/>
                </a:lnTo>
                <a:lnTo>
                  <a:pt x="1021029" y="10668"/>
                </a:lnTo>
                <a:lnTo>
                  <a:pt x="1028649" y="10668"/>
                </a:lnTo>
                <a:lnTo>
                  <a:pt x="1028649" y="0"/>
                </a:lnTo>
                <a:lnTo>
                  <a:pt x="1036269" y="0"/>
                </a:lnTo>
                <a:lnTo>
                  <a:pt x="1043889" y="0"/>
                </a:lnTo>
                <a:lnTo>
                  <a:pt x="1047953" y="8000"/>
                </a:lnTo>
                <a:lnTo>
                  <a:pt x="1051509" y="10668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4079"/>
            <a:ext cx="5704840" cy="7899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-30" dirty="0">
                <a:latin typeface="Calibri"/>
                <a:cs typeface="Calibri"/>
              </a:rPr>
              <a:t>                                    ASSIGNMENT-2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-30" dirty="0">
                <a:latin typeface="Calibri"/>
                <a:cs typeface="Calibri"/>
              </a:rPr>
              <a:t>   </a:t>
            </a:r>
            <a:r>
              <a:rPr lang="en-IN" sz="1600" spc="-30" dirty="0">
                <a:latin typeface="Calibri"/>
                <a:cs typeface="Calibri"/>
              </a:rPr>
              <a:t>                                                                Name: Paritala Sri Harshini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spc="-30" dirty="0">
                <a:latin typeface="Calibri"/>
                <a:cs typeface="Calibri"/>
              </a:rPr>
              <a:t>                                                                   reg no:192311174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11.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Container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Water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5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height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vertical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drawn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endpoints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ith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0)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height[i])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x-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axis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contains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most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water.</a:t>
            </a:r>
            <a:endParaRPr sz="1200" dirty="0">
              <a:latin typeface="Times New Roman"/>
              <a:cs typeface="Times New Roman"/>
            </a:endParaRPr>
          </a:p>
          <a:p>
            <a:pPr marL="12700" marR="1838325">
              <a:lnSpc>
                <a:spcPts val="1380"/>
              </a:lnSpc>
              <a:spcBef>
                <a:spcPts val="6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maximum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amount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water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container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slant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maxArea(A,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range(Len)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Calculating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area</a:t>
            </a:r>
            <a:endParaRPr sz="1200" dirty="0">
              <a:latin typeface="Times New Roman"/>
              <a:cs typeface="Times New Roman"/>
            </a:endParaRPr>
          </a:p>
          <a:p>
            <a:pPr marL="12700" marR="31864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max(area,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min(A[j],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*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i))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1, 5,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4, 3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[ 3,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2, 4, 5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 marR="422910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len1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 print(maxArea(a,</a:t>
            </a:r>
            <a:r>
              <a:rPr sz="1200" spc="7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len1))</a:t>
            </a:r>
            <a:endParaRPr sz="1200" dirty="0">
              <a:latin typeface="Times New Roman"/>
              <a:cs typeface="Times New Roman"/>
            </a:endParaRPr>
          </a:p>
          <a:p>
            <a:pPr marL="12700" marR="422021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len(b) print(maxArea(b,</a:t>
            </a:r>
            <a:r>
              <a:rPr sz="1200" spc="7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len2))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019770"/>
            <a:ext cx="4283583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2130"/>
            <a:ext cx="5475605" cy="579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16.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3Sum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Closest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312166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assume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would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have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exactly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537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solution(arr,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6651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sys.maxsize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2359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Run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nested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loops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loop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(len(arr))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635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len(arr)):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arr)):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3740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917064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if(abs(x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&gt;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abs(x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found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x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print(solution(arr,</a:t>
            </a:r>
            <a:r>
              <a:rPr sz="1200" spc="8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35033"/>
            <a:ext cx="49098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17.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Letter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Phone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2-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9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inclusive,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could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answer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93307"/>
            <a:ext cx="2806700" cy="27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34025" cy="22205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like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telephone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buttons)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below.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Note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91274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Python3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implementation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 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approach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collections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565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33927"/>
            <a:ext cx="3872229" cy="602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469265" marR="26149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deque() q.append("")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len(q)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q.pop()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926465" marR="1004569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complete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generated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len(s)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list.append(s)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383665" marR="508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Try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digit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number[]</a:t>
            </a:r>
            <a:endParaRPr sz="1200">
              <a:latin typeface="Times New Roman"/>
              <a:cs typeface="Times New Roman"/>
            </a:endParaRPr>
          </a:p>
          <a:p>
            <a:pPr marL="1841500" marR="403225" indent="-457834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table[number[len(s)]]: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q.append(s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78562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50010"/>
            <a:ext cx="3326765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9315">
              <a:lnSpc>
                <a:spcPct val="1517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creates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calls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75755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corresponds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digit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phone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["0",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"1",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"abc",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"def",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"ghi",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"jkl",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"mno",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"pqrs",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"tuv",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"wxyz"]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4370"/>
              </a:lnSpc>
              <a:spcBef>
                <a:spcPts val="6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2399665">
              <a:lnSpc>
                <a:spcPct val="1517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print(s) 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13016"/>
            <a:ext cx="1913255" cy="223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01065">
              <a:lnSpc>
                <a:spcPct val="151300"/>
              </a:lnSpc>
              <a:spcBef>
                <a:spcPts val="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[2,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3]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len(number)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10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22318"/>
            <a:ext cx="5187950" cy="574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18"/>
              <a:tabLst>
                <a:tab pos="241300" algn="l"/>
              </a:tabLst>
            </a:pP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4Sum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[nums[a],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14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distinct.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nums[a]</a:t>
            </a:r>
            <a:r>
              <a:rPr sz="1200" b="1" spc="-3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0456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y):</a:t>
            </a:r>
            <a:endParaRPr sz="1200">
              <a:latin typeface="Times New Roman"/>
              <a:cs typeface="Times New Roman"/>
            </a:endParaRPr>
          </a:p>
          <a:p>
            <a:pPr marL="12700" marR="423735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self.index1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x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self.index2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11045">
              <a:lnSpc>
                <a:spcPct val="151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elements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GetQuadruplets(nums,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12700" marR="2118995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{}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3111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Generate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map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28701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5173980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225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doesn't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map[sum]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[Pair(i,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j)]</a:t>
            </a:r>
            <a:endParaRPr sz="1200">
              <a:latin typeface="Times New Roman"/>
              <a:cs typeface="Times New Roman"/>
            </a:endParaRPr>
          </a:p>
          <a:p>
            <a:pPr marL="12700" marR="1304925">
              <a:lnSpc>
                <a:spcPct val="150800"/>
              </a:lnSpc>
              <a:spcBef>
                <a:spcPts val="1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Otherwise,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map[sum].append(Pair(i,</a:t>
            </a:r>
            <a:r>
              <a:rPr sz="1200" b="1" spc="1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j))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407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set()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target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(nums[i]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1874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sum)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exists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 marR="312674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map[lookUp]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temp: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9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j: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[nums[pair.index1],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nums[pair.index2], nums[i],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duplicacy l1.sort()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37299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ans.add(tuple(l1))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print(*reversed(list(ans)),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sep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'\n')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GetQuadruplets(arr,</a:t>
            </a:r>
            <a:r>
              <a:rPr sz="1200" b="1" spc="8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62725"/>
            <a:ext cx="5634355" cy="2968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19.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linked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return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741295">
              <a:lnSpc>
                <a:spcPct val="1510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deleting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end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traversal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Node:</a:t>
            </a:r>
            <a:endParaRPr sz="1200">
              <a:latin typeface="Times New Roman"/>
              <a:cs typeface="Times New Roman"/>
            </a:endParaRPr>
          </a:p>
          <a:p>
            <a:pPr marL="317500" marR="3950970" indent="-152400">
              <a:lnSpc>
                <a:spcPts val="218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self.data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self.next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08753"/>
            <a:ext cx="3916679" cy="17816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75689"/>
            <a:ext cx="2374900" cy="86067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length(head):</a:t>
            </a:r>
            <a:endParaRPr sz="1200">
              <a:latin typeface="Times New Roman"/>
              <a:cs typeface="Times New Roman"/>
            </a:endParaRPr>
          </a:p>
          <a:p>
            <a:pPr marL="12700" marR="160147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while(temp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12833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printList(head):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while(ptr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8832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(ptr.data,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ptr.next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512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 nodeFromBeginning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 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 n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None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range(1,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nodeFromBeginning):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temp</a:t>
            </a:r>
            <a:endParaRPr sz="1200">
              <a:latin typeface="Times New Roman"/>
              <a:cs typeface="Times New Roman"/>
            </a:endParaRPr>
          </a:p>
          <a:p>
            <a:pPr marL="12700" marR="12693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if(prev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74866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prev.next.next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 '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512695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4085">
              <a:lnSpc>
                <a:spcPct val="151300"/>
              </a:lnSpc>
              <a:spcBef>
                <a:spcPts val="10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Node(1)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Node(2) head.next.next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Node(3)</a:t>
            </a: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ct val="1514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head.next.next.next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Node(4) head.next.next.next.next</a:t>
            </a:r>
            <a:r>
              <a:rPr sz="1200" spc="6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Node(5)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after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23909"/>
            <a:ext cx="562229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20"/>
              <a:tabLst>
                <a:tab pos="241300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Valid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Parentheses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s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'('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')'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'{'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'}'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'['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']'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determine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valid.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valid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if:</a:t>
            </a:r>
            <a:endParaRPr sz="1200">
              <a:latin typeface="Times New Roman"/>
              <a:cs typeface="Times New Roman"/>
            </a:endParaRPr>
          </a:p>
          <a:p>
            <a:pPr marL="172085" lvl="1" indent="-159385">
              <a:lnSpc>
                <a:spcPct val="100000"/>
              </a:lnSpc>
              <a:spcBef>
                <a:spcPts val="145"/>
              </a:spcBef>
              <a:buSzPct val="87500"/>
              <a:buFont typeface="Microsoft YaHei"/>
              <a:buAutoNum type="arabicPeriod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type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brackets.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9206"/>
            <a:ext cx="5451348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1473"/>
            <a:ext cx="4831715" cy="88169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459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360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Every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corresponding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87972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areBracketsBalanced(expr):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Traversing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["(",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"{",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"["]:</a:t>
            </a:r>
            <a:endParaRPr sz="1200">
              <a:latin typeface="Times New Roman"/>
              <a:cs typeface="Times New Roman"/>
            </a:endParaRPr>
          </a:p>
          <a:p>
            <a:pPr marL="12700" marR="29241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stack.append(char)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25939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opening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bracket,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closing.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cannot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point.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197860">
              <a:lnSpc>
                <a:spcPct val="15080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stack.pop()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'(':</a:t>
            </a:r>
            <a:endParaRPr sz="1200">
              <a:latin typeface="Times New Roman"/>
              <a:cs typeface="Times New Roman"/>
            </a:endParaRPr>
          </a:p>
          <a:p>
            <a:pPr marL="12700" marR="39884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")":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931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'{':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"}":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514725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'[':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"]":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8678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 marR="4088129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17065"/>
            <a:ext cx="5690235" cy="8097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4351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12.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75805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one's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2700" marR="1202690" indent="144780">
              <a:lnSpc>
                <a:spcPct val="115799"/>
              </a:lnSpc>
              <a:spcBef>
                <a:spcPts val="38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convert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491363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'I'):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'V'):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'X'):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'L'):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'C'):</a:t>
            </a:r>
            <a:endParaRPr sz="1200">
              <a:latin typeface="Times New Roman"/>
              <a:cs typeface="Times New Roman"/>
            </a:endParaRPr>
          </a:p>
          <a:p>
            <a:pPr marL="12700" marR="4932045">
              <a:lnSpc>
                <a:spcPts val="218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'D'):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85610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518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expr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"{()}[]"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areBracketsBalanced(expr): print("Balanced")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print("Not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Balanced")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55033"/>
            <a:ext cx="2967736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69684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'M'):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romanToDecimal(str):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842644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s[i]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s1 =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value(str[i])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6038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value(str[i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1])</a:t>
            </a:r>
            <a:endParaRPr sz="1200">
              <a:latin typeface="Times New Roman"/>
              <a:cs typeface="Times New Roman"/>
            </a:endParaRPr>
          </a:p>
          <a:p>
            <a:pPr marL="12700" marR="1139825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Comparing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both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s2):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marR="159956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186245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print("Integer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is"), print(romanToDecimal("MCMIV"))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08474"/>
            <a:ext cx="5690235" cy="537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13.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Roman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3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1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{'I':1,'V':5,'X':10,'L':50,'C':100,'D':500,'M':1000}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romanToInt(self,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S: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str)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int: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2435"/>
            <a:ext cx="4419600" cy="250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791335" cy="14357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 i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range(len(S)-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1,-1,-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roman[S[i]]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3*num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505459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summ+num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19826"/>
            <a:ext cx="561530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14.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amongst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3733800">
              <a:lnSpc>
                <a:spcPct val="19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1315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781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strings a.sort()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62712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minimum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min(len(a[0]),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len(a[size 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39"/>
            <a:ext cx="44602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16505" cy="31883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9175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101282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1][i]):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951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a[0][0: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2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86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["geeksforgeeks",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"geeks",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"geek",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"geezer"]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print("The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:"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,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longestCommonPrefix(inp)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93077"/>
            <a:ext cx="5527675" cy="26809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15.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3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[nums[i],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nums[i]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47002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solution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duplicate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</a:t>
            </a:r>
            <a:r>
              <a:rPr sz="1200" b="1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Input:</a:t>
            </a:r>
            <a:r>
              <a:rPr sz="1200" b="1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b="1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[-1,0,1,2,-1,-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4]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[[-1,-1,2],[-1,0,1]]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 marR="228028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nums[3]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 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[-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1,0,1]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[-1,-1,2].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4339"/>
            <a:ext cx="2829687" cy="243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836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already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triplets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313690">
              <a:lnSpc>
                <a:spcPct val="1512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hold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converted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form.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512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vector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 marL="12700" marR="806450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array. nums.sort()</a:t>
            </a:r>
            <a:endParaRPr sz="1200">
              <a:latin typeface="Times New Roman"/>
              <a:cs typeface="Times New Roman"/>
            </a:endParaRPr>
          </a:p>
          <a:p>
            <a:pPr marL="12700" marR="191135" algn="just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Iterate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over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the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consider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2):</a:t>
            </a:r>
            <a:endParaRPr sz="1200">
              <a:latin typeface="Times New Roman"/>
              <a:cs typeface="Times New Roman"/>
            </a:endParaRPr>
          </a:p>
          <a:p>
            <a:pPr marL="12700" marR="333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-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while(j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k):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3690620" cy="888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73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uniqueness,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convert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985010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present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192532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if(nums[i]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str(nums[j])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str(nums[k])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uniqTriplets:</a:t>
            </a:r>
            <a:endParaRPr sz="1200">
              <a:latin typeface="Times New Roman"/>
              <a:cs typeface="Times New Roman"/>
            </a:endParaRPr>
          </a:p>
          <a:p>
            <a:pPr marL="12700" marR="2039620">
              <a:lnSpc>
                <a:spcPts val="2180"/>
              </a:lnSpc>
              <a:spcBef>
                <a:spcPts val="1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uniqTriplets.append(temp) newTriplet[0]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endParaRPr sz="1200">
              <a:latin typeface="Times New Roman"/>
              <a:cs typeface="Times New Roman"/>
            </a:endParaRPr>
          </a:p>
          <a:p>
            <a:pPr marL="12700" marR="2153920">
              <a:lnSpc>
                <a:spcPts val="2170"/>
              </a:lnSpc>
              <a:spcBef>
                <a:spcPts val="1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newTriplet[1]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 newTriplet[2]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endParaRPr sz="1200">
              <a:latin typeface="Times New Roman"/>
              <a:cs typeface="Times New Roman"/>
            </a:endParaRPr>
          </a:p>
          <a:p>
            <a:pPr marL="12700" marR="2057400">
              <a:lnSpc>
                <a:spcPts val="218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triplet.append(newTriplet)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52955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index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83410">
              <a:lnSpc>
                <a:spcPct val="1510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greater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given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reduce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elif(nums[i]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116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less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increase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9000" cy="66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remaining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if(len(triplet)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0" algn="just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 marR="551180" algn="just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range(len(triplet)): print(triplet[i],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[12,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9]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if(not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formed.")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3442</Words>
  <Application>Microsoft Office PowerPoint</Application>
  <PresentationFormat>Custom</PresentationFormat>
  <Paragraphs>410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Microsoft YaHei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Harika Yanamandram</dc:creator>
  <cp:lastModifiedBy>Sravanthi Koduru</cp:lastModifiedBy>
  <cp:revision>1</cp:revision>
  <dcterms:created xsi:type="dcterms:W3CDTF">2024-06-07T17:46:33Z</dcterms:created>
  <dcterms:modified xsi:type="dcterms:W3CDTF">2024-06-08T04:22:54Z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Word 2021</vt:lpwstr>
  </property>
</Properties>
</file>