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2580" y="914400"/>
              <a:ext cx="531323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40914" y="3804975"/>
              <a:ext cx="339952" cy="60909"/>
            </a:xfrm>
            <a:custGeom>
              <a:avLst/>
              <a:pathLst>
                <a:path w="339952" h="60909">
                  <a:moveTo>
                    <a:pt x="339952" y="60909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88998" y="4768926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876249" y="2507241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34788" y="3233182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28090" y="2733364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977954" y="2929653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76079" y="2878709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503726" y="3783792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51805" y="3762536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13613" y="3565319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28710" y="3621648"/>
              <a:ext cx="931887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Dissolve_Rate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85964" y="4438150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64978" y="4202344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09372" y="3929872"/>
              <a:ext cx="100429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relevant_aroma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995063" y="3592007"/>
              <a:ext cx="1028294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JAR_chewiness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108915" y="3308844"/>
              <a:ext cx="747119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JAR_colour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33307" y="3097434"/>
              <a:ext cx="610483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JAR_size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050861" y="2628772"/>
              <a:ext cx="2125524" cy="2126617"/>
            </a:xfrm>
            <a:custGeom>
              <a:avLst/>
              <a:pathLst>
                <a:path w="2125524" h="2126617">
                  <a:moveTo>
                    <a:pt x="0" y="1063308"/>
                  </a:moveTo>
                  <a:lnTo>
                    <a:pt x="8734" y="1199351"/>
                  </a:lnTo>
                  <a:lnTo>
                    <a:pt x="34793" y="1333160"/>
                  </a:lnTo>
                  <a:lnTo>
                    <a:pt x="77749" y="1462538"/>
                  </a:lnTo>
                  <a:lnTo>
                    <a:pt x="136898" y="1585361"/>
                  </a:lnTo>
                  <a:lnTo>
                    <a:pt x="211267" y="1699611"/>
                  </a:lnTo>
                  <a:lnTo>
                    <a:pt x="299635" y="1803414"/>
                  </a:lnTo>
                  <a:lnTo>
                    <a:pt x="400552" y="1895064"/>
                  </a:lnTo>
                  <a:lnTo>
                    <a:pt x="512360" y="1973056"/>
                  </a:lnTo>
                  <a:lnTo>
                    <a:pt x="633224" y="2036111"/>
                  </a:lnTo>
                  <a:lnTo>
                    <a:pt x="761159" y="2083192"/>
                  </a:lnTo>
                  <a:lnTo>
                    <a:pt x="894064" y="2113527"/>
                  </a:lnTo>
                  <a:lnTo>
                    <a:pt x="1029756" y="2126617"/>
                  </a:lnTo>
                  <a:lnTo>
                    <a:pt x="1166009" y="2122247"/>
                  </a:lnTo>
                  <a:lnTo>
                    <a:pt x="1300585" y="2100490"/>
                  </a:lnTo>
                  <a:lnTo>
                    <a:pt x="1431273" y="2061703"/>
                  </a:lnTo>
                  <a:lnTo>
                    <a:pt x="1555928" y="2006521"/>
                  </a:lnTo>
                  <a:lnTo>
                    <a:pt x="1672504" y="1935853"/>
                  </a:lnTo>
                  <a:lnTo>
                    <a:pt x="1779086" y="1850857"/>
                  </a:lnTo>
                  <a:lnTo>
                    <a:pt x="1873923" y="1752929"/>
                  </a:lnTo>
                  <a:lnTo>
                    <a:pt x="1955459" y="1643678"/>
                  </a:lnTo>
                  <a:lnTo>
                    <a:pt x="2022355" y="1524898"/>
                  </a:lnTo>
                  <a:lnTo>
                    <a:pt x="2073513" y="1398538"/>
                  </a:lnTo>
                  <a:lnTo>
                    <a:pt x="2108092" y="1266673"/>
                  </a:lnTo>
                  <a:lnTo>
                    <a:pt x="2125524" y="1131470"/>
                  </a:lnTo>
                  <a:lnTo>
                    <a:pt x="2125524" y="995147"/>
                  </a:lnTo>
                  <a:lnTo>
                    <a:pt x="2108092" y="859943"/>
                  </a:lnTo>
                  <a:lnTo>
                    <a:pt x="2073513" y="728079"/>
                  </a:lnTo>
                  <a:lnTo>
                    <a:pt x="2022355" y="601719"/>
                  </a:lnTo>
                  <a:lnTo>
                    <a:pt x="1955459" y="482938"/>
                  </a:lnTo>
                  <a:lnTo>
                    <a:pt x="1873923" y="373687"/>
                  </a:lnTo>
                  <a:lnTo>
                    <a:pt x="1779086" y="275760"/>
                  </a:lnTo>
                  <a:lnTo>
                    <a:pt x="1672504" y="190764"/>
                  </a:lnTo>
                  <a:lnTo>
                    <a:pt x="1555928" y="120095"/>
                  </a:lnTo>
                  <a:lnTo>
                    <a:pt x="1431273" y="64914"/>
                  </a:lnTo>
                  <a:lnTo>
                    <a:pt x="1300585" y="26126"/>
                  </a:lnTo>
                  <a:lnTo>
                    <a:pt x="1166009" y="4369"/>
                  </a:lnTo>
                  <a:lnTo>
                    <a:pt x="1029756" y="0"/>
                  </a:lnTo>
                  <a:lnTo>
                    <a:pt x="894064" y="13090"/>
                  </a:lnTo>
                  <a:lnTo>
                    <a:pt x="761159" y="43424"/>
                  </a:lnTo>
                  <a:lnTo>
                    <a:pt x="633224" y="90505"/>
                  </a:lnTo>
                  <a:lnTo>
                    <a:pt x="512360" y="153560"/>
                  </a:lnTo>
                  <a:lnTo>
                    <a:pt x="400552" y="231553"/>
                  </a:lnTo>
                  <a:lnTo>
                    <a:pt x="299635" y="323203"/>
                  </a:lnTo>
                  <a:lnTo>
                    <a:pt x="211267" y="427005"/>
                  </a:lnTo>
                  <a:lnTo>
                    <a:pt x="136898" y="541256"/>
                  </a:lnTo>
                  <a:lnTo>
                    <a:pt x="77749" y="664078"/>
                  </a:lnTo>
                  <a:lnTo>
                    <a:pt x="34793" y="793456"/>
                  </a:lnTo>
                  <a:lnTo>
                    <a:pt x="8734" y="927265"/>
                  </a:lnTo>
                  <a:lnTo>
                    <a:pt x="0" y="1063308"/>
                  </a:lnTo>
                  <a:lnTo>
                    <a:pt x="0" y="1063308"/>
                  </a:lnTo>
                  <a:lnTo>
                    <a:pt x="8734" y="927265"/>
                  </a:lnTo>
                  <a:lnTo>
                    <a:pt x="34793" y="793456"/>
                  </a:lnTo>
                  <a:lnTo>
                    <a:pt x="77749" y="664078"/>
                  </a:lnTo>
                  <a:lnTo>
                    <a:pt x="136898" y="541256"/>
                  </a:lnTo>
                  <a:lnTo>
                    <a:pt x="211267" y="427005"/>
                  </a:lnTo>
                  <a:lnTo>
                    <a:pt x="299635" y="323203"/>
                  </a:lnTo>
                  <a:lnTo>
                    <a:pt x="400552" y="231553"/>
                  </a:lnTo>
                  <a:lnTo>
                    <a:pt x="512360" y="153560"/>
                  </a:lnTo>
                  <a:lnTo>
                    <a:pt x="633224" y="90505"/>
                  </a:lnTo>
                  <a:lnTo>
                    <a:pt x="761159" y="43424"/>
                  </a:lnTo>
                  <a:lnTo>
                    <a:pt x="894064" y="13090"/>
                  </a:lnTo>
                  <a:lnTo>
                    <a:pt x="1029756" y="0"/>
                  </a:lnTo>
                  <a:lnTo>
                    <a:pt x="1166009" y="4369"/>
                  </a:lnTo>
                  <a:lnTo>
                    <a:pt x="1300585" y="26126"/>
                  </a:lnTo>
                  <a:lnTo>
                    <a:pt x="1431273" y="64914"/>
                  </a:lnTo>
                  <a:lnTo>
                    <a:pt x="1555928" y="120095"/>
                  </a:lnTo>
                  <a:lnTo>
                    <a:pt x="1672504" y="190764"/>
                  </a:lnTo>
                  <a:lnTo>
                    <a:pt x="1779086" y="275760"/>
                  </a:lnTo>
                  <a:lnTo>
                    <a:pt x="1873923" y="373687"/>
                  </a:lnTo>
                  <a:lnTo>
                    <a:pt x="1955459" y="482938"/>
                  </a:lnTo>
                  <a:lnTo>
                    <a:pt x="2022355" y="601719"/>
                  </a:lnTo>
                  <a:lnTo>
                    <a:pt x="2073513" y="728079"/>
                  </a:lnTo>
                  <a:lnTo>
                    <a:pt x="2108092" y="859943"/>
                  </a:lnTo>
                  <a:lnTo>
                    <a:pt x="2125524" y="995147"/>
                  </a:lnTo>
                  <a:lnTo>
                    <a:pt x="2125524" y="1131470"/>
                  </a:lnTo>
                  <a:lnTo>
                    <a:pt x="2108092" y="1266673"/>
                  </a:lnTo>
                  <a:lnTo>
                    <a:pt x="2073513" y="1398538"/>
                  </a:lnTo>
                  <a:lnTo>
                    <a:pt x="2022355" y="1524898"/>
                  </a:lnTo>
                  <a:lnTo>
                    <a:pt x="1955459" y="1643678"/>
                  </a:lnTo>
                  <a:lnTo>
                    <a:pt x="1873923" y="1752929"/>
                  </a:lnTo>
                  <a:lnTo>
                    <a:pt x="1779086" y="1850857"/>
                  </a:lnTo>
                  <a:lnTo>
                    <a:pt x="1672504" y="1935853"/>
                  </a:lnTo>
                  <a:lnTo>
                    <a:pt x="1555928" y="2006521"/>
                  </a:lnTo>
                  <a:lnTo>
                    <a:pt x="1431273" y="2061703"/>
                  </a:lnTo>
                  <a:lnTo>
                    <a:pt x="1300585" y="2100490"/>
                  </a:lnTo>
                  <a:lnTo>
                    <a:pt x="1166009" y="2122247"/>
                  </a:lnTo>
                  <a:lnTo>
                    <a:pt x="1029756" y="2126617"/>
                  </a:lnTo>
                  <a:lnTo>
                    <a:pt x="894064" y="2113527"/>
                  </a:lnTo>
                  <a:lnTo>
                    <a:pt x="761159" y="2083192"/>
                  </a:lnTo>
                  <a:lnTo>
                    <a:pt x="633224" y="2036111"/>
                  </a:lnTo>
                  <a:lnTo>
                    <a:pt x="512360" y="1973056"/>
                  </a:lnTo>
                  <a:lnTo>
                    <a:pt x="400552" y="1895064"/>
                  </a:lnTo>
                  <a:lnTo>
                    <a:pt x="299635" y="1803414"/>
                  </a:lnTo>
                  <a:lnTo>
                    <a:pt x="211267" y="1699611"/>
                  </a:lnTo>
                  <a:lnTo>
                    <a:pt x="136898" y="1585361"/>
                  </a:lnTo>
                  <a:lnTo>
                    <a:pt x="77749" y="1462538"/>
                  </a:lnTo>
                  <a:lnTo>
                    <a:pt x="34793" y="1333160"/>
                  </a:lnTo>
                  <a:lnTo>
                    <a:pt x="8734" y="1199351"/>
                  </a:lnTo>
                  <a:lnTo>
                    <a:pt x="0" y="1063308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72580" y="3692081"/>
              <a:ext cx="5313238" cy="0"/>
            </a:xfrm>
            <a:custGeom>
              <a:avLst/>
              <a:pathLst>
                <a:path w="5313238" h="0">
                  <a:moveTo>
                    <a:pt x="0" y="0"/>
                  </a:moveTo>
                  <a:lnTo>
                    <a:pt x="5313238" y="0"/>
                  </a:lnTo>
                  <a:lnTo>
                    <a:pt x="53132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4717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62713" y="4625130"/>
              <a:ext cx="110677" cy="86637"/>
            </a:xfrm>
            <a:custGeom>
              <a:avLst/>
              <a:pathLst>
                <a:path w="110677" h="86637">
                  <a:moveTo>
                    <a:pt x="110677" y="86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5447214" y="411716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70750" y="4956343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73467" y="4246259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47406" y="3997247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475808" y="4703341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966521" y="1337816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64709" y="1567986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18300" y="4511713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17652" y="3625508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361068" y="914400"/>
              <a:ext cx="333626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39588" y="3428476"/>
              <a:ext cx="301096" cy="139801"/>
            </a:xfrm>
            <a:custGeom>
              <a:avLst/>
              <a:pathLst>
                <a:path w="301096" h="139801">
                  <a:moveTo>
                    <a:pt x="301096" y="0"/>
                  </a:moveTo>
                  <a:lnTo>
                    <a:pt x="0" y="139801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50007" y="3645322"/>
              <a:ext cx="74661" cy="94482"/>
            </a:xfrm>
            <a:custGeom>
              <a:avLst/>
              <a:pathLst>
                <a:path w="74661" h="94482">
                  <a:moveTo>
                    <a:pt x="0" y="94482"/>
                  </a:moveTo>
                  <a:lnTo>
                    <a:pt x="74661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663544" y="3344209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754331" y="2147966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009498" y="3340416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499793" y="3733940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509946" y="3147093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50186" y="3537822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261972" y="3147289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7139" y="1931655"/>
              <a:ext cx="77125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JAR_pieces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22702" y="3342364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3928063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61068" y="2811761"/>
              <a:ext cx="3336262" cy="0"/>
            </a:xfrm>
            <a:custGeom>
              <a:avLst/>
              <a:pathLst>
                <a:path w="3336262" h="0">
                  <a:moveTo>
                    <a:pt x="0" y="0"/>
                  </a:moveTo>
                  <a:lnTo>
                    <a:pt x="3336262" y="0"/>
                  </a:lnTo>
                  <a:lnTo>
                    <a:pt x="33362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96381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49275" y="2244528"/>
              <a:ext cx="63904" cy="78529"/>
            </a:xfrm>
            <a:custGeom>
              <a:avLst/>
              <a:pathLst>
                <a:path w="63904" h="78529">
                  <a:moveTo>
                    <a:pt x="63904" y="0"/>
                  </a:moveTo>
                  <a:lnTo>
                    <a:pt x="0" y="78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762337" y="2010083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406788" y="2309624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07952" y="2503559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60650" y="2994732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06788" y="4928477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06788" y="2090021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13919" y="3156584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26763" y="1228759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06788" y="3348088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217162" y="914400"/>
              <a:ext cx="5624075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45586" y="3809662"/>
              <a:ext cx="140651" cy="45067"/>
            </a:xfrm>
            <a:custGeom>
              <a:avLst/>
              <a:pathLst>
                <a:path w="140651" h="45067">
                  <a:moveTo>
                    <a:pt x="140651" y="0"/>
                  </a:moveTo>
                  <a:lnTo>
                    <a:pt x="0" y="45067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338590" y="3016665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682132" y="3157648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188496" y="3916475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61339" y="3526712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4534" y="1853676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59305" y="3213882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684587" y="3331061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09098" y="3723427"/>
              <a:ext cx="103634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JAR_sweetness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88023" y="2907810"/>
              <a:ext cx="73893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JAR_Sticky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50719" y="3422131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36147" y="1945586"/>
              <a:ext cx="747119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JAR_colour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993626" y="1721315"/>
              <a:ext cx="2249872" cy="2251029"/>
            </a:xfrm>
            <a:custGeom>
              <a:avLst/>
              <a:pathLst>
                <a:path w="2249872" h="2251029">
                  <a:moveTo>
                    <a:pt x="0" y="1125514"/>
                  </a:moveTo>
                  <a:lnTo>
                    <a:pt x="9245" y="1269516"/>
                  </a:lnTo>
                  <a:lnTo>
                    <a:pt x="36829" y="1411153"/>
                  </a:lnTo>
                  <a:lnTo>
                    <a:pt x="82298" y="1548100"/>
                  </a:lnTo>
                  <a:lnTo>
                    <a:pt x="144907" y="1678108"/>
                  </a:lnTo>
                  <a:lnTo>
                    <a:pt x="223626" y="1799042"/>
                  </a:lnTo>
                  <a:lnTo>
                    <a:pt x="317164" y="1908918"/>
                  </a:lnTo>
                  <a:lnTo>
                    <a:pt x="423985" y="2005929"/>
                  </a:lnTo>
                  <a:lnTo>
                    <a:pt x="542334" y="2088485"/>
                  </a:lnTo>
                  <a:lnTo>
                    <a:pt x="670269" y="2155228"/>
                  </a:lnTo>
                  <a:lnTo>
                    <a:pt x="805688" y="2205063"/>
                  </a:lnTo>
                  <a:lnTo>
                    <a:pt x="946368" y="2237173"/>
                  </a:lnTo>
                  <a:lnTo>
                    <a:pt x="1090000" y="2251029"/>
                  </a:lnTo>
                  <a:lnTo>
                    <a:pt x="1234224" y="2246404"/>
                  </a:lnTo>
                  <a:lnTo>
                    <a:pt x="1376672" y="2223374"/>
                  </a:lnTo>
                  <a:lnTo>
                    <a:pt x="1515006" y="2182317"/>
                  </a:lnTo>
                  <a:lnTo>
                    <a:pt x="1646954" y="2123908"/>
                  </a:lnTo>
                  <a:lnTo>
                    <a:pt x="1770349" y="2049105"/>
                  </a:lnTo>
                  <a:lnTo>
                    <a:pt x="1883166" y="1959136"/>
                  </a:lnTo>
                  <a:lnTo>
                    <a:pt x="1983552" y="1855480"/>
                  </a:lnTo>
                  <a:lnTo>
                    <a:pt x="2069858" y="1739837"/>
                  </a:lnTo>
                  <a:lnTo>
                    <a:pt x="2140668" y="1614108"/>
                  </a:lnTo>
                  <a:lnTo>
                    <a:pt x="2194818" y="1480355"/>
                  </a:lnTo>
                  <a:lnTo>
                    <a:pt x="2231420" y="1340777"/>
                  </a:lnTo>
                  <a:lnTo>
                    <a:pt x="2249872" y="1197663"/>
                  </a:lnTo>
                  <a:lnTo>
                    <a:pt x="2249872" y="1053365"/>
                  </a:lnTo>
                  <a:lnTo>
                    <a:pt x="2231420" y="910252"/>
                  </a:lnTo>
                  <a:lnTo>
                    <a:pt x="2194818" y="770673"/>
                  </a:lnTo>
                  <a:lnTo>
                    <a:pt x="2140668" y="636921"/>
                  </a:lnTo>
                  <a:lnTo>
                    <a:pt x="2069858" y="511191"/>
                  </a:lnTo>
                  <a:lnTo>
                    <a:pt x="1983552" y="395549"/>
                  </a:lnTo>
                  <a:lnTo>
                    <a:pt x="1883166" y="291892"/>
                  </a:lnTo>
                  <a:lnTo>
                    <a:pt x="1770349" y="201924"/>
                  </a:lnTo>
                  <a:lnTo>
                    <a:pt x="1646954" y="127121"/>
                  </a:lnTo>
                  <a:lnTo>
                    <a:pt x="1515006" y="68711"/>
                  </a:lnTo>
                  <a:lnTo>
                    <a:pt x="1376672" y="27654"/>
                  </a:lnTo>
                  <a:lnTo>
                    <a:pt x="1234224" y="4624"/>
                  </a:lnTo>
                  <a:lnTo>
                    <a:pt x="1090000" y="0"/>
                  </a:lnTo>
                  <a:lnTo>
                    <a:pt x="946368" y="13855"/>
                  </a:lnTo>
                  <a:lnTo>
                    <a:pt x="805688" y="45965"/>
                  </a:lnTo>
                  <a:lnTo>
                    <a:pt x="670269" y="95800"/>
                  </a:lnTo>
                  <a:lnTo>
                    <a:pt x="542334" y="162544"/>
                  </a:lnTo>
                  <a:lnTo>
                    <a:pt x="423985" y="245099"/>
                  </a:lnTo>
                  <a:lnTo>
                    <a:pt x="317164" y="342111"/>
                  </a:lnTo>
                  <a:lnTo>
                    <a:pt x="223626" y="451986"/>
                  </a:lnTo>
                  <a:lnTo>
                    <a:pt x="144907" y="572920"/>
                  </a:lnTo>
                  <a:lnTo>
                    <a:pt x="82298" y="702929"/>
                  </a:lnTo>
                  <a:lnTo>
                    <a:pt x="36829" y="839875"/>
                  </a:lnTo>
                  <a:lnTo>
                    <a:pt x="9245" y="981513"/>
                  </a:lnTo>
                  <a:lnTo>
                    <a:pt x="0" y="1125514"/>
                  </a:lnTo>
                  <a:lnTo>
                    <a:pt x="0" y="1125514"/>
                  </a:lnTo>
                  <a:lnTo>
                    <a:pt x="9245" y="981513"/>
                  </a:lnTo>
                  <a:lnTo>
                    <a:pt x="36829" y="839875"/>
                  </a:lnTo>
                  <a:lnTo>
                    <a:pt x="82298" y="702929"/>
                  </a:lnTo>
                  <a:lnTo>
                    <a:pt x="144907" y="572920"/>
                  </a:lnTo>
                  <a:lnTo>
                    <a:pt x="223626" y="451986"/>
                  </a:lnTo>
                  <a:lnTo>
                    <a:pt x="317164" y="342111"/>
                  </a:lnTo>
                  <a:lnTo>
                    <a:pt x="423985" y="245099"/>
                  </a:lnTo>
                  <a:lnTo>
                    <a:pt x="542334" y="162544"/>
                  </a:lnTo>
                  <a:lnTo>
                    <a:pt x="670269" y="95800"/>
                  </a:lnTo>
                  <a:lnTo>
                    <a:pt x="805688" y="45965"/>
                  </a:lnTo>
                  <a:lnTo>
                    <a:pt x="946368" y="13855"/>
                  </a:lnTo>
                  <a:lnTo>
                    <a:pt x="1090000" y="0"/>
                  </a:lnTo>
                  <a:lnTo>
                    <a:pt x="1234224" y="4624"/>
                  </a:lnTo>
                  <a:lnTo>
                    <a:pt x="1376672" y="27654"/>
                  </a:lnTo>
                  <a:lnTo>
                    <a:pt x="1515006" y="68711"/>
                  </a:lnTo>
                  <a:lnTo>
                    <a:pt x="1646954" y="127121"/>
                  </a:lnTo>
                  <a:lnTo>
                    <a:pt x="1770349" y="201924"/>
                  </a:lnTo>
                  <a:lnTo>
                    <a:pt x="1883166" y="291892"/>
                  </a:lnTo>
                  <a:lnTo>
                    <a:pt x="1983552" y="395549"/>
                  </a:lnTo>
                  <a:lnTo>
                    <a:pt x="2069858" y="511191"/>
                  </a:lnTo>
                  <a:lnTo>
                    <a:pt x="2140668" y="636921"/>
                  </a:lnTo>
                  <a:lnTo>
                    <a:pt x="2194818" y="770673"/>
                  </a:lnTo>
                  <a:lnTo>
                    <a:pt x="2231420" y="910252"/>
                  </a:lnTo>
                  <a:lnTo>
                    <a:pt x="2249872" y="1053365"/>
                  </a:lnTo>
                  <a:lnTo>
                    <a:pt x="2249872" y="1197663"/>
                  </a:lnTo>
                  <a:lnTo>
                    <a:pt x="2231420" y="1340777"/>
                  </a:lnTo>
                  <a:lnTo>
                    <a:pt x="2194818" y="1480355"/>
                  </a:lnTo>
                  <a:lnTo>
                    <a:pt x="2140668" y="1614108"/>
                  </a:lnTo>
                  <a:lnTo>
                    <a:pt x="2069858" y="1739837"/>
                  </a:lnTo>
                  <a:lnTo>
                    <a:pt x="1983552" y="1855480"/>
                  </a:lnTo>
                  <a:lnTo>
                    <a:pt x="1883166" y="1959136"/>
                  </a:lnTo>
                  <a:lnTo>
                    <a:pt x="1770349" y="2049105"/>
                  </a:lnTo>
                  <a:lnTo>
                    <a:pt x="1646954" y="2123908"/>
                  </a:lnTo>
                  <a:lnTo>
                    <a:pt x="1515006" y="2182317"/>
                  </a:lnTo>
                  <a:lnTo>
                    <a:pt x="1376672" y="2223374"/>
                  </a:lnTo>
                  <a:lnTo>
                    <a:pt x="1234224" y="2246404"/>
                  </a:lnTo>
                  <a:lnTo>
                    <a:pt x="1090000" y="2251029"/>
                  </a:lnTo>
                  <a:lnTo>
                    <a:pt x="946368" y="2237173"/>
                  </a:lnTo>
                  <a:lnTo>
                    <a:pt x="805688" y="2205063"/>
                  </a:lnTo>
                  <a:lnTo>
                    <a:pt x="670269" y="2155228"/>
                  </a:lnTo>
                  <a:lnTo>
                    <a:pt x="542334" y="2088485"/>
                  </a:lnTo>
                  <a:lnTo>
                    <a:pt x="423985" y="2005929"/>
                  </a:lnTo>
                  <a:lnTo>
                    <a:pt x="317164" y="1908918"/>
                  </a:lnTo>
                  <a:lnTo>
                    <a:pt x="223626" y="1799042"/>
                  </a:lnTo>
                  <a:lnTo>
                    <a:pt x="144907" y="1678108"/>
                  </a:lnTo>
                  <a:lnTo>
                    <a:pt x="82298" y="1548100"/>
                  </a:lnTo>
                  <a:lnTo>
                    <a:pt x="36829" y="1411153"/>
                  </a:lnTo>
                  <a:lnTo>
                    <a:pt x="9245" y="1269516"/>
                  </a:lnTo>
                  <a:lnTo>
                    <a:pt x="0" y="112551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17162" y="2846830"/>
              <a:ext cx="5624075" cy="0"/>
            </a:xfrm>
            <a:custGeom>
              <a:avLst/>
              <a:pathLst>
                <a:path w="5624075" h="0">
                  <a:moveTo>
                    <a:pt x="0" y="0"/>
                  </a:moveTo>
                  <a:lnTo>
                    <a:pt x="5624075" y="0"/>
                  </a:lnTo>
                  <a:lnTo>
                    <a:pt x="5624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19719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578767" y="1786292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219998" y="2591214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33300" y="2055089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62882" y="5047220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62882" y="1603659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900569" y="1337721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36490" y="3858023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633779" y="3396749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81463" y="3553907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70268" y="914400"/>
              <a:ext cx="711786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256938" y="3361050"/>
              <a:ext cx="137670" cy="51277"/>
            </a:xfrm>
            <a:custGeom>
              <a:avLst/>
              <a:pathLst>
                <a:path w="137670" h="51277">
                  <a:moveTo>
                    <a:pt x="137670" y="0"/>
                  </a:moveTo>
                  <a:lnTo>
                    <a:pt x="0" y="51277"/>
                  </a:lnTo>
                </a:path>
              </a:pathLst>
            </a:custGeom>
            <a:ln w="542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501419" y="2782512"/>
              <a:ext cx="142514" cy="101734"/>
            </a:xfrm>
            <a:custGeom>
              <a:avLst/>
              <a:pathLst>
                <a:path w="142514" h="101734">
                  <a:moveTo>
                    <a:pt x="142514" y="0"/>
                  </a:moveTo>
                  <a:lnTo>
                    <a:pt x="0" y="101734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9304" y="2725719"/>
              <a:ext cx="296100" cy="143198"/>
            </a:xfrm>
            <a:custGeom>
              <a:avLst/>
              <a:pathLst>
                <a:path w="296100" h="143198">
                  <a:moveTo>
                    <a:pt x="0" y="0"/>
                  </a:moveTo>
                  <a:lnTo>
                    <a:pt x="296100" y="143198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15410" y="3355518"/>
              <a:ext cx="208923" cy="40960"/>
            </a:xfrm>
            <a:custGeom>
              <a:avLst/>
              <a:pathLst>
                <a:path w="208923" h="40960">
                  <a:moveTo>
                    <a:pt x="0" y="0"/>
                  </a:moveTo>
                  <a:lnTo>
                    <a:pt x="208923" y="4096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96538" y="3036700"/>
              <a:ext cx="88544" cy="141639"/>
            </a:xfrm>
            <a:custGeom>
              <a:avLst/>
              <a:pathLst>
                <a:path w="88544" h="141639">
                  <a:moveTo>
                    <a:pt x="0" y="141639"/>
                  </a:moveTo>
                  <a:lnTo>
                    <a:pt x="88544" y="0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92199" y="3254166"/>
              <a:ext cx="917688" cy="9981"/>
            </a:xfrm>
            <a:custGeom>
              <a:avLst/>
              <a:pathLst>
                <a:path w="917688" h="9981">
                  <a:moveTo>
                    <a:pt x="0" y="9981"/>
                  </a:moveTo>
                  <a:lnTo>
                    <a:pt x="917688" y="0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58462" y="2852132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444585" y="3482754"/>
              <a:ext cx="61069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Cohesion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107034" y="2273018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200339" y="2954886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54943" y="3734658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47389" y="1622337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58798" y="2178685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718914" y="3533817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417468" y="3259209"/>
              <a:ext cx="75523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Springiness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791787" y="1837988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02190" y="3898813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666793" y="2676897"/>
              <a:ext cx="153432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First_Bite_-_Resistance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558980" y="2868600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14927" y="2955076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38938" y="2628573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45314" y="2734120"/>
              <a:ext cx="931887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Dissolve_Rate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858980" y="3466970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67818" y="1853587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56087" y="2376118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56208" y="2047504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03624" y="3270431"/>
              <a:ext cx="118892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Metallic_Aftertaste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971340" y="3703634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056860" y="3075156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957499" y="2482212"/>
              <a:ext cx="100429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relevant_aroma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38766" y="2882776"/>
              <a:ext cx="947837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JAR_First_bite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17876" y="3064974"/>
              <a:ext cx="1486263" cy="134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JAR_Overall_hardness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43622" y="2686813"/>
              <a:ext cx="1028294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JAR_chewiness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90000" y="3375221"/>
              <a:ext cx="73893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JAR_Sticky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54288" y="3123831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20605" y="3468068"/>
              <a:ext cx="747119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JAR_colour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91595" y="3232269"/>
              <a:ext cx="610483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JAR_size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895574" y="3181999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718572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70268" y="3078096"/>
              <a:ext cx="7117862" cy="0"/>
            </a:xfrm>
            <a:custGeom>
              <a:avLst/>
              <a:pathLst>
                <a:path w="7117862" h="0">
                  <a:moveTo>
                    <a:pt x="0" y="0"/>
                  </a:moveTo>
                  <a:lnTo>
                    <a:pt x="7117862" y="0"/>
                  </a:lnTo>
                  <a:lnTo>
                    <a:pt x="71178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143762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6222778" y="148188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99166" y="4956347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855264" y="2723303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612982" y="3662574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906117" y="2145969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86293" y="4756761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34818" y="1139802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36822" y="1655256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59901" y="4231282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11721" y="914400"/>
              <a:ext cx="5834957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006008" y="3507014"/>
              <a:ext cx="314605" cy="27380"/>
            </a:xfrm>
            <a:custGeom>
              <a:avLst/>
              <a:pathLst>
                <a:path w="314605" h="27380">
                  <a:moveTo>
                    <a:pt x="314605" y="0"/>
                  </a:moveTo>
                  <a:lnTo>
                    <a:pt x="0" y="2738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801552" y="2136127"/>
              <a:ext cx="75523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Springiness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343176" y="3382810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991566" y="3090143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61238" y="2201569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343473" y="3422871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761133" y="3665110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67810" y="3175786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0588" y="3371632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32720" y="2051752"/>
              <a:ext cx="73893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JAR_Sticky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57352" y="3164722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263052" y="1934418"/>
              <a:ext cx="77125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JAR_pieces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9390" y="3360867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3954796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11721" y="2811761"/>
              <a:ext cx="5834957" cy="0"/>
            </a:xfrm>
            <a:custGeom>
              <a:avLst/>
              <a:pathLst>
                <a:path w="5834957" h="0">
                  <a:moveTo>
                    <a:pt x="0" y="0"/>
                  </a:moveTo>
                  <a:lnTo>
                    <a:pt x="5834957" y="0"/>
                  </a:lnTo>
                  <a:lnTo>
                    <a:pt x="5834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3114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668785" y="203832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98385" y="2380149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37864" y="2408552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922310" y="3006446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991640" y="4820008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55808" y="2142956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94718" y="3057037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81959" y="1337529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24655" y="3342169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875258" y="914400"/>
              <a:ext cx="430788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2920978" y="2764264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309935" y="2608695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073456" y="2832494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870052" y="3131552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763315" y="3158092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47625" y="3916016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143642" y="2124598"/>
              <a:ext cx="74718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Sour_Taste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385211" y="3525629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77929" y="1852830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014890" y="3328288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55132" y="3328355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48768" y="3722306"/>
              <a:ext cx="103634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JAR_sweetness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07368" y="3523866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48148" y="1944290"/>
              <a:ext cx="747119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JAR_colour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86357" y="2220673"/>
              <a:ext cx="610483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JAR_size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3339948" y="1721315"/>
              <a:ext cx="2249872" cy="2251029"/>
            </a:xfrm>
            <a:custGeom>
              <a:avLst/>
              <a:pathLst>
                <a:path w="2249872" h="2251029">
                  <a:moveTo>
                    <a:pt x="0" y="1125514"/>
                  </a:moveTo>
                  <a:lnTo>
                    <a:pt x="9245" y="1269516"/>
                  </a:lnTo>
                  <a:lnTo>
                    <a:pt x="36829" y="1411153"/>
                  </a:lnTo>
                  <a:lnTo>
                    <a:pt x="82298" y="1548100"/>
                  </a:lnTo>
                  <a:lnTo>
                    <a:pt x="144907" y="1678108"/>
                  </a:lnTo>
                  <a:lnTo>
                    <a:pt x="223626" y="1799042"/>
                  </a:lnTo>
                  <a:lnTo>
                    <a:pt x="317164" y="1908918"/>
                  </a:lnTo>
                  <a:lnTo>
                    <a:pt x="423985" y="2005929"/>
                  </a:lnTo>
                  <a:lnTo>
                    <a:pt x="542334" y="2088485"/>
                  </a:lnTo>
                  <a:lnTo>
                    <a:pt x="670269" y="2155228"/>
                  </a:lnTo>
                  <a:lnTo>
                    <a:pt x="805688" y="2205063"/>
                  </a:lnTo>
                  <a:lnTo>
                    <a:pt x="946368" y="2237173"/>
                  </a:lnTo>
                  <a:lnTo>
                    <a:pt x="1090000" y="2251029"/>
                  </a:lnTo>
                  <a:lnTo>
                    <a:pt x="1234224" y="2246404"/>
                  </a:lnTo>
                  <a:lnTo>
                    <a:pt x="1376672" y="2223374"/>
                  </a:lnTo>
                  <a:lnTo>
                    <a:pt x="1515006" y="2182317"/>
                  </a:lnTo>
                  <a:lnTo>
                    <a:pt x="1646954" y="2123908"/>
                  </a:lnTo>
                  <a:lnTo>
                    <a:pt x="1770349" y="2049105"/>
                  </a:lnTo>
                  <a:lnTo>
                    <a:pt x="1883166" y="1959136"/>
                  </a:lnTo>
                  <a:lnTo>
                    <a:pt x="1983552" y="1855480"/>
                  </a:lnTo>
                  <a:lnTo>
                    <a:pt x="2069858" y="1739837"/>
                  </a:lnTo>
                  <a:lnTo>
                    <a:pt x="2140668" y="1614108"/>
                  </a:lnTo>
                  <a:lnTo>
                    <a:pt x="2194818" y="1480355"/>
                  </a:lnTo>
                  <a:lnTo>
                    <a:pt x="2231420" y="1340777"/>
                  </a:lnTo>
                  <a:lnTo>
                    <a:pt x="2249872" y="1197663"/>
                  </a:lnTo>
                  <a:lnTo>
                    <a:pt x="2249872" y="1053365"/>
                  </a:lnTo>
                  <a:lnTo>
                    <a:pt x="2231420" y="910252"/>
                  </a:lnTo>
                  <a:lnTo>
                    <a:pt x="2194818" y="770673"/>
                  </a:lnTo>
                  <a:lnTo>
                    <a:pt x="2140668" y="636921"/>
                  </a:lnTo>
                  <a:lnTo>
                    <a:pt x="2069858" y="511191"/>
                  </a:lnTo>
                  <a:lnTo>
                    <a:pt x="1983552" y="395549"/>
                  </a:lnTo>
                  <a:lnTo>
                    <a:pt x="1883166" y="291892"/>
                  </a:lnTo>
                  <a:lnTo>
                    <a:pt x="1770349" y="201924"/>
                  </a:lnTo>
                  <a:lnTo>
                    <a:pt x="1646954" y="127121"/>
                  </a:lnTo>
                  <a:lnTo>
                    <a:pt x="1515006" y="68711"/>
                  </a:lnTo>
                  <a:lnTo>
                    <a:pt x="1376672" y="27654"/>
                  </a:lnTo>
                  <a:lnTo>
                    <a:pt x="1234224" y="4624"/>
                  </a:lnTo>
                  <a:lnTo>
                    <a:pt x="1090000" y="0"/>
                  </a:lnTo>
                  <a:lnTo>
                    <a:pt x="946368" y="13855"/>
                  </a:lnTo>
                  <a:lnTo>
                    <a:pt x="805688" y="45965"/>
                  </a:lnTo>
                  <a:lnTo>
                    <a:pt x="670269" y="95800"/>
                  </a:lnTo>
                  <a:lnTo>
                    <a:pt x="542334" y="162544"/>
                  </a:lnTo>
                  <a:lnTo>
                    <a:pt x="423985" y="245099"/>
                  </a:lnTo>
                  <a:lnTo>
                    <a:pt x="317164" y="342111"/>
                  </a:lnTo>
                  <a:lnTo>
                    <a:pt x="223626" y="451986"/>
                  </a:lnTo>
                  <a:lnTo>
                    <a:pt x="144907" y="572920"/>
                  </a:lnTo>
                  <a:lnTo>
                    <a:pt x="82298" y="702929"/>
                  </a:lnTo>
                  <a:lnTo>
                    <a:pt x="36829" y="839875"/>
                  </a:lnTo>
                  <a:lnTo>
                    <a:pt x="9245" y="981513"/>
                  </a:lnTo>
                  <a:lnTo>
                    <a:pt x="0" y="1125514"/>
                  </a:lnTo>
                  <a:lnTo>
                    <a:pt x="0" y="1125514"/>
                  </a:lnTo>
                  <a:lnTo>
                    <a:pt x="9245" y="981513"/>
                  </a:lnTo>
                  <a:lnTo>
                    <a:pt x="36829" y="839875"/>
                  </a:lnTo>
                  <a:lnTo>
                    <a:pt x="82298" y="702929"/>
                  </a:lnTo>
                  <a:lnTo>
                    <a:pt x="144907" y="572920"/>
                  </a:lnTo>
                  <a:lnTo>
                    <a:pt x="223626" y="451986"/>
                  </a:lnTo>
                  <a:lnTo>
                    <a:pt x="317164" y="342111"/>
                  </a:lnTo>
                  <a:lnTo>
                    <a:pt x="423985" y="245099"/>
                  </a:lnTo>
                  <a:lnTo>
                    <a:pt x="542334" y="162544"/>
                  </a:lnTo>
                  <a:lnTo>
                    <a:pt x="670269" y="95800"/>
                  </a:lnTo>
                  <a:lnTo>
                    <a:pt x="805688" y="45965"/>
                  </a:lnTo>
                  <a:lnTo>
                    <a:pt x="946368" y="13855"/>
                  </a:lnTo>
                  <a:lnTo>
                    <a:pt x="1090000" y="0"/>
                  </a:lnTo>
                  <a:lnTo>
                    <a:pt x="1234224" y="4624"/>
                  </a:lnTo>
                  <a:lnTo>
                    <a:pt x="1376672" y="27654"/>
                  </a:lnTo>
                  <a:lnTo>
                    <a:pt x="1515006" y="68711"/>
                  </a:lnTo>
                  <a:lnTo>
                    <a:pt x="1646954" y="127121"/>
                  </a:lnTo>
                  <a:lnTo>
                    <a:pt x="1770349" y="201924"/>
                  </a:lnTo>
                  <a:lnTo>
                    <a:pt x="1883166" y="291892"/>
                  </a:lnTo>
                  <a:lnTo>
                    <a:pt x="1983552" y="395549"/>
                  </a:lnTo>
                  <a:lnTo>
                    <a:pt x="2069858" y="511191"/>
                  </a:lnTo>
                  <a:lnTo>
                    <a:pt x="2140668" y="636921"/>
                  </a:lnTo>
                  <a:lnTo>
                    <a:pt x="2194818" y="770673"/>
                  </a:lnTo>
                  <a:lnTo>
                    <a:pt x="2231420" y="910252"/>
                  </a:lnTo>
                  <a:lnTo>
                    <a:pt x="2249872" y="1053365"/>
                  </a:lnTo>
                  <a:lnTo>
                    <a:pt x="2249872" y="1197663"/>
                  </a:lnTo>
                  <a:lnTo>
                    <a:pt x="2231420" y="1340777"/>
                  </a:lnTo>
                  <a:lnTo>
                    <a:pt x="2194818" y="1480355"/>
                  </a:lnTo>
                  <a:lnTo>
                    <a:pt x="2140668" y="1614108"/>
                  </a:lnTo>
                  <a:lnTo>
                    <a:pt x="2069858" y="1739837"/>
                  </a:lnTo>
                  <a:lnTo>
                    <a:pt x="1983552" y="1855480"/>
                  </a:lnTo>
                  <a:lnTo>
                    <a:pt x="1883166" y="1959136"/>
                  </a:lnTo>
                  <a:lnTo>
                    <a:pt x="1770349" y="2049105"/>
                  </a:lnTo>
                  <a:lnTo>
                    <a:pt x="1646954" y="2123908"/>
                  </a:lnTo>
                  <a:lnTo>
                    <a:pt x="1515006" y="2182317"/>
                  </a:lnTo>
                  <a:lnTo>
                    <a:pt x="1376672" y="2223374"/>
                  </a:lnTo>
                  <a:lnTo>
                    <a:pt x="1234224" y="2246404"/>
                  </a:lnTo>
                  <a:lnTo>
                    <a:pt x="1090000" y="2251029"/>
                  </a:lnTo>
                  <a:lnTo>
                    <a:pt x="946368" y="2237173"/>
                  </a:lnTo>
                  <a:lnTo>
                    <a:pt x="805688" y="2205063"/>
                  </a:lnTo>
                  <a:lnTo>
                    <a:pt x="670269" y="2155228"/>
                  </a:lnTo>
                  <a:lnTo>
                    <a:pt x="542334" y="2088485"/>
                  </a:lnTo>
                  <a:lnTo>
                    <a:pt x="423985" y="2005929"/>
                  </a:lnTo>
                  <a:lnTo>
                    <a:pt x="317164" y="1908918"/>
                  </a:lnTo>
                  <a:lnTo>
                    <a:pt x="223626" y="1799042"/>
                  </a:lnTo>
                  <a:lnTo>
                    <a:pt x="144907" y="1678108"/>
                  </a:lnTo>
                  <a:lnTo>
                    <a:pt x="82298" y="1548100"/>
                  </a:lnTo>
                  <a:lnTo>
                    <a:pt x="36829" y="1411153"/>
                  </a:lnTo>
                  <a:lnTo>
                    <a:pt x="9245" y="1269516"/>
                  </a:lnTo>
                  <a:lnTo>
                    <a:pt x="0" y="112551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75258" y="2846830"/>
              <a:ext cx="4307883" cy="0"/>
            </a:xfrm>
            <a:custGeom>
              <a:avLst/>
              <a:pathLst>
                <a:path w="4307883" h="0">
                  <a:moveTo>
                    <a:pt x="0" y="0"/>
                  </a:moveTo>
                  <a:lnTo>
                    <a:pt x="4307883" y="0"/>
                  </a:lnTo>
                  <a:lnTo>
                    <a:pt x="43078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66041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47509" y="1619628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92778" y="2591212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090726" y="1944129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920978" y="5047220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12518" y="1386000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66605" y="1187061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7940" y="3967061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7645" y="3288150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459269" y="3772997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03158" y="914400"/>
              <a:ext cx="545208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70093" y="2073328"/>
              <a:ext cx="121430" cy="46212"/>
            </a:xfrm>
            <a:custGeom>
              <a:avLst/>
              <a:pathLst>
                <a:path w="121430" h="46212">
                  <a:moveTo>
                    <a:pt x="0" y="46212"/>
                  </a:moveTo>
                  <a:lnTo>
                    <a:pt x="12143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2353965" y="2945745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722894" y="3090056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540946" y="2434333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142489" y="2860826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50479" y="3732479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80494" y="1619737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397" y="2183323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16756" y="3535288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817227" y="1814836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44239" y="3900875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31419" y="3405644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4237" y="1851494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073998" y="2308577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410893" y="2045762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95832" y="3207691"/>
              <a:ext cx="118892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Metallic_Aftertaste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691658" y="3779995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48878" y="3208232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1073" y="3232213"/>
              <a:ext cx="610483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JAR_size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56911" y="3040449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91273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03158" y="3078096"/>
              <a:ext cx="5452082" cy="0"/>
            </a:xfrm>
            <a:custGeom>
              <a:avLst/>
              <a:pathLst>
                <a:path w="5452082" h="0">
                  <a:moveTo>
                    <a:pt x="0" y="0"/>
                  </a:moveTo>
                  <a:lnTo>
                    <a:pt x="5452082" y="0"/>
                  </a:lnTo>
                  <a:lnTo>
                    <a:pt x="54520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6463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637128" y="1486978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13227" y="4956347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87613" y="2613810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829327" y="3878095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93595" y="2253018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82952" y="4649829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02679" y="1228665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313889" y="1760946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07110" y="4446821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794493" y="914400"/>
              <a:ext cx="446941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05592" y="3430727"/>
              <a:ext cx="122239" cy="132825"/>
            </a:xfrm>
            <a:custGeom>
              <a:avLst/>
              <a:pathLst>
                <a:path w="122239" h="132825">
                  <a:moveTo>
                    <a:pt x="0" y="0"/>
                  </a:moveTo>
                  <a:lnTo>
                    <a:pt x="122239" y="132825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2840255" y="2880846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332374" y="2652154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97994" y="2893951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862766" y="3470578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95364" y="1980755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62545" y="3467440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329104" y="3666771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68383" y="3062328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244986" y="3273914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75356" y="3078391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32853" y="1932745"/>
              <a:ext cx="77125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JAR_pieces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66808" y="3257877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3276607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94493" y="2811761"/>
              <a:ext cx="4469413" cy="0"/>
            </a:xfrm>
            <a:custGeom>
              <a:avLst/>
              <a:pathLst>
                <a:path w="4469413" h="0">
                  <a:moveTo>
                    <a:pt x="0" y="0"/>
                  </a:moveTo>
                  <a:lnTo>
                    <a:pt x="4469413" y="0"/>
                  </a:lnTo>
                  <a:lnTo>
                    <a:pt x="44694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44925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148072" y="1928551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40213" y="2310009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40481" y="2503584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94670" y="3004499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56480" y="4928464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32226" y="2232154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10835" y="3126343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85447" y="1228834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79693" y="3344208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53824" y="914400"/>
              <a:ext cx="5150751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984541" y="3716054"/>
              <a:ext cx="124705" cy="147249"/>
            </a:xfrm>
            <a:custGeom>
              <a:avLst/>
              <a:pathLst>
                <a:path w="124705" h="147249">
                  <a:moveTo>
                    <a:pt x="124705" y="147249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25287" y="3883831"/>
              <a:ext cx="210285" cy="173985"/>
            </a:xfrm>
            <a:custGeom>
              <a:avLst/>
              <a:pathLst>
                <a:path w="210285" h="173985">
                  <a:moveTo>
                    <a:pt x="0" y="173985"/>
                  </a:moveTo>
                  <a:lnTo>
                    <a:pt x="210285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88299" y="3607734"/>
              <a:ext cx="72787" cy="59540"/>
            </a:xfrm>
            <a:custGeom>
              <a:avLst/>
              <a:pathLst>
                <a:path w="72787" h="59540">
                  <a:moveTo>
                    <a:pt x="72787" y="59540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67540" y="2067775"/>
              <a:ext cx="374947" cy="4853"/>
            </a:xfrm>
            <a:custGeom>
              <a:avLst/>
              <a:pathLst>
                <a:path w="374947" h="4853">
                  <a:moveTo>
                    <a:pt x="0" y="4853"/>
                  </a:moveTo>
                  <a:lnTo>
                    <a:pt x="374947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38849" y="3163217"/>
              <a:ext cx="424408" cy="249860"/>
            </a:xfrm>
            <a:custGeom>
              <a:avLst/>
              <a:pathLst>
                <a:path w="424408" h="249860">
                  <a:moveTo>
                    <a:pt x="424408" y="0"/>
                  </a:moveTo>
                  <a:lnTo>
                    <a:pt x="0" y="249860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937575" y="2213843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46237" y="3884469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29094" y="1617976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50610" y="2181550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52778" y="1793306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787311" y="4048494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36824" y="3659717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248866" y="2817189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53225" y="1851155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58560" y="2503820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498750" y="2378374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08340" y="1990408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452505" y="3559101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25253" y="3265198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27553" y="2682187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50435" y="2411663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84739" y="3137026"/>
              <a:ext cx="103634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JAR_sweetness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83894" y="2833505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786117" y="3075761"/>
              <a:ext cx="747119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JAR_colour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39143" y="3464772"/>
              <a:ext cx="610483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JAR_size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70952" y="3076928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4000420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53824" y="3078096"/>
              <a:ext cx="5150751" cy="0"/>
            </a:xfrm>
            <a:custGeom>
              <a:avLst/>
              <a:pathLst>
                <a:path w="5150751" h="0">
                  <a:moveTo>
                    <a:pt x="0" y="0"/>
                  </a:moveTo>
                  <a:lnTo>
                    <a:pt x="5150751" y="0"/>
                  </a:lnTo>
                  <a:lnTo>
                    <a:pt x="5150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425610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926713" y="1377603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63816" y="4846991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59989" y="2614628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48998" y="3768685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30056" y="2253052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47518" y="4595028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5054" y="1139615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38555" y="1870209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38330" y="4228675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18003" y="914400"/>
              <a:ext cx="422239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77803" y="2905761"/>
              <a:ext cx="86954" cy="86877"/>
            </a:xfrm>
            <a:custGeom>
              <a:avLst/>
              <a:pathLst>
                <a:path w="86954" h="86877">
                  <a:moveTo>
                    <a:pt x="0" y="0"/>
                  </a:moveTo>
                  <a:lnTo>
                    <a:pt x="86954" y="86877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68131" y="3648654"/>
              <a:ext cx="80612" cy="275834"/>
            </a:xfrm>
            <a:custGeom>
              <a:avLst/>
              <a:pathLst>
                <a:path w="80612" h="275834">
                  <a:moveTo>
                    <a:pt x="0" y="275834"/>
                  </a:moveTo>
                  <a:lnTo>
                    <a:pt x="80612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43231" y="3584160"/>
              <a:ext cx="88512" cy="87883"/>
            </a:xfrm>
            <a:custGeom>
              <a:avLst/>
              <a:pathLst>
                <a:path w="88512" h="87883">
                  <a:moveTo>
                    <a:pt x="88512" y="87883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6091059" y="3434195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740062" y="1980492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5740" y="3564149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484509" y="2748948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800955" y="3860829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3010" y="3178775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793252" y="3664415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69413" y="2232605"/>
              <a:ext cx="103634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JAR_sweetness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378097" y="2943699"/>
              <a:ext cx="81938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JAR_melting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877671" y="1932360"/>
              <a:ext cx="77125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JAR_pieces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57271" y="3236822"/>
              <a:ext cx="1373765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JAR_aroma_intensity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4185845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18003" y="2811761"/>
              <a:ext cx="4222393" cy="0"/>
            </a:xfrm>
            <a:custGeom>
              <a:avLst/>
              <a:pathLst>
                <a:path w="4222393" h="0">
                  <a:moveTo>
                    <a:pt x="0" y="0"/>
                  </a:moveTo>
                  <a:lnTo>
                    <a:pt x="4222393" y="0"/>
                  </a:lnTo>
                  <a:lnTo>
                    <a:pt x="42223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54162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120074" y="3176593"/>
              <a:ext cx="109005" cy="107434"/>
            </a:xfrm>
            <a:custGeom>
              <a:avLst/>
              <a:pathLst>
                <a:path w="109005" h="107434">
                  <a:moveTo>
                    <a:pt x="109005" y="107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33274" y="3325687"/>
              <a:ext cx="147969" cy="149289"/>
            </a:xfrm>
            <a:custGeom>
              <a:avLst/>
              <a:pathLst>
                <a:path w="147969" h="149289">
                  <a:moveTo>
                    <a:pt x="147969" y="14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671493" y="1928560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963723" y="2361489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68978" y="2526718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63723" y="3305244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31980" y="4928491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32234" y="2141790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53194" y="3055365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49236" y="1139655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68140" y="3466619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09420" y="5266944"/>
              <a:ext cx="403955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9420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425653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495188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466961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473914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584575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91529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8372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52333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28477" y="5320117"/>
              <a:ext cx="92050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consumer_attributes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2021-06-21T16:11:31Z</dcterms:modified>
  <cp:category/>
</cp:coreProperties>
</file>