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5da41f927d38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05608" y="297101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69460" y="3286649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972395" y="2817524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59157" y="340726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974649" y="2656975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080444" y="357376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987891" y="2497371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46928" y="3728270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76731" y="2344087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29976" y="2966451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327799" y="3392032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47220" y="280122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728999" y="2642421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29%: JAR Sweetness: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639282" y="3553628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Melting: Wants More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54%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46%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703800" y="1989403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03800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703800" y="264178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703800" y="3816072"/>
              <a:ext cx="622554" cy="130476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703800" y="2772261"/>
              <a:ext cx="622554" cy="130476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703800" y="3163690"/>
              <a:ext cx="622554" cy="130476"/>
            </a:xfrm>
            <a:prstGeom prst="rect">
              <a:avLst/>
            </a:prstGeom>
            <a:solidFill>
              <a:srgbClr val="3CE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703800" y="3033214"/>
              <a:ext cx="622554" cy="130476"/>
            </a:xfrm>
            <a:prstGeom prst="rect">
              <a:avLst/>
            </a:prstGeom>
            <a:solidFill>
              <a:srgbClr val="0BF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703800" y="3555119"/>
              <a:ext cx="622554" cy="130476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703800" y="211987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703800" y="185892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03800" y="3294166"/>
              <a:ext cx="622554" cy="130476"/>
            </a:xfrm>
            <a:prstGeom prst="rect">
              <a:avLst/>
            </a:prstGeom>
            <a:solidFill>
              <a:srgbClr val="56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703800" y="2511308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703800" y="225035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703800" y="2902737"/>
              <a:ext cx="622554" cy="130476"/>
            </a:xfrm>
            <a:prstGeom prst="rect">
              <a:avLst/>
            </a:prstGeom>
            <a:solidFill>
              <a:srgbClr val="44D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703800" y="394654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703800" y="342464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703800" y="238083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703800" y="172845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836136" y="198940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836136" y="3685595"/>
              <a:ext cx="622554" cy="130476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836136" y="2641784"/>
              <a:ext cx="622554" cy="130476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36136" y="3816072"/>
              <a:ext cx="622554" cy="130476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836136" y="2772261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36136" y="3163690"/>
              <a:ext cx="622554" cy="130476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836136" y="303321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36136" y="3555119"/>
              <a:ext cx="622554" cy="130476"/>
            </a:xfrm>
            <a:prstGeom prst="rect">
              <a:avLst/>
            </a:prstGeom>
            <a:solidFill>
              <a:srgbClr val="404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36136" y="2119879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836136" y="1858926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836136" y="3294166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836136" y="2511308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836136" y="2250355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836136" y="2902737"/>
              <a:ext cx="622554" cy="130476"/>
            </a:xfrm>
            <a:prstGeom prst="rect">
              <a:avLst/>
            </a:prstGeom>
            <a:solidFill>
              <a:srgbClr val="54B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836136" y="3946548"/>
              <a:ext cx="622554" cy="130476"/>
            </a:xfrm>
            <a:prstGeom prst="rect">
              <a:avLst/>
            </a:prstGeom>
            <a:solidFill>
              <a:srgbClr val="181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836136" y="3424643"/>
              <a:ext cx="622554" cy="130476"/>
            </a:xfrm>
            <a:prstGeom prst="rect">
              <a:avLst/>
            </a:prstGeom>
            <a:solidFill>
              <a:srgbClr val="24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836136" y="238083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836136" y="1728450"/>
              <a:ext cx="622554" cy="130476"/>
            </a:xfrm>
            <a:prstGeom prst="rect">
              <a:avLst/>
            </a:prstGeom>
            <a:solidFill>
              <a:srgbClr val="4D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081245" y="198940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081245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081245" y="2641784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081245" y="3816072"/>
              <a:ext cx="622554" cy="130476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081245" y="2772261"/>
              <a:ext cx="622554" cy="130476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081245" y="3163690"/>
              <a:ext cx="622554" cy="130476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81245" y="3033214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081245" y="3555119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081245" y="2119879"/>
              <a:ext cx="622554" cy="130476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081245" y="1858926"/>
              <a:ext cx="622554" cy="130476"/>
            </a:xfrm>
            <a:prstGeom prst="rect">
              <a:avLst/>
            </a:prstGeom>
            <a:solidFill>
              <a:srgbClr val="52C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081245" y="3294166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081245" y="2511308"/>
              <a:ext cx="622554" cy="130476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081245" y="2250355"/>
              <a:ext cx="622554" cy="130476"/>
            </a:xfrm>
            <a:prstGeom prst="rect">
              <a:avLst/>
            </a:prstGeom>
            <a:solidFill>
              <a:srgbClr val="527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081245" y="2902737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081245" y="3946548"/>
              <a:ext cx="622554" cy="130476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081245" y="3424643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081245" y="2380832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081245" y="1728450"/>
              <a:ext cx="622554" cy="130476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723362" y="1989403"/>
              <a:ext cx="622554" cy="130476"/>
            </a:xfrm>
            <a:prstGeom prst="rect">
              <a:avLst/>
            </a:prstGeom>
            <a:solidFill>
              <a:srgbClr val="232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723362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723362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723362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723362" y="2772261"/>
              <a:ext cx="622554" cy="130476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723362" y="316369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23362" y="3033214"/>
              <a:ext cx="622554" cy="130476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23362" y="355511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723362" y="211987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723362" y="1858926"/>
              <a:ext cx="622554" cy="130476"/>
            </a:xfrm>
            <a:prstGeom prst="rect">
              <a:avLst/>
            </a:prstGeom>
            <a:solidFill>
              <a:srgbClr val="51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723362" y="329416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723362" y="251130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723362" y="2250355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723362" y="2902737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723362" y="3946548"/>
              <a:ext cx="622554" cy="130476"/>
            </a:xfrm>
            <a:prstGeom prst="rect">
              <a:avLst/>
            </a:prstGeom>
            <a:solidFill>
              <a:srgbClr val="3F4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23362" y="3424643"/>
              <a:ext cx="622554" cy="130476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23362" y="2380832"/>
              <a:ext cx="622554" cy="130476"/>
            </a:xfrm>
            <a:prstGeom prst="rect">
              <a:avLst/>
            </a:prstGeom>
            <a:solidFill>
              <a:srgbClr val="3B4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723362" y="172845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13581" y="1989403"/>
              <a:ext cx="622554" cy="130476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13581" y="3685595"/>
              <a:ext cx="622554" cy="130476"/>
            </a:xfrm>
            <a:prstGeom prst="rect">
              <a:avLst/>
            </a:prstGeom>
            <a:solidFill>
              <a:srgbClr val="506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13581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13581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13581" y="2772261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13581" y="3163690"/>
              <a:ext cx="622554" cy="130476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13581" y="3033214"/>
              <a:ext cx="622554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13581" y="355511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13581" y="2119879"/>
              <a:ext cx="622554" cy="130476"/>
            </a:xfrm>
            <a:prstGeom prst="rect">
              <a:avLst/>
            </a:prstGeom>
            <a:solidFill>
              <a:srgbClr val="45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1358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13581" y="329416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13581" y="2511308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13581" y="2250355"/>
              <a:ext cx="622554" cy="130476"/>
            </a:xfrm>
            <a:prstGeom prst="rect">
              <a:avLst/>
            </a:prstGeom>
            <a:solidFill>
              <a:srgbClr val="49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13581" y="2902737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13581" y="3946548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213581" y="3424643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213581" y="2380832"/>
              <a:ext cx="622554" cy="130476"/>
            </a:xfrm>
            <a:prstGeom prst="rect">
              <a:avLst/>
            </a:prstGeom>
            <a:solidFill>
              <a:srgbClr val="58A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13581" y="1728450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968471" y="1989403"/>
              <a:ext cx="622554" cy="130476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968471" y="3685595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6847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6847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968471" y="2772261"/>
              <a:ext cx="622554" cy="130476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968471" y="3163690"/>
              <a:ext cx="622554" cy="130476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968471" y="3033214"/>
              <a:ext cx="622554" cy="130476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968471" y="3555119"/>
              <a:ext cx="622554" cy="130476"/>
            </a:xfrm>
            <a:prstGeom prst="rect">
              <a:avLst/>
            </a:prstGeom>
            <a:solidFill>
              <a:srgbClr val="020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968471" y="2119879"/>
              <a:ext cx="622554" cy="130476"/>
            </a:xfrm>
            <a:prstGeom prst="rect">
              <a:avLst/>
            </a:prstGeom>
            <a:solidFill>
              <a:srgbClr val="25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96847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968471" y="3294166"/>
              <a:ext cx="622554" cy="130476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968471" y="2511308"/>
              <a:ext cx="622554" cy="130476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968471" y="225035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968471" y="2902737"/>
              <a:ext cx="622554" cy="130476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968471" y="3946548"/>
              <a:ext cx="622554" cy="130476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968471" y="3424643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968471" y="238083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968471" y="1728450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458691" y="1989403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458691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45869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45869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458691" y="2772261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458691" y="3163690"/>
              <a:ext cx="622554" cy="130476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458691" y="3033214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458691" y="3555119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58691" y="2119879"/>
              <a:ext cx="622554" cy="130476"/>
            </a:xfrm>
            <a:prstGeom prst="rect">
              <a:avLst/>
            </a:prstGeom>
            <a:solidFill>
              <a:srgbClr val="151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458691" y="1858926"/>
              <a:ext cx="622554" cy="130476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58691" y="3294166"/>
              <a:ext cx="622554" cy="130476"/>
            </a:xfrm>
            <a:prstGeom prst="rect">
              <a:avLst/>
            </a:prstGeom>
            <a:solidFill>
              <a:srgbClr val="37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458691" y="2511308"/>
              <a:ext cx="622554" cy="130476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458691" y="2250355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458691" y="2902737"/>
              <a:ext cx="622554" cy="130476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458691" y="3946548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458691" y="3424643"/>
              <a:ext cx="622554" cy="130476"/>
            </a:xfrm>
            <a:prstGeom prst="rect">
              <a:avLst/>
            </a:prstGeom>
            <a:solidFill>
              <a:srgbClr val="2F3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6458691" y="2380832"/>
              <a:ext cx="622554" cy="130476"/>
            </a:xfrm>
            <a:prstGeom prst="rect">
              <a:avLst/>
            </a:prstGeom>
            <a:solidFill>
              <a:srgbClr val="495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458691" y="1728450"/>
              <a:ext cx="622554" cy="130476"/>
            </a:xfrm>
            <a:prstGeom prst="rect">
              <a:avLst/>
            </a:prstGeom>
            <a:solidFill>
              <a:srgbClr val="465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591026" y="1989403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591026" y="368559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591026" y="2641784"/>
              <a:ext cx="622554" cy="130476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591026" y="3816072"/>
              <a:ext cx="622554" cy="130476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591026" y="2772261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591026" y="316369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591026" y="303321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591026" y="3555119"/>
              <a:ext cx="622554" cy="130476"/>
            </a:xfrm>
            <a:prstGeom prst="rect">
              <a:avLst/>
            </a:prstGeom>
            <a:solidFill>
              <a:srgbClr val="12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591026" y="2119879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591026" y="1858926"/>
              <a:ext cx="622554" cy="130476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591026" y="3294166"/>
              <a:ext cx="622554" cy="130476"/>
            </a:xfrm>
            <a:prstGeom prst="rect">
              <a:avLst/>
            </a:prstGeom>
            <a:solidFill>
              <a:srgbClr val="26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591026" y="251130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591026" y="2250355"/>
              <a:ext cx="622554" cy="130476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591026" y="2902737"/>
              <a:ext cx="622554" cy="130476"/>
            </a:xfrm>
            <a:prstGeom prst="rect">
              <a:avLst/>
            </a:prstGeom>
            <a:solidFill>
              <a:srgbClr val="13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591026" y="3946548"/>
              <a:ext cx="622554" cy="130476"/>
            </a:xfrm>
            <a:prstGeom prst="rect">
              <a:avLst/>
            </a:prstGeom>
            <a:solidFill>
              <a:srgbClr val="2D2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591026" y="3424643"/>
              <a:ext cx="622554" cy="130476"/>
            </a:xfrm>
            <a:prstGeom prst="rect">
              <a:avLst/>
            </a:prstGeom>
            <a:solidFill>
              <a:srgbClr val="46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591026" y="2380832"/>
              <a:ext cx="622554" cy="130476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591026" y="1728450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345916" y="1989403"/>
              <a:ext cx="622554" cy="130476"/>
            </a:xfrm>
            <a:prstGeom prst="rect">
              <a:avLst/>
            </a:prstGeom>
            <a:solidFill>
              <a:srgbClr val="537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345916" y="3685595"/>
              <a:ext cx="622554" cy="130476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345916" y="2641784"/>
              <a:ext cx="622554" cy="130476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345916" y="381607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345916" y="2772261"/>
              <a:ext cx="622554" cy="130476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345916" y="3163690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345916" y="3033214"/>
              <a:ext cx="622554" cy="130476"/>
            </a:xfrm>
            <a:prstGeom prst="rect">
              <a:avLst/>
            </a:prstGeom>
            <a:solidFill>
              <a:srgbClr val="34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345916" y="3555119"/>
              <a:ext cx="622554" cy="130476"/>
            </a:xfrm>
            <a:prstGeom prst="rect">
              <a:avLst/>
            </a:prstGeom>
            <a:solidFill>
              <a:srgbClr val="242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345916" y="2119879"/>
              <a:ext cx="622554" cy="130476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345916" y="1858926"/>
              <a:ext cx="622554" cy="130476"/>
            </a:xfrm>
            <a:prstGeom prst="rect">
              <a:avLst/>
            </a:prstGeom>
            <a:solidFill>
              <a:srgbClr val="3B4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345916" y="3294166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345916" y="2511308"/>
              <a:ext cx="622554" cy="130476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345916" y="2250355"/>
              <a:ext cx="622554" cy="130476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345916" y="2902737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345916" y="394654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345916" y="342464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345916" y="2380832"/>
              <a:ext cx="622554" cy="130476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345916" y="1728450"/>
              <a:ext cx="622554" cy="130476"/>
            </a:xfrm>
            <a:prstGeom prst="rect">
              <a:avLst/>
            </a:prstGeom>
            <a:solidFill>
              <a:srgbClr val="36E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782469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787041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6.51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595703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600275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7202139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7247859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174" name="pg173"/>
            <p:cNvSpPr/>
            <p:nvPr/>
          </p:nvSpPr>
          <p:spPr>
            <a:xfrm>
              <a:off x="2844256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889976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176" name="pg175"/>
            <p:cNvSpPr/>
            <p:nvPr/>
          </p:nvSpPr>
          <p:spPr>
            <a:xfrm>
              <a:off x="533447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38019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78" name="pg177"/>
            <p:cNvSpPr/>
            <p:nvPr/>
          </p:nvSpPr>
          <p:spPr>
            <a:xfrm>
              <a:off x="408936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413508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180" name="pg179"/>
            <p:cNvSpPr/>
            <p:nvPr/>
          </p:nvSpPr>
          <p:spPr>
            <a:xfrm>
              <a:off x="657958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662530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182" name="pg181"/>
            <p:cNvSpPr/>
            <p:nvPr/>
          </p:nvSpPr>
          <p:spPr>
            <a:xfrm>
              <a:off x="471192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4757640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184" name="pg183"/>
            <p:cNvSpPr/>
            <p:nvPr/>
          </p:nvSpPr>
          <p:spPr>
            <a:xfrm>
              <a:off x="346681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351253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852820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686701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645805" y="1280990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162519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92912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872696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11258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326398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251600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95" name="pl194"/>
            <p:cNvSpPr/>
            <p:nvPr/>
          </p:nvSpPr>
          <p:spPr>
            <a:xfrm>
              <a:off x="303463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6571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27974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0230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2485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4741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7699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39252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801507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1975124" y="3966721"/>
              <a:ext cx="6233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934226" y="3811956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744679" y="3705768"/>
              <a:ext cx="85379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819331" y="3575292"/>
              <a:ext cx="77914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758252" y="3443327"/>
              <a:ext cx="840224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602459" y="3312851"/>
              <a:ext cx="996017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755389" y="3158145"/>
              <a:ext cx="184308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927559" y="3027669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785279" y="2921362"/>
              <a:ext cx="81319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121268" y="2766716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853026" y="2637669"/>
              <a:ext cx="74545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002152" y="2529933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049538" y="2376776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1703959" y="2268981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1920832" y="2138504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724319" y="2009576"/>
              <a:ext cx="87415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1981673" y="1854870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279924" y="172439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2626312" y="401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626312" y="3881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626312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626312" y="3620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626312" y="3489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626312" y="3359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626312" y="3228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626312" y="309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626312" y="2967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626312" y="283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626312" y="2707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626312" y="2576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626312" y="244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626312" y="231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626312" y="2185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626312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26312" y="1924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26312" y="179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242" name="pic2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353" y="4298839"/>
              <a:ext cx="1097280" cy="219455"/>
            </a:xfrm>
            <a:prstGeom prst="rect">
              <a:avLst/>
            </a:prstGeom>
          </p:spPr>
        </p:pic>
        <p:sp>
          <p:nvSpPr>
            <p:cNvPr id="243" name="tx242"/>
            <p:cNvSpPr/>
            <p:nvPr/>
          </p:nvSpPr>
          <p:spPr>
            <a:xfrm>
              <a:off x="652297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87118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541580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441308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663480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08799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54118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63480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608799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54118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760933"/>
              <a:ext cx="39662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815681"/>
              <a:ext cx="37441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787637"/>
              <a:ext cx="31379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842384"/>
              <a:ext cx="22525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152623"/>
              <a:ext cx="32712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207371"/>
              <a:ext cx="2736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4254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274285"/>
              <a:ext cx="46153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329033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395947"/>
              <a:ext cx="4753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030961"/>
              <a:ext cx="43034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085709"/>
              <a:ext cx="49673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422650"/>
              <a:ext cx="3419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477398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38386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5418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517609"/>
              <a:ext cx="47952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572357"/>
              <a:ext cx="5038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544312"/>
              <a:ext cx="1165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28164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37025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300988"/>
              <a:ext cx="218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355736"/>
              <a:ext cx="95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8266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127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692678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747426"/>
              <a:ext cx="3348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113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270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882595"/>
              <a:ext cx="48318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937343"/>
              <a:ext cx="49715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639271"/>
              <a:ext cx="4829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694019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179326"/>
              <a:ext cx="3027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234074"/>
              <a:ext cx="5511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96106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389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132776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247400" y="284150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26610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7311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25316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420238" y="16238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18486.5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61018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48423" y="338788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298270" y="302294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962144" y="308377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41389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3346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53670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790102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03303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60800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2531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81131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2402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9736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18091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090738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2152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2189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25316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4362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1079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2652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2665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96637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2453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548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221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54593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48218" y="389603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33265" y="3774371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48818" y="365134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156867" y="3385811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9473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3197" y="316469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989172" y="302082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377412" y="2313062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82324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23934" y="1704697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0.503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48377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44022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882595"/>
              <a:ext cx="3640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937343"/>
              <a:ext cx="36449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517609"/>
              <a:ext cx="39100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572357"/>
              <a:ext cx="4093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676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3577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152623"/>
              <a:ext cx="47222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207371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842384"/>
              <a:ext cx="8740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274285"/>
              <a:ext cx="14009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329033"/>
              <a:ext cx="17006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665974"/>
              <a:ext cx="42208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720722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42909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7515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639271"/>
              <a:ext cx="4829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694019"/>
              <a:ext cx="4685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422650"/>
              <a:ext cx="9084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8085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2939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760933"/>
              <a:ext cx="286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2996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692678"/>
              <a:ext cx="3723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747426"/>
              <a:ext cx="855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179326"/>
              <a:ext cx="256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234074"/>
              <a:ext cx="2262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33734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5935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544312"/>
              <a:ext cx="198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599060"/>
              <a:ext cx="1054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300988"/>
              <a:ext cx="302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355736"/>
              <a:ext cx="1731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1936002"/>
              <a:ext cx="4837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1990750"/>
              <a:ext cx="21504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783257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9712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34965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63975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049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088121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62445" y="1562954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572203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14951.3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7171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225316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868892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-576.4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395750" y="3266223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695473" y="33270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-316.0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21565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285764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74634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82402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7679909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90324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80336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3461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02345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9451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7184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5003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5166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56876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68285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88399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93098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49487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9712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26819" y="235375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3233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45310" y="19898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51219" y="375216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989172" y="3264149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9473" y="314379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6867" y="277750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0196" y="265851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48218" y="255775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76812" y="2436088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48818" y="2313062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423934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82324" y="192723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60605" y="1704697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0.372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639271"/>
              <a:ext cx="1794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882595"/>
              <a:ext cx="286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760933"/>
              <a:ext cx="305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2909299"/>
              <a:ext cx="607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517609"/>
              <a:ext cx="2360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057664"/>
              <a:ext cx="31967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112412"/>
              <a:ext cx="1575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300988"/>
              <a:ext cx="2948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355736"/>
              <a:ext cx="15969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3030961"/>
              <a:ext cx="5208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544312"/>
              <a:ext cx="7903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274285"/>
              <a:ext cx="28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329033"/>
              <a:ext cx="448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1692678"/>
              <a:ext cx="8353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1747426"/>
              <a:ext cx="29052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422650"/>
              <a:ext cx="1720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477398"/>
              <a:ext cx="2774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179326"/>
              <a:ext cx="34532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234074"/>
              <a:ext cx="1863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1814340"/>
              <a:ext cx="8753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1869088"/>
              <a:ext cx="29056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571016"/>
              <a:ext cx="4070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625764"/>
              <a:ext cx="19206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3152623"/>
              <a:ext cx="19415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3207371"/>
              <a:ext cx="24230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936002"/>
              <a:ext cx="38258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990750"/>
              <a:ext cx="21548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665974"/>
              <a:ext cx="3855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720722"/>
              <a:ext cx="11049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395947"/>
              <a:ext cx="2741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450695"/>
              <a:ext cx="29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787637"/>
              <a:ext cx="3011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842384"/>
              <a:ext cx="23272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7425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9483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346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253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01966" y="290127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9483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3085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9483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191571" y="2049644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70599" y="2110433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-526.3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942997" y="229296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91757" y="2353757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-319.9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15731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99483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8516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9948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2338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4368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3015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900081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71524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769021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805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85840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70212" y="18062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90051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6546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9154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638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417842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068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4971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8034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9791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6900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2392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06643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22102" y="284256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3197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9473" y="350878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8818" y="3408021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6417" y="326414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23934" y="316464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0196" y="302349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92256" y="290047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48218" y="267941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3593" y="253417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3333" y="2434670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89172" y="2290852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51219" y="217055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56867" y="204752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61205" y="1948021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377412" y="1826414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76812" y="1706116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60605" y="1583035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0.424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639271"/>
              <a:ext cx="4479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694019"/>
              <a:ext cx="5385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057664"/>
              <a:ext cx="3141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112412"/>
              <a:ext cx="24043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2179326"/>
              <a:ext cx="31215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2234074"/>
              <a:ext cx="25624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329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19224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152623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207371"/>
              <a:ext cx="5009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665974"/>
              <a:ext cx="8946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720722"/>
              <a:ext cx="1235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422650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477398"/>
              <a:ext cx="5917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814340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869088"/>
              <a:ext cx="13659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842384"/>
              <a:ext cx="5228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2909299"/>
              <a:ext cx="901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2964047"/>
              <a:ext cx="382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3274285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3329033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1936002"/>
              <a:ext cx="16683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1990750"/>
              <a:ext cx="908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760933"/>
              <a:ext cx="410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3395947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692678"/>
              <a:ext cx="30377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747426"/>
              <a:ext cx="43577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3517609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300988"/>
              <a:ext cx="9178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355736"/>
              <a:ext cx="493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030961"/>
              <a:ext cx="13357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085709"/>
              <a:ext cx="10632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544312"/>
              <a:ext cx="9070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599060"/>
              <a:ext cx="5494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4428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3338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13612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39913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116353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731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27809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917318" y="1623827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8052.6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253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9575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889500" y="265795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229922" y="271878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-550.6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25316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86576" y="2475419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-357.5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53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36079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25316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17723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85028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37734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3500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6548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663174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02912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3584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25316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99483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032588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5260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22531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99483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91273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488278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33055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5806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01864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54428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6812" y="389603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77412" y="377300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61205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60605" y="340796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3286304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9473" y="314379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48818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6417" y="2899162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82324" y="253554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989172" y="241251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48218" y="2314426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343197" y="2191400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42597" y="2071102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51219" y="192723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0196" y="180687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23934" y="1704697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0.033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517609"/>
              <a:ext cx="22251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572357"/>
              <a:ext cx="17753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395947"/>
              <a:ext cx="16268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450695"/>
              <a:ext cx="10431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16963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14690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329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842384"/>
              <a:ext cx="1613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909299"/>
              <a:ext cx="3070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964047"/>
              <a:ext cx="4115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274285"/>
              <a:ext cx="41068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329033"/>
              <a:ext cx="47553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814340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869088"/>
              <a:ext cx="4031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030961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085709"/>
              <a:ext cx="10168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760933"/>
              <a:ext cx="2626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815681"/>
              <a:ext cx="26873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300988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355736"/>
              <a:ext cx="1920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12785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44742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544312"/>
              <a:ext cx="48311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599060"/>
              <a:ext cx="24592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9763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931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403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8650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69267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747426"/>
              <a:ext cx="10235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152623"/>
              <a:ext cx="23791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207371"/>
              <a:ext cx="3066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665974"/>
              <a:ext cx="6116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720722"/>
              <a:ext cx="2108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422650"/>
              <a:ext cx="279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2200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7014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62172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03797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91228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46384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27809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065489" y="16238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21176.4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2531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608159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065747" y="290127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109994" y="296206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-344.9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101692" y="326626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50159" y="332709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53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026529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2531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01165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2126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682204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8240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91573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7341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907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259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5412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115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18793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39881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85985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3500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18392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37402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61755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606453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10339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9151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33265" y="353104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340938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989172" y="3264149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56867" y="289916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29473" y="27788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48818" y="2678048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77412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76812" y="2314426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0196" y="180687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61205" y="1704697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0.326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2909299"/>
              <a:ext cx="3765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2964047"/>
              <a:ext cx="30264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274285"/>
              <a:ext cx="27990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329033"/>
              <a:ext cx="24268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030961"/>
              <a:ext cx="34297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085709"/>
              <a:ext cx="2817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395947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450695"/>
              <a:ext cx="4608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1936002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1990750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1571016"/>
              <a:ext cx="45724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1625764"/>
              <a:ext cx="15295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1814340"/>
              <a:ext cx="4387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1869088"/>
              <a:ext cx="23275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3517609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3572357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179326"/>
              <a:ext cx="25871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234074"/>
              <a:ext cx="42574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639271"/>
              <a:ext cx="38138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694019"/>
              <a:ext cx="39259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87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665974"/>
              <a:ext cx="4638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720722"/>
              <a:ext cx="36931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3816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544312"/>
              <a:ext cx="11257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422650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477398"/>
              <a:ext cx="33499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2300988"/>
              <a:ext cx="15257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1692678"/>
              <a:ext cx="32236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1747426"/>
              <a:ext cx="10955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057664"/>
              <a:ext cx="33814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112412"/>
              <a:ext cx="16047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787637"/>
              <a:ext cx="1744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842384"/>
              <a:ext cx="10177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760342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021276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93912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2163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42455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81232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33879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602938" y="3448758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19248.1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67299" y="15629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24414" y="16238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-529.6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382115" y="18063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322364" y="186715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-292.6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3510690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252247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0870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92077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035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3372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8801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7652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205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9948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83500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4477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060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99483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18493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037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7632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9955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16926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012598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0196" y="3510147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92256" y="338712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42597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3197" y="304303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33265" y="292273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3333" y="2677994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60605" y="2556332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473593" y="216919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48818" y="2069738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29473" y="192717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48218" y="1706116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156867" y="156088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0.095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2533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11151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1814340"/>
              <a:ext cx="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1869088"/>
              <a:ext cx="29620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1692678"/>
              <a:ext cx="458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1747426"/>
              <a:ext cx="30586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2112412"/>
              <a:ext cx="2636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909299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964047"/>
              <a:ext cx="21248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665974"/>
              <a:ext cx="22733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720722"/>
              <a:ext cx="13027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179326"/>
              <a:ext cx="3497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234074"/>
              <a:ext cx="15175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30098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355736"/>
              <a:ext cx="30962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639271"/>
              <a:ext cx="25871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694019"/>
              <a:ext cx="24920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148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783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1571016"/>
              <a:ext cx="343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1625764"/>
              <a:ext cx="38383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422650"/>
              <a:ext cx="2809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477398"/>
              <a:ext cx="11844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690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787637"/>
              <a:ext cx="24334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842384"/>
              <a:ext cx="14972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936002"/>
              <a:ext cx="2445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990750"/>
              <a:ext cx="25817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2544312"/>
              <a:ext cx="25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2599060"/>
              <a:ext cx="10261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274285"/>
              <a:ext cx="6168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395947"/>
              <a:ext cx="4850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450695"/>
              <a:ext cx="796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3517609"/>
              <a:ext cx="13838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3572357"/>
              <a:ext cx="12347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24813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09967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550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956854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4068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05352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2049644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631461" y="2110475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11029.6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1196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268206" y="265795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297566" y="271878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-545.8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92737" y="217130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12409" y="223209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-322.9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2294069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91121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86916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0972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7314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33822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33222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80402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79304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8567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28309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492083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393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576584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73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20963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61166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991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7451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78637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22955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350883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8818" y="3408021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9473" y="290047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51219" y="241387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20196" y="229352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989172" y="216919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92256" y="204883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3934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42597" y="182777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3197" y="170475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333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0.475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274285"/>
              <a:ext cx="24345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329033"/>
              <a:ext cx="20930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030961"/>
              <a:ext cx="48305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085709"/>
              <a:ext cx="4333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48306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4619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13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523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544312"/>
              <a:ext cx="1178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599060"/>
              <a:ext cx="22624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517609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572357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395947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692678"/>
              <a:ext cx="829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747426"/>
              <a:ext cx="38347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787637"/>
              <a:ext cx="25776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842384"/>
              <a:ext cx="3203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655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991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2881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1876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1104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3533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893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9907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74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773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7897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909299"/>
              <a:ext cx="4919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964047"/>
              <a:ext cx="9958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422650"/>
              <a:ext cx="1124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477398"/>
              <a:ext cx="22628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300988"/>
              <a:ext cx="1620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42933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8787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825392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328216" y="308483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82548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61460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08396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518062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18894.3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1729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5729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835004" y="3509547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5704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35004" y="33879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824048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82961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72521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197912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06036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9402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87625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6548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7171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339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48138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83500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880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8557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40278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6833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84609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868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990724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1965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257700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615085" y="229322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156867" y="3507473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89172" y="338581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48218" y="292273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29473" y="253548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48818" y="2434724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2324" y="2292216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20196" y="168521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0.172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1692678"/>
              <a:ext cx="19683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1747426"/>
              <a:ext cx="11105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544312"/>
              <a:ext cx="17598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599060"/>
              <a:ext cx="14851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2179326"/>
              <a:ext cx="16811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2234074"/>
              <a:ext cx="13275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639271"/>
              <a:ext cx="4078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694019"/>
              <a:ext cx="4541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1814340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1869088"/>
              <a:ext cx="40386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274285"/>
              <a:ext cx="23420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329033"/>
              <a:ext cx="22754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787637"/>
              <a:ext cx="34567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842384"/>
              <a:ext cx="32917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936002"/>
              <a:ext cx="45365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990750"/>
              <a:ext cx="38552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112412"/>
              <a:ext cx="4211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1571016"/>
              <a:ext cx="44249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1625764"/>
              <a:ext cx="32742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030961"/>
              <a:ext cx="2897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085709"/>
              <a:ext cx="1936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665974"/>
              <a:ext cx="27918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720722"/>
              <a:ext cx="29610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422650"/>
              <a:ext cx="7421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477398"/>
              <a:ext cx="1057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6056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5413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909299"/>
              <a:ext cx="14790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964047"/>
              <a:ext cx="13784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3882595"/>
              <a:ext cx="30904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3937343"/>
              <a:ext cx="30827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3152623"/>
              <a:ext cx="60192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3207371"/>
              <a:ext cx="522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517609"/>
              <a:ext cx="550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760933"/>
              <a:ext cx="10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300988"/>
              <a:ext cx="27443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355736"/>
              <a:ext cx="23922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963193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05363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546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479993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75945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22349" y="223239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02650" y="3631209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48951" y="3692040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1931.3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83500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03349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36852" y="326626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270241" y="33270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-476.3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51534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286615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-256.6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53139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85006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83500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206674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92.8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41980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269042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8458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18849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86663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55894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6999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52553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0050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536225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73931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7325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08529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077615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96758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17457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04990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0537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3918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8709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23934" y="3894615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8818" y="377300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92256" y="363044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48218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6867" y="3264149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316464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6812" y="3044399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60605" y="2921318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3333" y="2677994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42597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51219" y="241387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2324" y="2292216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343197" y="2191400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73593" y="204752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9473" y="1805513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33265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6417" y="1560880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0.001 if recommended adjustments made.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34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889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068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841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585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316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840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660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5809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6275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1766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059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213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60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259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6293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758813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4232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140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577450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3750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0119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6962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362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1945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3434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0809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7745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260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300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130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7745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66721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5401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5287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8278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6038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959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1045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44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5416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7540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27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9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599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88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43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612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0041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382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8156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067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627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2603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805720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1261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5790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597433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505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745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07409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2516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6289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260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4232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8857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6880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14692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57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916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6908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60109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61610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05707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965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4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32677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70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720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5867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803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425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153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49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9259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858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4711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1909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044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059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074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475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6210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54996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46880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84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80173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8042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396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018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33759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7877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876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0298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936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1201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2455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44323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49839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5125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6089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60096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7443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411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907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8008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4815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485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897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635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4940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7189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4881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694505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4412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34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934932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77450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01942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05851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5134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546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7745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8840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4743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7232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4158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976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8756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130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528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2104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1413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6881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600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140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7556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280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329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5052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65105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2903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6443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06247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3821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86701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526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4156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5365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356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20906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3944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825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5864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0267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065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59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4610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3613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0527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6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24967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054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605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8212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7350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82001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9388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748009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5993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9936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14424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14753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0612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5808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01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5883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5931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58510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7460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18845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27340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4727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86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390404" y="3601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699253" y="380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217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57823" y="3140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10773" y="25179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41163" y="3463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159786" y="3238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118620" y="2550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  <a:lnTo>
                    <a:pt x="6435430" y="880850"/>
                  </a:lnTo>
                  <a:lnTo>
                    <a:pt x="6353969" y="893674"/>
                  </a:lnTo>
                  <a:lnTo>
                    <a:pt x="6272508" y="906536"/>
                  </a:lnTo>
                  <a:lnTo>
                    <a:pt x="6191047" y="919437"/>
                  </a:lnTo>
                  <a:lnTo>
                    <a:pt x="6109586" y="932379"/>
                  </a:lnTo>
                  <a:lnTo>
                    <a:pt x="6028125" y="945364"/>
                  </a:lnTo>
                  <a:lnTo>
                    <a:pt x="5946664" y="958396"/>
                  </a:lnTo>
                  <a:lnTo>
                    <a:pt x="5865202" y="971475"/>
                  </a:lnTo>
                  <a:lnTo>
                    <a:pt x="5783741" y="984606"/>
                  </a:lnTo>
                  <a:lnTo>
                    <a:pt x="5702280" y="997790"/>
                  </a:lnTo>
                  <a:lnTo>
                    <a:pt x="5620819" y="1011031"/>
                  </a:lnTo>
                  <a:lnTo>
                    <a:pt x="5539358" y="1024332"/>
                  </a:lnTo>
                  <a:lnTo>
                    <a:pt x="5457897" y="1037696"/>
                  </a:lnTo>
                  <a:lnTo>
                    <a:pt x="5376435" y="1051127"/>
                  </a:lnTo>
                  <a:lnTo>
                    <a:pt x="5294974" y="1064628"/>
                  </a:lnTo>
                  <a:lnTo>
                    <a:pt x="5213513" y="1078205"/>
                  </a:lnTo>
                  <a:lnTo>
                    <a:pt x="5132052" y="1091860"/>
                  </a:lnTo>
                  <a:lnTo>
                    <a:pt x="5050591" y="1105600"/>
                  </a:lnTo>
                  <a:lnTo>
                    <a:pt x="4969130" y="1119428"/>
                  </a:lnTo>
                  <a:lnTo>
                    <a:pt x="4887669" y="1133351"/>
                  </a:lnTo>
                  <a:lnTo>
                    <a:pt x="4806207" y="1147373"/>
                  </a:lnTo>
                  <a:lnTo>
                    <a:pt x="4724746" y="1161502"/>
                  </a:lnTo>
                  <a:lnTo>
                    <a:pt x="4643285" y="1175743"/>
                  </a:lnTo>
                  <a:lnTo>
                    <a:pt x="4561824" y="1190102"/>
                  </a:lnTo>
                  <a:lnTo>
                    <a:pt x="4480363" y="1204588"/>
                  </a:lnTo>
                  <a:lnTo>
                    <a:pt x="4398902" y="1219208"/>
                  </a:lnTo>
                  <a:lnTo>
                    <a:pt x="4317441" y="1233970"/>
                  </a:lnTo>
                  <a:lnTo>
                    <a:pt x="4235979" y="1248881"/>
                  </a:lnTo>
                  <a:lnTo>
                    <a:pt x="4154518" y="1263952"/>
                  </a:lnTo>
                  <a:lnTo>
                    <a:pt x="4073057" y="1279191"/>
                  </a:lnTo>
                  <a:lnTo>
                    <a:pt x="3991596" y="1294608"/>
                  </a:lnTo>
                  <a:lnTo>
                    <a:pt x="3910135" y="1310213"/>
                  </a:lnTo>
                  <a:lnTo>
                    <a:pt x="3828674" y="1326015"/>
                  </a:lnTo>
                  <a:lnTo>
                    <a:pt x="3747212" y="1342026"/>
                  </a:lnTo>
                  <a:lnTo>
                    <a:pt x="3665751" y="1358256"/>
                  </a:lnTo>
                  <a:lnTo>
                    <a:pt x="3584290" y="1374717"/>
                  </a:lnTo>
                  <a:lnTo>
                    <a:pt x="3502829" y="1391418"/>
                  </a:lnTo>
                  <a:lnTo>
                    <a:pt x="3421368" y="1408370"/>
                  </a:lnTo>
                  <a:lnTo>
                    <a:pt x="3339907" y="1425584"/>
                  </a:lnTo>
                  <a:lnTo>
                    <a:pt x="3258446" y="1443070"/>
                  </a:lnTo>
                  <a:lnTo>
                    <a:pt x="3176984" y="1460838"/>
                  </a:lnTo>
                  <a:lnTo>
                    <a:pt x="3095523" y="1478896"/>
                  </a:lnTo>
                  <a:lnTo>
                    <a:pt x="3014062" y="1497252"/>
                  </a:lnTo>
                  <a:lnTo>
                    <a:pt x="2932601" y="1515914"/>
                  </a:lnTo>
                  <a:lnTo>
                    <a:pt x="2851140" y="1534887"/>
                  </a:lnTo>
                  <a:lnTo>
                    <a:pt x="2769679" y="1554176"/>
                  </a:lnTo>
                  <a:lnTo>
                    <a:pt x="2688217" y="1573785"/>
                  </a:lnTo>
                  <a:lnTo>
                    <a:pt x="2606756" y="1593715"/>
                  </a:lnTo>
                  <a:lnTo>
                    <a:pt x="2525295" y="1613968"/>
                  </a:lnTo>
                  <a:lnTo>
                    <a:pt x="2443834" y="1634541"/>
                  </a:lnTo>
                  <a:lnTo>
                    <a:pt x="2362373" y="1655434"/>
                  </a:lnTo>
                  <a:lnTo>
                    <a:pt x="2280912" y="1676641"/>
                  </a:lnTo>
                  <a:lnTo>
                    <a:pt x="2199451" y="1698158"/>
                  </a:lnTo>
                  <a:lnTo>
                    <a:pt x="2117989" y="1719978"/>
                  </a:lnTo>
                  <a:lnTo>
                    <a:pt x="2036528" y="1742095"/>
                  </a:lnTo>
                  <a:lnTo>
                    <a:pt x="1955067" y="1764499"/>
                  </a:lnTo>
                  <a:lnTo>
                    <a:pt x="1873606" y="1787182"/>
                  </a:lnTo>
                  <a:lnTo>
                    <a:pt x="1792145" y="1810135"/>
                  </a:lnTo>
                  <a:lnTo>
                    <a:pt x="1710684" y="1833346"/>
                  </a:lnTo>
                  <a:lnTo>
                    <a:pt x="1629223" y="1856805"/>
                  </a:lnTo>
                  <a:lnTo>
                    <a:pt x="1547761" y="1880502"/>
                  </a:lnTo>
                  <a:lnTo>
                    <a:pt x="1466300" y="1904426"/>
                  </a:lnTo>
                  <a:lnTo>
                    <a:pt x="1384839" y="1928566"/>
                  </a:lnTo>
                  <a:lnTo>
                    <a:pt x="1303378" y="1952911"/>
                  </a:lnTo>
                  <a:lnTo>
                    <a:pt x="1221917" y="1977451"/>
                  </a:lnTo>
                  <a:lnTo>
                    <a:pt x="1140456" y="2002176"/>
                  </a:lnTo>
                  <a:lnTo>
                    <a:pt x="1058994" y="2027077"/>
                  </a:lnTo>
                  <a:lnTo>
                    <a:pt x="977533" y="2052142"/>
                  </a:lnTo>
                  <a:lnTo>
                    <a:pt x="896072" y="2077364"/>
                  </a:lnTo>
                  <a:lnTo>
                    <a:pt x="814611" y="2102734"/>
                  </a:lnTo>
                  <a:lnTo>
                    <a:pt x="733150" y="2128244"/>
                  </a:lnTo>
                  <a:lnTo>
                    <a:pt x="651689" y="2153884"/>
                  </a:lnTo>
                  <a:lnTo>
                    <a:pt x="570228" y="2179649"/>
                  </a:lnTo>
                  <a:lnTo>
                    <a:pt x="488766" y="2205531"/>
                  </a:lnTo>
                  <a:lnTo>
                    <a:pt x="407305" y="2231523"/>
                  </a:lnTo>
                  <a:lnTo>
                    <a:pt x="325844" y="2257620"/>
                  </a:lnTo>
                  <a:lnTo>
                    <a:pt x="244383" y="2283814"/>
                  </a:lnTo>
                  <a:lnTo>
                    <a:pt x="162922" y="2310102"/>
                  </a:lnTo>
                  <a:lnTo>
                    <a:pt x="81461" y="2336476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684977"/>
            </a:xfrm>
            <a:custGeom>
              <a:avLst/>
              <a:pathLst>
                <a:path w="6435430" h="1684977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681163"/>
              <a:ext cx="6435430" cy="1482083"/>
            </a:xfrm>
            <a:custGeom>
              <a:avLst/>
              <a:pathLst>
                <a:path w="6435430" h="1482083">
                  <a:moveTo>
                    <a:pt x="6435430" y="0"/>
                  </a:moveTo>
                  <a:lnTo>
                    <a:pt x="6353969" y="12824"/>
                  </a:lnTo>
                  <a:lnTo>
                    <a:pt x="6272508" y="25685"/>
                  </a:lnTo>
                  <a:lnTo>
                    <a:pt x="6191047" y="38586"/>
                  </a:lnTo>
                  <a:lnTo>
                    <a:pt x="6109586" y="51528"/>
                  </a:lnTo>
                  <a:lnTo>
                    <a:pt x="6028125" y="64514"/>
                  </a:lnTo>
                  <a:lnTo>
                    <a:pt x="5946664" y="77545"/>
                  </a:lnTo>
                  <a:lnTo>
                    <a:pt x="5865202" y="90625"/>
                  </a:lnTo>
                  <a:lnTo>
                    <a:pt x="5783741" y="103755"/>
                  </a:lnTo>
                  <a:lnTo>
                    <a:pt x="5702280" y="116940"/>
                  </a:lnTo>
                  <a:lnTo>
                    <a:pt x="5620819" y="130181"/>
                  </a:lnTo>
                  <a:lnTo>
                    <a:pt x="5539358" y="143481"/>
                  </a:lnTo>
                  <a:lnTo>
                    <a:pt x="5457897" y="156845"/>
                  </a:lnTo>
                  <a:lnTo>
                    <a:pt x="5376435" y="170276"/>
                  </a:lnTo>
                  <a:lnTo>
                    <a:pt x="5294974" y="183778"/>
                  </a:lnTo>
                  <a:lnTo>
                    <a:pt x="5213513" y="197354"/>
                  </a:lnTo>
                  <a:lnTo>
                    <a:pt x="5132052" y="211010"/>
                  </a:lnTo>
                  <a:lnTo>
                    <a:pt x="5050591" y="224749"/>
                  </a:lnTo>
                  <a:lnTo>
                    <a:pt x="4969130" y="238578"/>
                  </a:lnTo>
                  <a:lnTo>
                    <a:pt x="4887669" y="252500"/>
                  </a:lnTo>
                  <a:lnTo>
                    <a:pt x="4806207" y="266523"/>
                  </a:lnTo>
                  <a:lnTo>
                    <a:pt x="4724746" y="280651"/>
                  </a:lnTo>
                  <a:lnTo>
                    <a:pt x="4643285" y="294892"/>
                  </a:lnTo>
                  <a:lnTo>
                    <a:pt x="4561824" y="309252"/>
                  </a:lnTo>
                  <a:lnTo>
                    <a:pt x="4480363" y="323738"/>
                  </a:lnTo>
                  <a:lnTo>
                    <a:pt x="4398902" y="338358"/>
                  </a:lnTo>
                  <a:lnTo>
                    <a:pt x="4317441" y="353119"/>
                  </a:lnTo>
                  <a:lnTo>
                    <a:pt x="4235979" y="368031"/>
                  </a:lnTo>
                  <a:lnTo>
                    <a:pt x="4154518" y="383102"/>
                  </a:lnTo>
                  <a:lnTo>
                    <a:pt x="4073057" y="398341"/>
                  </a:lnTo>
                  <a:lnTo>
                    <a:pt x="3991596" y="413758"/>
                  </a:lnTo>
                  <a:lnTo>
                    <a:pt x="3910135" y="429362"/>
                  </a:lnTo>
                  <a:lnTo>
                    <a:pt x="3828674" y="445165"/>
                  </a:lnTo>
                  <a:lnTo>
                    <a:pt x="3747212" y="461176"/>
                  </a:lnTo>
                  <a:lnTo>
                    <a:pt x="3665751" y="477406"/>
                  </a:lnTo>
                  <a:lnTo>
                    <a:pt x="3584290" y="493866"/>
                  </a:lnTo>
                  <a:lnTo>
                    <a:pt x="3502829" y="510567"/>
                  </a:lnTo>
                  <a:lnTo>
                    <a:pt x="3421368" y="527520"/>
                  </a:lnTo>
                  <a:lnTo>
                    <a:pt x="3339907" y="544734"/>
                  </a:lnTo>
                  <a:lnTo>
                    <a:pt x="3258446" y="562220"/>
                  </a:lnTo>
                  <a:lnTo>
                    <a:pt x="3176984" y="579987"/>
                  </a:lnTo>
                  <a:lnTo>
                    <a:pt x="3095523" y="598045"/>
                  </a:lnTo>
                  <a:lnTo>
                    <a:pt x="3014062" y="616402"/>
                  </a:lnTo>
                  <a:lnTo>
                    <a:pt x="2932601" y="635063"/>
                  </a:lnTo>
                  <a:lnTo>
                    <a:pt x="2851140" y="654036"/>
                  </a:lnTo>
                  <a:lnTo>
                    <a:pt x="2769679" y="673326"/>
                  </a:lnTo>
                  <a:lnTo>
                    <a:pt x="2688217" y="692935"/>
                  </a:lnTo>
                  <a:lnTo>
                    <a:pt x="2606756" y="712865"/>
                  </a:lnTo>
                  <a:lnTo>
                    <a:pt x="2525295" y="733117"/>
                  </a:lnTo>
                  <a:lnTo>
                    <a:pt x="2443834" y="753691"/>
                  </a:lnTo>
                  <a:lnTo>
                    <a:pt x="2362373" y="774583"/>
                  </a:lnTo>
                  <a:lnTo>
                    <a:pt x="2280912" y="795790"/>
                  </a:lnTo>
                  <a:lnTo>
                    <a:pt x="2199451" y="817307"/>
                  </a:lnTo>
                  <a:lnTo>
                    <a:pt x="2117989" y="839128"/>
                  </a:lnTo>
                  <a:lnTo>
                    <a:pt x="2036528" y="861244"/>
                  </a:lnTo>
                  <a:lnTo>
                    <a:pt x="1955067" y="883649"/>
                  </a:lnTo>
                  <a:lnTo>
                    <a:pt x="1873606" y="906332"/>
                  </a:lnTo>
                  <a:lnTo>
                    <a:pt x="1792145" y="929284"/>
                  </a:lnTo>
                  <a:lnTo>
                    <a:pt x="1710684" y="952495"/>
                  </a:lnTo>
                  <a:lnTo>
                    <a:pt x="1629223" y="975955"/>
                  </a:lnTo>
                  <a:lnTo>
                    <a:pt x="1547761" y="999652"/>
                  </a:lnTo>
                  <a:lnTo>
                    <a:pt x="1466300" y="1023575"/>
                  </a:lnTo>
                  <a:lnTo>
                    <a:pt x="1384839" y="1047715"/>
                  </a:lnTo>
                  <a:lnTo>
                    <a:pt x="1303378" y="1072061"/>
                  </a:lnTo>
                  <a:lnTo>
                    <a:pt x="1221917" y="1096601"/>
                  </a:lnTo>
                  <a:lnTo>
                    <a:pt x="1140456" y="1121326"/>
                  </a:lnTo>
                  <a:lnTo>
                    <a:pt x="1058994" y="1146226"/>
                  </a:lnTo>
                  <a:lnTo>
                    <a:pt x="977533" y="1171292"/>
                  </a:lnTo>
                  <a:lnTo>
                    <a:pt x="896072" y="1196514"/>
                  </a:lnTo>
                  <a:lnTo>
                    <a:pt x="814611" y="1221884"/>
                  </a:lnTo>
                  <a:lnTo>
                    <a:pt x="733150" y="1247393"/>
                  </a:lnTo>
                  <a:lnTo>
                    <a:pt x="651689" y="1273034"/>
                  </a:lnTo>
                  <a:lnTo>
                    <a:pt x="570228" y="1298799"/>
                  </a:lnTo>
                  <a:lnTo>
                    <a:pt x="488766" y="1324681"/>
                  </a:lnTo>
                  <a:lnTo>
                    <a:pt x="407305" y="1350673"/>
                  </a:lnTo>
                  <a:lnTo>
                    <a:pt x="325844" y="1376769"/>
                  </a:lnTo>
                  <a:lnTo>
                    <a:pt x="244383" y="1402964"/>
                  </a:lnTo>
                  <a:lnTo>
                    <a:pt x="162922" y="1429251"/>
                  </a:lnTo>
                  <a:lnTo>
                    <a:pt x="81461" y="1455626"/>
                  </a:lnTo>
                  <a:lnTo>
                    <a:pt x="0" y="1482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240738"/>
              <a:ext cx="6435430" cy="1583530"/>
            </a:xfrm>
            <a:custGeom>
              <a:avLst/>
              <a:pathLst>
                <a:path w="6435430" h="1583530">
                  <a:moveTo>
                    <a:pt x="0" y="1583530"/>
                  </a:moveTo>
                  <a:lnTo>
                    <a:pt x="81461" y="1563485"/>
                  </a:lnTo>
                  <a:lnTo>
                    <a:pt x="162922" y="1543441"/>
                  </a:lnTo>
                  <a:lnTo>
                    <a:pt x="244383" y="1523396"/>
                  </a:lnTo>
                  <a:lnTo>
                    <a:pt x="325844" y="1503351"/>
                  </a:lnTo>
                  <a:lnTo>
                    <a:pt x="407305" y="1483306"/>
                  </a:lnTo>
                  <a:lnTo>
                    <a:pt x="488766" y="1463262"/>
                  </a:lnTo>
                  <a:lnTo>
                    <a:pt x="570228" y="1443217"/>
                  </a:lnTo>
                  <a:lnTo>
                    <a:pt x="651689" y="1423172"/>
                  </a:lnTo>
                  <a:lnTo>
                    <a:pt x="733150" y="1403128"/>
                  </a:lnTo>
                  <a:lnTo>
                    <a:pt x="814611" y="1383083"/>
                  </a:lnTo>
                  <a:lnTo>
                    <a:pt x="896072" y="1363038"/>
                  </a:lnTo>
                  <a:lnTo>
                    <a:pt x="977533" y="1342994"/>
                  </a:lnTo>
                  <a:lnTo>
                    <a:pt x="1058994" y="1322949"/>
                  </a:lnTo>
                  <a:lnTo>
                    <a:pt x="1140456" y="1302904"/>
                  </a:lnTo>
                  <a:lnTo>
                    <a:pt x="1221917" y="1282860"/>
                  </a:lnTo>
                  <a:lnTo>
                    <a:pt x="1303378" y="1262815"/>
                  </a:lnTo>
                  <a:lnTo>
                    <a:pt x="1384839" y="1242770"/>
                  </a:lnTo>
                  <a:lnTo>
                    <a:pt x="1466300" y="1222726"/>
                  </a:lnTo>
                  <a:lnTo>
                    <a:pt x="1547761" y="1202681"/>
                  </a:lnTo>
                  <a:lnTo>
                    <a:pt x="1629223" y="1182636"/>
                  </a:lnTo>
                  <a:lnTo>
                    <a:pt x="1710684" y="1162591"/>
                  </a:lnTo>
                  <a:lnTo>
                    <a:pt x="1792145" y="1142547"/>
                  </a:lnTo>
                  <a:lnTo>
                    <a:pt x="1873606" y="1122502"/>
                  </a:lnTo>
                  <a:lnTo>
                    <a:pt x="1955067" y="1102457"/>
                  </a:lnTo>
                  <a:lnTo>
                    <a:pt x="2036528" y="1082413"/>
                  </a:lnTo>
                  <a:lnTo>
                    <a:pt x="2117989" y="1062368"/>
                  </a:lnTo>
                  <a:lnTo>
                    <a:pt x="2199451" y="1042323"/>
                  </a:lnTo>
                  <a:lnTo>
                    <a:pt x="2280912" y="1022279"/>
                  </a:lnTo>
                  <a:lnTo>
                    <a:pt x="2362373" y="1002234"/>
                  </a:lnTo>
                  <a:lnTo>
                    <a:pt x="2443834" y="982189"/>
                  </a:lnTo>
                  <a:lnTo>
                    <a:pt x="2525295" y="962145"/>
                  </a:lnTo>
                  <a:lnTo>
                    <a:pt x="2606756" y="942100"/>
                  </a:lnTo>
                  <a:lnTo>
                    <a:pt x="2688217" y="922055"/>
                  </a:lnTo>
                  <a:lnTo>
                    <a:pt x="2769679" y="902010"/>
                  </a:lnTo>
                  <a:lnTo>
                    <a:pt x="2851140" y="881966"/>
                  </a:lnTo>
                  <a:lnTo>
                    <a:pt x="2932601" y="861921"/>
                  </a:lnTo>
                  <a:lnTo>
                    <a:pt x="3014062" y="841876"/>
                  </a:lnTo>
                  <a:lnTo>
                    <a:pt x="3095523" y="821832"/>
                  </a:lnTo>
                  <a:lnTo>
                    <a:pt x="3176984" y="801787"/>
                  </a:lnTo>
                  <a:lnTo>
                    <a:pt x="3258446" y="781742"/>
                  </a:lnTo>
                  <a:lnTo>
                    <a:pt x="3339907" y="761698"/>
                  </a:lnTo>
                  <a:lnTo>
                    <a:pt x="3421368" y="741653"/>
                  </a:lnTo>
                  <a:lnTo>
                    <a:pt x="3502829" y="721608"/>
                  </a:lnTo>
                  <a:lnTo>
                    <a:pt x="3584290" y="701564"/>
                  </a:lnTo>
                  <a:lnTo>
                    <a:pt x="3665751" y="681519"/>
                  </a:lnTo>
                  <a:lnTo>
                    <a:pt x="3747212" y="661474"/>
                  </a:lnTo>
                  <a:lnTo>
                    <a:pt x="3828674" y="641430"/>
                  </a:lnTo>
                  <a:lnTo>
                    <a:pt x="3910135" y="621385"/>
                  </a:lnTo>
                  <a:lnTo>
                    <a:pt x="3991596" y="601340"/>
                  </a:lnTo>
                  <a:lnTo>
                    <a:pt x="4073057" y="581295"/>
                  </a:lnTo>
                  <a:lnTo>
                    <a:pt x="4154518" y="561251"/>
                  </a:lnTo>
                  <a:lnTo>
                    <a:pt x="4235979" y="541206"/>
                  </a:lnTo>
                  <a:lnTo>
                    <a:pt x="4317441" y="521161"/>
                  </a:lnTo>
                  <a:lnTo>
                    <a:pt x="4398902" y="501117"/>
                  </a:lnTo>
                  <a:lnTo>
                    <a:pt x="4480363" y="481072"/>
                  </a:lnTo>
                  <a:lnTo>
                    <a:pt x="4561824" y="461027"/>
                  </a:lnTo>
                  <a:lnTo>
                    <a:pt x="4643285" y="440983"/>
                  </a:lnTo>
                  <a:lnTo>
                    <a:pt x="4724746" y="420938"/>
                  </a:lnTo>
                  <a:lnTo>
                    <a:pt x="4806207" y="400893"/>
                  </a:lnTo>
                  <a:lnTo>
                    <a:pt x="4887669" y="380849"/>
                  </a:lnTo>
                  <a:lnTo>
                    <a:pt x="4969130" y="360804"/>
                  </a:lnTo>
                  <a:lnTo>
                    <a:pt x="5050591" y="340759"/>
                  </a:lnTo>
                  <a:lnTo>
                    <a:pt x="5132052" y="320715"/>
                  </a:lnTo>
                  <a:lnTo>
                    <a:pt x="5213513" y="300670"/>
                  </a:lnTo>
                  <a:lnTo>
                    <a:pt x="5294974" y="280625"/>
                  </a:lnTo>
                  <a:lnTo>
                    <a:pt x="5376435" y="260580"/>
                  </a:lnTo>
                  <a:lnTo>
                    <a:pt x="5457897" y="240536"/>
                  </a:lnTo>
                  <a:lnTo>
                    <a:pt x="5539358" y="220491"/>
                  </a:lnTo>
                  <a:lnTo>
                    <a:pt x="5620819" y="200446"/>
                  </a:lnTo>
                  <a:lnTo>
                    <a:pt x="5702280" y="180402"/>
                  </a:lnTo>
                  <a:lnTo>
                    <a:pt x="5783741" y="160357"/>
                  </a:lnTo>
                  <a:lnTo>
                    <a:pt x="5865202" y="140312"/>
                  </a:lnTo>
                  <a:lnTo>
                    <a:pt x="5946664" y="120268"/>
                  </a:lnTo>
                  <a:lnTo>
                    <a:pt x="6028125" y="100223"/>
                  </a:lnTo>
                  <a:lnTo>
                    <a:pt x="6109586" y="80178"/>
                  </a:lnTo>
                  <a:lnTo>
                    <a:pt x="6191047" y="60134"/>
                  </a:lnTo>
                  <a:lnTo>
                    <a:pt x="6272508" y="40089"/>
                  </a:lnTo>
                  <a:lnTo>
                    <a:pt x="6353969" y="20044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564962" y="3938067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610682" y="3980364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480109" y="3600257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525829" y="3642554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07772" y="3883258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3492" y="3899472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7210" y="2146756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930" y="2190833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51265" y="2920965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96985" y="2935400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215452" y="2298211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1172" y="2312645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355356" y="3243515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01076" y="3257949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880517" y="3315309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926237" y="3329812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140416" y="2627703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186136" y="2670068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345665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253256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6977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02995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9014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950324" y="434365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6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4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23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8826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8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21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848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511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3718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1309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31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3953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3319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2610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7448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58973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4699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807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698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3606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141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9554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3822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6538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252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6316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8501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4873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85390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144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19819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103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5999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9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764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6340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4463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873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533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550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010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90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0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569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648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6054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8720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76371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053337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5338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29811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8748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0585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5851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970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078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678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0425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63588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64355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58510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2486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2262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1820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05880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325461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594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471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0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2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1949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6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8604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417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4309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3816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1559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20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5026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3994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325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409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7960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796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6633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4418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3239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323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96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49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56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19783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47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512823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058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821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55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672895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05851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13936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13888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9510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88431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5851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503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09349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3917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5603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52851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7938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9434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4948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676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9528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77370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4830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0333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590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3172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3048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87595"/>
              <a:ext cx="73704" cy="61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126556"/>
              <a:ext cx="73704" cy="122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019738"/>
              <a:ext cx="73704" cy="228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2050257"/>
              <a:ext cx="73704" cy="198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157075"/>
              <a:ext cx="73704" cy="91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3959"/>
              <a:ext cx="73704" cy="274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67141"/>
              <a:ext cx="73704" cy="381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821362"/>
              <a:ext cx="73704" cy="427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2096036"/>
              <a:ext cx="73704" cy="152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97574"/>
              <a:ext cx="73704" cy="22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62065"/>
              <a:ext cx="73704" cy="158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58801"/>
              <a:ext cx="73704" cy="361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732953"/>
              <a:ext cx="73704" cy="5872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845877"/>
              <a:ext cx="73704" cy="4742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55958"/>
              <a:ext cx="73704" cy="357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239847"/>
              <a:ext cx="73704" cy="151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266642"/>
              <a:ext cx="73704" cy="1250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68394"/>
              <a:ext cx="73704" cy="223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25488"/>
              <a:ext cx="73704" cy="366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909377"/>
              <a:ext cx="73704" cy="4823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4114805"/>
              <a:ext cx="73704" cy="2768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34885"/>
              <a:ext cx="73704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2163134"/>
              <a:ext cx="73704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177384"/>
              <a:ext cx="73704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063385"/>
              <a:ext cx="73704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64640"/>
              <a:ext cx="73704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735638"/>
              <a:ext cx="73704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148884"/>
              <a:ext cx="73704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300689"/>
              <a:ext cx="73704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21151" y="3281220"/>
              <a:ext cx="73704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03045" y="3222811"/>
              <a:ext cx="73704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084939" y="2891826"/>
              <a:ext cx="73704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166833" y="2541371"/>
              <a:ext cx="73704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248727" y="2989174"/>
              <a:ext cx="73704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93574" y="4367413"/>
              <a:ext cx="73704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675469" y="4359323"/>
              <a:ext cx="73704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757363" y="4270327"/>
              <a:ext cx="73704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39257" y="4343142"/>
              <a:ext cx="73704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1151" y="4335051"/>
              <a:ext cx="73704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03045" y="4246055"/>
              <a:ext cx="73704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84939" y="3825348"/>
              <a:ext cx="73704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166833" y="3776805"/>
              <a:ext cx="73704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48727" y="4197512"/>
              <a:ext cx="73704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64907" y="2231174"/>
              <a:ext cx="73704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546801" y="2161337"/>
              <a:ext cx="73704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28695" y="2143878"/>
              <a:ext cx="73704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10589" y="2039122"/>
              <a:ext cx="73704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92483" y="2196256"/>
              <a:ext cx="73704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874377" y="1934366"/>
              <a:ext cx="73704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56271" y="1567721"/>
              <a:ext cx="73704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038165" y="1812151"/>
              <a:ext cx="73704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20059" y="2213715"/>
              <a:ext cx="73704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46801" y="3305430"/>
              <a:ext cx="73704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75971"/>
              <a:ext cx="73704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17054"/>
              <a:ext cx="73704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31784"/>
              <a:ext cx="73704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58137"/>
              <a:ext cx="73704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86801"/>
              <a:ext cx="73704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64907" y="4383702"/>
              <a:ext cx="73704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546801" y="4343786"/>
              <a:ext cx="73704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628695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10589" y="4240005"/>
              <a:ext cx="73704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92483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874377" y="4160174"/>
              <a:ext cx="73704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6271" y="3904714"/>
              <a:ext cx="73704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38165" y="3848832"/>
              <a:ext cx="73704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120059" y="4200090"/>
              <a:ext cx="73704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20854"/>
              <a:ext cx="73704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2078261"/>
              <a:ext cx="73704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37517"/>
              <a:ext cx="73704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545849"/>
              <a:ext cx="73704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907889"/>
              <a:ext cx="73704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63815" y="3290955"/>
              <a:ext cx="73704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45709" y="3261750"/>
              <a:ext cx="73704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27603" y="3071920"/>
              <a:ext cx="73704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09497" y="2575443"/>
              <a:ext cx="73704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91391" y="2706863"/>
              <a:ext cx="73704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00027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581921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63815" y="4321958"/>
              <a:ext cx="73704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745709" y="4287094"/>
              <a:ext cx="73704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827603" y="4034334"/>
              <a:ext cx="73704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09497" y="3659551"/>
              <a:ext cx="73704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91391" y="3886164"/>
              <a:ext cx="73704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289465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371359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53253" y="2047522"/>
              <a:ext cx="73704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535147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617041" y="2010956"/>
              <a:ext cx="73704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698935" y="1828128"/>
              <a:ext cx="73704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0829" y="1572168"/>
              <a:ext cx="73704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62723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53253" y="3303553"/>
              <a:ext cx="73704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535147" y="3237126"/>
              <a:ext cx="73704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617041" y="3170700"/>
              <a:ext cx="73704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698935" y="2988029"/>
              <a:ext cx="73704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0829" y="2639292"/>
              <a:ext cx="73704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62723" y="2888390"/>
              <a:ext cx="73704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9465" y="4339641"/>
              <a:ext cx="73704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371359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453253" y="4287597"/>
              <a:ext cx="73704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535147" y="4304945"/>
              <a:ext cx="73704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617041" y="4200857"/>
              <a:ext cx="73704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698935" y="4018704"/>
              <a:ext cx="73704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780829" y="3715115"/>
              <a:ext cx="73704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62723" y="4114118"/>
              <a:ext cx="73704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07890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60797" y="2151734"/>
              <a:ext cx="73704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42691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324585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406479" y="2171114"/>
              <a:ext cx="73704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488373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570267" y="1705999"/>
              <a:ext cx="73704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52162" y="1454061"/>
              <a:ext cx="73704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34056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24585" y="3304475"/>
              <a:ext cx="73704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06479" y="3241739"/>
              <a:ext cx="73704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488373" y="3257423"/>
              <a:ext cx="73704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570267" y="3053532"/>
              <a:ext cx="73704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652162" y="2535963"/>
              <a:ext cx="73704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734056" y="2833957"/>
              <a:ext cx="73704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078903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160797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242691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324585" y="4365663"/>
              <a:ext cx="73704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406479" y="4313619"/>
              <a:ext cx="73704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488373" y="4278923"/>
              <a:ext cx="73704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0267" y="4001356"/>
              <a:ext cx="73704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52162" y="3602353"/>
              <a:ext cx="73704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34056" y="4044726"/>
              <a:ext cx="73704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0235" y="2162116"/>
              <a:ext cx="73704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032129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114023" y="2214027"/>
              <a:ext cx="73704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195917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277811" y="2144813"/>
              <a:ext cx="73704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359705" y="1937172"/>
              <a:ext cx="73704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441600" y="1729531"/>
              <a:ext cx="73704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523494" y="1833352"/>
              <a:ext cx="73704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605388" y="2058296"/>
              <a:ext cx="73704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032129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14023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95917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7811" y="3236304"/>
              <a:ext cx="73704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59705" y="3135679"/>
              <a:ext cx="73704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6441600" y="3051824"/>
              <a:ext cx="73704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523494" y="2699635"/>
              <a:ext cx="73704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5388" y="2884115"/>
              <a:ext cx="73704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950235" y="4349333"/>
              <a:ext cx="73704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032129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114023" y="4357803"/>
              <a:ext cx="73704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195917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277811" y="4298511"/>
              <a:ext cx="73704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359705" y="4146044"/>
              <a:ext cx="73704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6441600" y="4002048"/>
              <a:ext cx="73704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523494" y="3874993"/>
              <a:ext cx="73704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605388" y="4078281"/>
              <a:ext cx="73704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821567" y="2228654"/>
              <a:ext cx="73704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903461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985355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067249" y="2168717"/>
              <a:ext cx="73704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149144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231038" y="2048841"/>
              <a:ext cx="73704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312932" y="1869029"/>
              <a:ext cx="73704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394826" y="1409507"/>
              <a:ext cx="73704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476720" y="2128758"/>
              <a:ext cx="73704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3239499"/>
              <a:ext cx="73704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3029782"/>
              <a:ext cx="73704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2561953"/>
              <a:ext cx="73704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2820066"/>
              <a:ext cx="73704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821567" y="4382753"/>
              <a:ext cx="73704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903461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985355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067249" y="4338095"/>
              <a:ext cx="73704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149144" y="4329163"/>
              <a:ext cx="73704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231038" y="4257710"/>
              <a:ext cx="73704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312932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394826" y="3596771"/>
              <a:ext cx="73704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476720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77479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856687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938582" y="2190494"/>
              <a:ext cx="73704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8020476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8102370" y="2093595"/>
              <a:ext cx="73704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8184264" y="1802898"/>
              <a:ext cx="73704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8266158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8348052" y="1977316"/>
              <a:ext cx="73704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938582" y="3304179"/>
              <a:ext cx="73704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8020476" y="3256240"/>
              <a:ext cx="73704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102370" y="3240260"/>
              <a:ext cx="73704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84264" y="3112421"/>
              <a:ext cx="73704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348052" y="2904683"/>
              <a:ext cx="73704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74793" y="4382927"/>
              <a:ext cx="73704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56687" y="4374168"/>
              <a:ext cx="73704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938582" y="4356652"/>
              <a:ext cx="73704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4339136"/>
              <a:ext cx="73704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4277828"/>
              <a:ext cx="73704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4076390"/>
              <a:ext cx="73704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4041357"/>
              <a:ext cx="73704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337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2903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30339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11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8376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383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0282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6398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0527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8433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8211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22050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4855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81580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6637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03148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65086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6656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79817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4814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6121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7601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33653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0100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5555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12578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185356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30335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3033505"/>
              <a:ext cx="0" cy="658321"/>
            </a:xfrm>
            <a:custGeom>
              <a:avLst/>
              <a:pathLst>
                <a:path w="0" h="658321">
                  <a:moveTo>
                    <a:pt x="0" y="0"/>
                  </a:moveTo>
                  <a:lnTo>
                    <a:pt x="0" y="6583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65242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652424"/>
              <a:ext cx="0" cy="552409"/>
            </a:xfrm>
            <a:custGeom>
              <a:avLst/>
              <a:pathLst>
                <a:path w="0" h="552409">
                  <a:moveTo>
                    <a:pt x="0" y="0"/>
                  </a:moveTo>
                  <a:lnTo>
                    <a:pt x="0" y="5524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20483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7764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776404"/>
              <a:ext cx="0" cy="564709"/>
            </a:xfrm>
            <a:custGeom>
              <a:avLst/>
              <a:pathLst>
                <a:path w="0" h="564709">
                  <a:moveTo>
                    <a:pt x="0" y="0"/>
                  </a:moveTo>
                  <a:lnTo>
                    <a:pt x="0" y="5647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33411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189902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1899022"/>
              <a:ext cx="0" cy="471912"/>
            </a:xfrm>
            <a:custGeom>
              <a:avLst/>
              <a:pathLst>
                <a:path w="0" h="471912">
                  <a:moveTo>
                    <a:pt x="0" y="0"/>
                  </a:moveTo>
                  <a:lnTo>
                    <a:pt x="0" y="47191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370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55413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554132"/>
              <a:ext cx="0" cy="616631"/>
            </a:xfrm>
            <a:custGeom>
              <a:avLst/>
              <a:pathLst>
                <a:path w="0" h="616631">
                  <a:moveTo>
                    <a:pt x="0" y="0"/>
                  </a:moveTo>
                  <a:lnTo>
                    <a:pt x="0" y="6166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3170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1242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124203"/>
              <a:ext cx="0" cy="569242"/>
            </a:xfrm>
            <a:custGeom>
              <a:avLst/>
              <a:pathLst>
                <a:path w="0" h="569242">
                  <a:moveTo>
                    <a:pt x="0" y="0"/>
                  </a:moveTo>
                  <a:lnTo>
                    <a:pt x="0" y="569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69344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7148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714836"/>
              <a:ext cx="0" cy="676386"/>
            </a:xfrm>
            <a:custGeom>
              <a:avLst/>
              <a:pathLst>
                <a:path w="0" h="676386">
                  <a:moveTo>
                    <a:pt x="0" y="0"/>
                  </a:moveTo>
                  <a:lnTo>
                    <a:pt x="0" y="6763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3912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3395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339538"/>
              <a:ext cx="0" cy="650335"/>
            </a:xfrm>
            <a:custGeom>
              <a:avLst/>
              <a:pathLst>
                <a:path w="0" h="650335">
                  <a:moveTo>
                    <a:pt x="0" y="0"/>
                  </a:moveTo>
                  <a:lnTo>
                    <a:pt x="0" y="6503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9898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18521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1852193"/>
              <a:ext cx="0" cy="450717"/>
            </a:xfrm>
            <a:custGeom>
              <a:avLst/>
              <a:pathLst>
                <a:path w="0" h="450717">
                  <a:moveTo>
                    <a:pt x="0" y="0"/>
                  </a:moveTo>
                  <a:lnTo>
                    <a:pt x="0" y="4507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3029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491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49146"/>
              <a:ext cx="0" cy="520019"/>
            </a:xfrm>
            <a:custGeom>
              <a:avLst/>
              <a:pathLst>
                <a:path w="0" h="520019">
                  <a:moveTo>
                    <a:pt x="0" y="0"/>
                  </a:moveTo>
                  <a:lnTo>
                    <a:pt x="0" y="52001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691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512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51265"/>
              <a:ext cx="0" cy="389364"/>
            </a:xfrm>
            <a:custGeom>
              <a:avLst/>
              <a:pathLst>
                <a:path w="0" h="389364">
                  <a:moveTo>
                    <a:pt x="0" y="0"/>
                  </a:moveTo>
                  <a:lnTo>
                    <a:pt x="0" y="38936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040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983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983295"/>
              <a:ext cx="0" cy="493141"/>
            </a:xfrm>
            <a:custGeom>
              <a:avLst/>
              <a:pathLst>
                <a:path w="0" h="493141">
                  <a:moveTo>
                    <a:pt x="0" y="0"/>
                  </a:moveTo>
                  <a:lnTo>
                    <a:pt x="0" y="4931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4764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272402"/>
            </a:xfrm>
            <a:custGeom>
              <a:avLst/>
              <a:pathLst>
                <a:path w="0" h="272402">
                  <a:moveTo>
                    <a:pt x="0" y="0"/>
                  </a:moveTo>
                  <a:lnTo>
                    <a:pt x="0" y="272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465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6535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653553"/>
              <a:ext cx="0" cy="374149"/>
            </a:xfrm>
            <a:custGeom>
              <a:avLst/>
              <a:pathLst>
                <a:path w="0" h="374149">
                  <a:moveTo>
                    <a:pt x="0" y="0"/>
                  </a:moveTo>
                  <a:lnTo>
                    <a:pt x="0" y="3741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202770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18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18935"/>
              <a:ext cx="0" cy="339358"/>
            </a:xfrm>
            <a:custGeom>
              <a:avLst/>
              <a:pathLst>
                <a:path w="0" h="339358">
                  <a:moveTo>
                    <a:pt x="0" y="0"/>
                  </a:moveTo>
                  <a:lnTo>
                    <a:pt x="0" y="3393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8582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17963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1796349"/>
              <a:ext cx="0" cy="519930"/>
            </a:xfrm>
            <a:custGeom>
              <a:avLst/>
              <a:pathLst>
                <a:path w="0" h="519930">
                  <a:moveTo>
                    <a:pt x="0" y="0"/>
                  </a:moveTo>
                  <a:lnTo>
                    <a:pt x="0" y="51993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3162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5050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505078"/>
              <a:ext cx="0" cy="341220"/>
            </a:xfrm>
            <a:custGeom>
              <a:avLst/>
              <a:pathLst>
                <a:path w="0" h="341220">
                  <a:moveTo>
                    <a:pt x="0" y="0"/>
                  </a:moveTo>
                  <a:lnTo>
                    <a:pt x="0" y="34122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84629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276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27686"/>
              <a:ext cx="0" cy="325618"/>
            </a:xfrm>
            <a:custGeom>
              <a:avLst/>
              <a:pathLst>
                <a:path w="0" h="325618">
                  <a:moveTo>
                    <a:pt x="0" y="0"/>
                  </a:moveTo>
                  <a:lnTo>
                    <a:pt x="0" y="325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8533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5760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576047"/>
              <a:ext cx="0" cy="493899"/>
            </a:xfrm>
            <a:custGeom>
              <a:avLst/>
              <a:pathLst>
                <a:path w="0" h="493899">
                  <a:moveTo>
                    <a:pt x="0" y="0"/>
                  </a:moveTo>
                  <a:lnTo>
                    <a:pt x="0" y="49389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30699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309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309764"/>
              <a:ext cx="0" cy="392946"/>
            </a:xfrm>
            <a:custGeom>
              <a:avLst/>
              <a:pathLst>
                <a:path w="0" h="392946">
                  <a:moveTo>
                    <a:pt x="0" y="0"/>
                  </a:moveTo>
                  <a:lnTo>
                    <a:pt x="0" y="39294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7027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244358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2443584"/>
              <a:ext cx="0" cy="386785"/>
            </a:xfrm>
            <a:custGeom>
              <a:avLst/>
              <a:pathLst>
                <a:path w="0" h="386785">
                  <a:moveTo>
                    <a:pt x="0" y="0"/>
                  </a:moveTo>
                  <a:lnTo>
                    <a:pt x="0" y="38678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8303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65045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650456"/>
              <a:ext cx="0" cy="269025"/>
            </a:xfrm>
            <a:custGeom>
              <a:avLst/>
              <a:pathLst>
                <a:path w="0" h="269025">
                  <a:moveTo>
                    <a:pt x="0" y="0"/>
                  </a:moveTo>
                  <a:lnTo>
                    <a:pt x="0" y="2690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191948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216781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2167810"/>
              <a:ext cx="0" cy="387106"/>
            </a:xfrm>
            <a:custGeom>
              <a:avLst/>
              <a:pathLst>
                <a:path w="0" h="387106">
                  <a:moveTo>
                    <a:pt x="0" y="0"/>
                  </a:moveTo>
                  <a:lnTo>
                    <a:pt x="0" y="38710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5549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8661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866161"/>
              <a:ext cx="0" cy="337416"/>
            </a:xfrm>
            <a:custGeom>
              <a:avLst/>
              <a:pathLst>
                <a:path w="0" h="337416">
                  <a:moveTo>
                    <a:pt x="0" y="0"/>
                  </a:moveTo>
                  <a:lnTo>
                    <a:pt x="0" y="33741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20357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3554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355414"/>
              <a:ext cx="0" cy="449990"/>
            </a:xfrm>
            <a:custGeom>
              <a:avLst/>
              <a:pathLst>
                <a:path w="0" h="449990">
                  <a:moveTo>
                    <a:pt x="0" y="0"/>
                  </a:moveTo>
                  <a:lnTo>
                    <a:pt x="0" y="4499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28054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9598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959843"/>
              <a:ext cx="0" cy="381539"/>
            </a:xfrm>
            <a:custGeom>
              <a:avLst/>
              <a:pathLst>
                <a:path w="0" h="381539">
                  <a:moveTo>
                    <a:pt x="0" y="0"/>
                  </a:moveTo>
                  <a:lnTo>
                    <a:pt x="0" y="38153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34138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7392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739204"/>
              <a:ext cx="0" cy="278366"/>
            </a:xfrm>
            <a:custGeom>
              <a:avLst/>
              <a:pathLst>
                <a:path w="0" h="278366">
                  <a:moveTo>
                    <a:pt x="0" y="0"/>
                  </a:moveTo>
                  <a:lnTo>
                    <a:pt x="0" y="2783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0175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760933"/>
              <a:ext cx="39662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815681"/>
              <a:ext cx="377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787637"/>
              <a:ext cx="31379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842384"/>
              <a:ext cx="22776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152623"/>
              <a:ext cx="32712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207371"/>
              <a:ext cx="27429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1484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274285"/>
              <a:ext cx="46153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329033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395947"/>
              <a:ext cx="4753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030961"/>
              <a:ext cx="43034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085709"/>
              <a:ext cx="49341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422650"/>
              <a:ext cx="3419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477398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38386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4999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517609"/>
              <a:ext cx="47952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572357"/>
              <a:ext cx="5038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544312"/>
              <a:ext cx="1165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2641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3747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300988"/>
              <a:ext cx="218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355736"/>
              <a:ext cx="2229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8266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3403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692678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747426"/>
              <a:ext cx="31645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113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4835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882595"/>
              <a:ext cx="48318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937343"/>
              <a:ext cx="49268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639271"/>
              <a:ext cx="4829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694019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179326"/>
              <a:ext cx="3027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234074"/>
              <a:ext cx="7493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96106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65963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132776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272459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26610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73776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25316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143331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17332.2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61018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48423" y="338788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298270" y="302294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928957" y="3083730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-195.3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41389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3346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49475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94.6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790102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03293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60800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2531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636298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2402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74261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18091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17779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2152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35146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25316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59390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1079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47840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2665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92173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2453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548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221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4419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48218" y="389603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33265" y="3774371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48818" y="365134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156867" y="3385811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9473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3197" y="316469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989172" y="302082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377412" y="2313062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82324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23934" y="1704697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0.658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48377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44022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882595"/>
              <a:ext cx="3640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937343"/>
              <a:ext cx="36449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517609"/>
              <a:ext cx="39100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572357"/>
              <a:ext cx="4093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676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3577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152623"/>
              <a:ext cx="47222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207371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842384"/>
              <a:ext cx="8740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274285"/>
              <a:ext cx="14009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329033"/>
              <a:ext cx="17006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665974"/>
              <a:ext cx="42208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720722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42909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7515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639271"/>
              <a:ext cx="4829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694019"/>
              <a:ext cx="4685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422650"/>
              <a:ext cx="9084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8085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2939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760933"/>
              <a:ext cx="286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2996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692678"/>
              <a:ext cx="3723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747426"/>
              <a:ext cx="855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179326"/>
              <a:ext cx="256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234074"/>
              <a:ext cx="2262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33734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5935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544312"/>
              <a:ext cx="198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599060"/>
              <a:ext cx="1054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300988"/>
              <a:ext cx="302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355736"/>
              <a:ext cx="1731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1936002"/>
              <a:ext cx="4837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1990750"/>
              <a:ext cx="21504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783257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97121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34965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63975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049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088121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62445" y="1562954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572203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14951.3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7171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225316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868892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-576.4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395750" y="3266223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695473" y="33270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-316.0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21565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285764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74634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82402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7679909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90324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80336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3461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02345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9451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7184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5003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5166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56876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68285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88399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93098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49487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9712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26819" y="235375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3233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45310" y="19898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51219" y="375216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989172" y="3264149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9473" y="314379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6867" y="277750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0196" y="265851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48218" y="255775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76812" y="2436088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48818" y="2313062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423934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82324" y="192723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60605" y="1704697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0.424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639271"/>
              <a:ext cx="1794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395947"/>
              <a:ext cx="286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450695"/>
              <a:ext cx="4802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152623"/>
              <a:ext cx="305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207371"/>
              <a:ext cx="6376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607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6453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665974"/>
              <a:ext cx="2360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720722"/>
              <a:ext cx="15057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030961"/>
              <a:ext cx="31967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085709"/>
              <a:ext cx="39396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517609"/>
              <a:ext cx="29481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572357"/>
              <a:ext cx="31718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057664"/>
              <a:ext cx="5208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112412"/>
              <a:ext cx="33894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274285"/>
              <a:ext cx="79033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329033"/>
              <a:ext cx="12925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28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909299"/>
              <a:ext cx="8353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1720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43783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760933"/>
              <a:ext cx="34532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815681"/>
              <a:ext cx="35060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787637"/>
              <a:ext cx="8753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692678"/>
              <a:ext cx="4070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747426"/>
              <a:ext cx="102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422650"/>
              <a:ext cx="1941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477398"/>
              <a:ext cx="40996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38258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938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544312"/>
              <a:ext cx="3855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599060"/>
              <a:ext cx="19032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300988"/>
              <a:ext cx="2741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355736"/>
              <a:ext cx="25449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1936002"/>
              <a:ext cx="3011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199075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7425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9483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34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475044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25397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632524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01966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640188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19403.4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3085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0057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191571" y="302294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34432" y="3083730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942997" y="350958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166686" y="35704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-261.1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15731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384289" y="2111788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8516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87382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233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3015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71524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7318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805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50088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70212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6546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7802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6382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94501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068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088636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8034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898098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6900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539756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0664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51219" y="375216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89172" y="3507473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340938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73593" y="3264149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3197" y="316469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156867" y="302082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6812" y="2922737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77412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9473" y="265714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48218" y="255775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48818" y="2313062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0196" y="205020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82324" y="192723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60605" y="1704697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0.387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760933"/>
              <a:ext cx="4479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815681"/>
              <a:ext cx="4593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1571016"/>
              <a:ext cx="3141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1625764"/>
              <a:ext cx="22580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1692678"/>
              <a:ext cx="31215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1747426"/>
              <a:ext cx="2308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274285"/>
              <a:ext cx="5329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329033"/>
              <a:ext cx="4673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909299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964047"/>
              <a:ext cx="3800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787637"/>
              <a:ext cx="8946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842384"/>
              <a:ext cx="11008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030961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085709"/>
              <a:ext cx="3713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422650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477398"/>
              <a:ext cx="5328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544312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599060"/>
              <a:ext cx="4681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2057664"/>
              <a:ext cx="901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2112412"/>
              <a:ext cx="6036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3152623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3207371"/>
              <a:ext cx="49390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395947"/>
              <a:ext cx="16683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450695"/>
              <a:ext cx="16226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517609"/>
              <a:ext cx="410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665974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720722"/>
              <a:ext cx="4678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814340"/>
              <a:ext cx="30377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869088"/>
              <a:ext cx="37009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3639271"/>
              <a:ext cx="2304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3694019"/>
              <a:ext cx="1958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179326"/>
              <a:ext cx="9178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234074"/>
              <a:ext cx="518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300988"/>
              <a:ext cx="13357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355736"/>
              <a:ext cx="9548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1936002"/>
              <a:ext cx="9070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1990750"/>
              <a:ext cx="14286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442800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54186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13612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252902" y="16248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11635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302925" y="1747606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27809" y="3266265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62137" y="3327054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1986.3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2531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37483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88950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95721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-560.2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25316" y="3022899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66214" y="3083730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-365.7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5316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52770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2531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462989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85028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98438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3500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33843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66317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6174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3584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2531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462652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03258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9582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22531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9066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91273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51373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330556" y="22940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49730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01864" y="19279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423528" y="199012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6812" y="389603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33265" y="3774371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61205" y="3651290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77412" y="352968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51219" y="3387175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92256" y="326545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3164642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989172" y="302082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9473" y="290047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6867" y="277750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60605" y="2677994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3593" y="253417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48818" y="2313062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48218" y="2192764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6417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82324" y="192723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23934" y="1826359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3197" y="170475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42597" y="1584454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0.093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517609"/>
              <a:ext cx="22251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572357"/>
              <a:ext cx="17753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395947"/>
              <a:ext cx="16268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450695"/>
              <a:ext cx="10431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16963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14690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329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842384"/>
              <a:ext cx="1613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909299"/>
              <a:ext cx="3070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964047"/>
              <a:ext cx="4115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274285"/>
              <a:ext cx="41068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329033"/>
              <a:ext cx="47553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814340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869088"/>
              <a:ext cx="4031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030961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085709"/>
              <a:ext cx="10168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760933"/>
              <a:ext cx="2626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815681"/>
              <a:ext cx="26873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300988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355736"/>
              <a:ext cx="1920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12785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44742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544312"/>
              <a:ext cx="48311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599060"/>
              <a:ext cx="24592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9763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931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403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8650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69267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747426"/>
              <a:ext cx="10235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152623"/>
              <a:ext cx="23791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207371"/>
              <a:ext cx="3066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665974"/>
              <a:ext cx="6116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720722"/>
              <a:ext cx="2108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422650"/>
              <a:ext cx="279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2200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7014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62172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03797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91228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46384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27809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065489" y="16238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21176.4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2531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608159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065747" y="290127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109994" y="296206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-344.9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101692" y="326626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50159" y="332709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53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026529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2531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01165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2126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682204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8240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91573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7341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907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259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5412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115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18793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39881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85985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3500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18392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37402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61755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606453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10339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9151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33265" y="353104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340938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989172" y="3264149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56867" y="289916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29473" y="27788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48818" y="2678048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77412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76812" y="2314426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0196" y="180687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61205" y="1704697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0.470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2909299"/>
              <a:ext cx="3765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2964047"/>
              <a:ext cx="30264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274285"/>
              <a:ext cx="27990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329033"/>
              <a:ext cx="24268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030961"/>
              <a:ext cx="34297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085709"/>
              <a:ext cx="2817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395947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450695"/>
              <a:ext cx="4608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1936002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1990750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1571016"/>
              <a:ext cx="45724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1625764"/>
              <a:ext cx="15295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1814340"/>
              <a:ext cx="4387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1869088"/>
              <a:ext cx="23275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3517609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3572357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179326"/>
              <a:ext cx="25871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234074"/>
              <a:ext cx="42574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639271"/>
              <a:ext cx="38138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694019"/>
              <a:ext cx="39259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87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665974"/>
              <a:ext cx="4638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720722"/>
              <a:ext cx="36931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3816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544312"/>
              <a:ext cx="11257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422650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477398"/>
              <a:ext cx="33499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2300988"/>
              <a:ext cx="15257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1692678"/>
              <a:ext cx="32236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1747426"/>
              <a:ext cx="10955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057664"/>
              <a:ext cx="33814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112412"/>
              <a:ext cx="16047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787637"/>
              <a:ext cx="1744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842384"/>
              <a:ext cx="10177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760342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021276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93912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2163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42455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81232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33879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602938" y="3448758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19248.1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67299" y="15629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24414" y="16238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-529.6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382115" y="18063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322364" y="186715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-292.6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3510690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252247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0870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92077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035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3372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8801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7652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205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9948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83500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4477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060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99483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18493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037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7632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9955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16926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012598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0196" y="3510147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92256" y="338712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42597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3197" y="304303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33265" y="292273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3333" y="2677994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60605" y="2556332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473593" y="216919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48818" y="2069738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29473" y="192717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48218" y="1706116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156867" y="156088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0.141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2533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11151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1814340"/>
              <a:ext cx="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1869088"/>
              <a:ext cx="29620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1692678"/>
              <a:ext cx="458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1747426"/>
              <a:ext cx="30586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2112412"/>
              <a:ext cx="2636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909299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964047"/>
              <a:ext cx="21248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665974"/>
              <a:ext cx="22733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720722"/>
              <a:ext cx="13027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179326"/>
              <a:ext cx="3497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234074"/>
              <a:ext cx="15175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30098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355736"/>
              <a:ext cx="30962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639271"/>
              <a:ext cx="25871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694019"/>
              <a:ext cx="24920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148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783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1571016"/>
              <a:ext cx="343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1625764"/>
              <a:ext cx="38383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422650"/>
              <a:ext cx="2809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477398"/>
              <a:ext cx="11844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690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787637"/>
              <a:ext cx="24334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842384"/>
              <a:ext cx="14972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936002"/>
              <a:ext cx="2445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990750"/>
              <a:ext cx="25817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2544312"/>
              <a:ext cx="25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2599060"/>
              <a:ext cx="10261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274285"/>
              <a:ext cx="6168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395947"/>
              <a:ext cx="4850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450695"/>
              <a:ext cx="796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3517609"/>
              <a:ext cx="13838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3572357"/>
              <a:ext cx="12347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24813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09967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550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956854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4068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05352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2049644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631461" y="2110475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11029.6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1196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268206" y="265795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297566" y="271878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-545.8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92737" y="217130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12409" y="223209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-322.9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2294069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91121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86916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0972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7314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33822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33222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80402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79304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8567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28309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492083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393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576584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73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20963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61166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991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7451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78637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22955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350883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8818" y="3408021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9473" y="290047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51219" y="241387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20196" y="229352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989172" y="216919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92256" y="204883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3934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42597" y="182777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3197" y="170475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333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0.592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274285"/>
              <a:ext cx="24345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329033"/>
              <a:ext cx="20930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030961"/>
              <a:ext cx="48305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085709"/>
              <a:ext cx="4333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48306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4619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13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523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544312"/>
              <a:ext cx="1178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599060"/>
              <a:ext cx="22624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517609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572357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395947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692678"/>
              <a:ext cx="829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747426"/>
              <a:ext cx="38347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787637"/>
              <a:ext cx="25776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842384"/>
              <a:ext cx="3203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655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991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2881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1876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1104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3533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893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9907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74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773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7897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909299"/>
              <a:ext cx="4919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964047"/>
              <a:ext cx="9958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422650"/>
              <a:ext cx="1124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477398"/>
              <a:ext cx="22628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300988"/>
              <a:ext cx="1620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42933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8787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825392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328216" y="308483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82548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61460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08396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518062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18894.3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1729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5729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835004" y="3509547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5704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35004" y="33879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824048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82961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72521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197912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06036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9402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87625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6548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7171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339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48138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83500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880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8557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40278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6833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84609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868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990724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1965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257700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615085" y="229322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156867" y="3507473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89172" y="338581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48218" y="292273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29473" y="253548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48818" y="2434724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2324" y="2292216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20196" y="168521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0.296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2665974"/>
              <a:ext cx="196836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2720722"/>
              <a:ext cx="190382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152623"/>
              <a:ext cx="175982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207371"/>
              <a:ext cx="180441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168111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170050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274285"/>
              <a:ext cx="40781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329033"/>
              <a:ext cx="36343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112412"/>
              <a:ext cx="496860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1571016"/>
              <a:ext cx="2342019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1625764"/>
              <a:ext cx="214907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1814340"/>
              <a:ext cx="345670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1869088"/>
              <a:ext cx="331038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422650"/>
              <a:ext cx="453656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477398"/>
              <a:ext cx="461645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300988"/>
              <a:ext cx="484017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355736"/>
              <a:ext cx="492612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517609"/>
              <a:ext cx="442497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572357"/>
              <a:ext cx="440109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787637"/>
              <a:ext cx="28975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842384"/>
              <a:ext cx="22865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544312"/>
              <a:ext cx="279183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599060"/>
              <a:ext cx="272460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030961"/>
              <a:ext cx="74216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085709"/>
              <a:ext cx="79608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60566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56161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179326"/>
              <a:ext cx="147909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234074"/>
              <a:ext cx="136040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692678"/>
              <a:ext cx="309045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747426"/>
              <a:ext cx="294025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936002"/>
              <a:ext cx="60192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990750"/>
              <a:ext cx="46299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909299"/>
              <a:ext cx="5507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964047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760933"/>
              <a:ext cx="1054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3882595"/>
              <a:ext cx="274435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3937343"/>
              <a:ext cx="274968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963193" y="2658209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898653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5465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99248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759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695337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02650" y="3266223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58266" y="3327054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1553.3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8350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6344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36852" y="156299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43910" y="162378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-485.3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51534" y="18063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305218" y="186715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-255.9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53139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611290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83500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920961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97.2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41980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739592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8458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23488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866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71943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6999" y="302289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9092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0050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556445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7393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5523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085290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93509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96758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45782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04990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0537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3918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74451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82324" y="3873823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8818" y="377300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92256" y="326545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42597" y="316606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51219" y="3022189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48218" y="292273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76812" y="2801075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33265" y="267941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23333" y="2556332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73593" y="229085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9473" y="204883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61205" y="1948021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23934" y="1704697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156867" y="156088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0.003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760933"/>
              <a:ext cx="39662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815681"/>
              <a:ext cx="37441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787637"/>
              <a:ext cx="31379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842384"/>
              <a:ext cx="22525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152623"/>
              <a:ext cx="32712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207371"/>
              <a:ext cx="2736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4254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274285"/>
              <a:ext cx="46153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329033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395947"/>
              <a:ext cx="4753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030961"/>
              <a:ext cx="43034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085709"/>
              <a:ext cx="49673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422650"/>
              <a:ext cx="3419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477398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38386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5418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517609"/>
              <a:ext cx="47952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572357"/>
              <a:ext cx="5038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544312"/>
              <a:ext cx="1165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28164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37025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300988"/>
              <a:ext cx="218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355736"/>
              <a:ext cx="95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8266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127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692678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747426"/>
              <a:ext cx="3348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113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270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882595"/>
              <a:ext cx="48318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937343"/>
              <a:ext cx="49715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639271"/>
              <a:ext cx="4829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694019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179326"/>
              <a:ext cx="3027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234074"/>
              <a:ext cx="5511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96106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38950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132776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247400" y="284150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26610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7311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25316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420238" y="16238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18486.5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61018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48423" y="338788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298270" y="302294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962144" y="308377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413890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3346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53670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790102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03303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60800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2531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81131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2402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9736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18091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090738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2152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2189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25316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4362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1079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2652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2665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96637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2453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548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221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54593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48218" y="389603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33265" y="3774371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48818" y="365134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156867" y="3385811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9473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3197" y="316469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989172" y="302082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377412" y="2313062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82324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23934" y="1704697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0.241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48377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4321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760933"/>
              <a:ext cx="3640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815681"/>
              <a:ext cx="35697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517609"/>
              <a:ext cx="39100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572357"/>
              <a:ext cx="40735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2676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4080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274285"/>
              <a:ext cx="47222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329033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842384"/>
              <a:ext cx="10428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152623"/>
              <a:ext cx="14009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207371"/>
              <a:ext cx="18002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665974"/>
              <a:ext cx="42208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720722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909299"/>
              <a:ext cx="42909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964047"/>
              <a:ext cx="4877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639271"/>
              <a:ext cx="4829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694019"/>
              <a:ext cx="4685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544312"/>
              <a:ext cx="9084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057664"/>
              <a:ext cx="8085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112412"/>
              <a:ext cx="34648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286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2996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692678"/>
              <a:ext cx="3723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747426"/>
              <a:ext cx="2154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179326"/>
              <a:ext cx="256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234074"/>
              <a:ext cx="28147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33734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422650"/>
              <a:ext cx="198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477398"/>
              <a:ext cx="11885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300988"/>
              <a:ext cx="302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355736"/>
              <a:ext cx="20006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1936002"/>
              <a:ext cx="4837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1990750"/>
              <a:ext cx="15556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783257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1608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3496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564576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049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06837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262445" y="1562954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402925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18414.3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71710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06548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225316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37683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-564.3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395750" y="3144561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795033" y="3205392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-312.3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21565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06548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285764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87218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96.9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82402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768020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90324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80336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59668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02345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94511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7184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210276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5166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80958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68285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994832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9309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183407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9712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995463" y="235375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3233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550521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2597" y="377437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9473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89172" y="314248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6867" y="277750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0196" y="265851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48218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48818" y="2313062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423934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82324" y="192723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60605" y="1704697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0.292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639271"/>
              <a:ext cx="1794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882595"/>
              <a:ext cx="286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760933"/>
              <a:ext cx="305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2909299"/>
              <a:ext cx="607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3517609"/>
              <a:ext cx="2360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057664"/>
              <a:ext cx="31967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112412"/>
              <a:ext cx="1575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300988"/>
              <a:ext cx="2948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355736"/>
              <a:ext cx="15969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3030961"/>
              <a:ext cx="5208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544312"/>
              <a:ext cx="7903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274285"/>
              <a:ext cx="28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329033"/>
              <a:ext cx="448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1692678"/>
              <a:ext cx="8353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1747426"/>
              <a:ext cx="29052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422650"/>
              <a:ext cx="17204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477398"/>
              <a:ext cx="2774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179326"/>
              <a:ext cx="34532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234074"/>
              <a:ext cx="1863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1814340"/>
              <a:ext cx="8753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1869088"/>
              <a:ext cx="29056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571016"/>
              <a:ext cx="4070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625764"/>
              <a:ext cx="19206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3152623"/>
              <a:ext cx="19415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3207371"/>
              <a:ext cx="24230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936002"/>
              <a:ext cx="38258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990750"/>
              <a:ext cx="21548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665974"/>
              <a:ext cx="3855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720722"/>
              <a:ext cx="11049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395947"/>
              <a:ext cx="2741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450695"/>
              <a:ext cx="29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787637"/>
              <a:ext cx="3011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842384"/>
              <a:ext cx="23272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7425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9483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346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253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01966" y="290127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9483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3085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9483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191571" y="2049644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70599" y="2110433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-526.3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942997" y="229296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91757" y="2353757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-319.9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15731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99483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8516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9948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2338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4368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3015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900081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71524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769021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805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85840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70212" y="18062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90051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6546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9154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638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417842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068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4971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8034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9791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26900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2392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06643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22102" y="284256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3197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9473" y="350878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8818" y="3408021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6417" y="326414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23934" y="316464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0196" y="302349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92256" y="290047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48218" y="267941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73593" y="253417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23333" y="2434670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89172" y="2290852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51219" y="217055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56867" y="204752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61205" y="1948021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377412" y="1826414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76812" y="1706116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60605" y="1583035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0.498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780552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670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0999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6328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657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0419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5748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1077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16406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517609"/>
              <a:ext cx="22251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572357"/>
              <a:ext cx="17753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395947"/>
              <a:ext cx="16268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450695"/>
              <a:ext cx="10431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16963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14690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329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787637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842384"/>
              <a:ext cx="1613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909299"/>
              <a:ext cx="3070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964047"/>
              <a:ext cx="4115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274285"/>
              <a:ext cx="41068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329033"/>
              <a:ext cx="47553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814340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869088"/>
              <a:ext cx="4031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030961"/>
              <a:ext cx="2304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085709"/>
              <a:ext cx="10168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760933"/>
              <a:ext cx="2626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815681"/>
              <a:ext cx="26873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300988"/>
              <a:ext cx="48291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355736"/>
              <a:ext cx="1920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12785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44742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2544312"/>
              <a:ext cx="48311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2599060"/>
              <a:ext cx="24592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39763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931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403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8650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69267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747426"/>
              <a:ext cx="10235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152623"/>
              <a:ext cx="23791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207371"/>
              <a:ext cx="3066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665974"/>
              <a:ext cx="6116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720722"/>
              <a:ext cx="2108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422650"/>
              <a:ext cx="279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22001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7014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62172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03797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91228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46384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27809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065489" y="1623827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21176.4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2531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608159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065747" y="2901279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109994" y="296206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-344.9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101692" y="326626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50159" y="332709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-201.9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53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026529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2531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01165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2126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682204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8240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91573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7341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907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259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5412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115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18793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39881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85985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3500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18392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37402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61755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606453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10339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9151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33265" y="353104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340938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989172" y="3264149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56867" y="289916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29473" y="27788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48818" y="2678048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77412" y="2556386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476812" y="2314426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0196" y="180687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61205" y="1704697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0.177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1692678"/>
              <a:ext cx="3765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1747426"/>
              <a:ext cx="5023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665974"/>
              <a:ext cx="27990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720722"/>
              <a:ext cx="18845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2300988"/>
              <a:ext cx="34297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2355736"/>
              <a:ext cx="21988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760933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815681"/>
              <a:ext cx="4959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1814340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1869088"/>
              <a:ext cx="51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274285"/>
              <a:ext cx="45724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329033"/>
              <a:ext cx="43000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787637"/>
              <a:ext cx="4387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842384"/>
              <a:ext cx="37242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936002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990750"/>
              <a:ext cx="22182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057664"/>
              <a:ext cx="25871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112412"/>
              <a:ext cx="2004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1571016"/>
              <a:ext cx="3813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882595"/>
              <a:ext cx="87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3030961"/>
              <a:ext cx="46388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3085709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17932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234074"/>
              <a:ext cx="12948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395947"/>
              <a:ext cx="3816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450695"/>
              <a:ext cx="2021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909299"/>
              <a:ext cx="11257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964047"/>
              <a:ext cx="66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3639271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3694019"/>
              <a:ext cx="47016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3152623"/>
              <a:ext cx="15257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3207371"/>
              <a:ext cx="11826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422650"/>
              <a:ext cx="32236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477398"/>
              <a:ext cx="20767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544312"/>
              <a:ext cx="33814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599060"/>
              <a:ext cx="23337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3517609"/>
              <a:ext cx="1744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76034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9721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93912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87940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42455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93692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3752913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954759" y="3813744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20714.8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04592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67299" y="3266223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94919" y="332705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-331.7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38211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719124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-240.5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1929083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21305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19525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0870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9483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0353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3372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654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9483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289657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7652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96934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2059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64555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83500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96442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0600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7747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1849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71576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7632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328550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16926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6812" y="389603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92256" y="3752107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23934" y="365129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350883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6867" y="3264149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316464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3333" y="3042980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60605" y="2921318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42597" y="267941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48818" y="2556386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48218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343197" y="231306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51219" y="217055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73593" y="204752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9473" y="1805513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33265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6417" y="1560880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0.070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030961"/>
              <a:ext cx="2533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085709"/>
              <a:ext cx="11658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1814340"/>
              <a:ext cx="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1869088"/>
              <a:ext cx="31758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1692678"/>
              <a:ext cx="458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1747426"/>
              <a:ext cx="32746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2112412"/>
              <a:ext cx="24817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909299"/>
              <a:ext cx="30595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964047"/>
              <a:ext cx="2064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2665974"/>
              <a:ext cx="22733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2720722"/>
              <a:ext cx="12348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179326"/>
              <a:ext cx="3497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234074"/>
              <a:ext cx="13794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2300988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2355736"/>
              <a:ext cx="29709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3639271"/>
              <a:ext cx="25871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3694019"/>
              <a:ext cx="24818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148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783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1571016"/>
              <a:ext cx="343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1625764"/>
              <a:ext cx="40659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422650"/>
              <a:ext cx="2809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477398"/>
              <a:ext cx="1095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690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2787637"/>
              <a:ext cx="24334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2842384"/>
              <a:ext cx="14222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1936002"/>
              <a:ext cx="2445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1990750"/>
              <a:ext cx="27174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2544312"/>
              <a:ext cx="25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2599060"/>
              <a:ext cx="9150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274285"/>
              <a:ext cx="6168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395947"/>
              <a:ext cx="4850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450695"/>
              <a:ext cx="727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3517609"/>
              <a:ext cx="13838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3572357"/>
              <a:ext cx="12113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24813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60650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5509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170705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4068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26944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835004" y="2049644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76617" y="2110433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10384.1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5435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5892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268206" y="2657955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229718" y="271878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-550.6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92737" y="2171306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374302" y="223209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-328.0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35004" y="2294069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965798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81947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76641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0972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7314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33822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060768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80402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0358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8567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28309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41705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3937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71231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73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09838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61166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991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6758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78637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20616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350883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8818" y="3408021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9473" y="290047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51219" y="241387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20196" y="229352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989172" y="216919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92256" y="204883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3934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42597" y="182777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3197" y="170475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333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0.345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3274285"/>
              <a:ext cx="24345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3329033"/>
              <a:ext cx="20930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3030961"/>
              <a:ext cx="48305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3085709"/>
              <a:ext cx="4333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3639271"/>
              <a:ext cx="48306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3694019"/>
              <a:ext cx="4619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1571016"/>
              <a:ext cx="513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1625764"/>
              <a:ext cx="4523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2544312"/>
              <a:ext cx="1178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2599060"/>
              <a:ext cx="22624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517609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572357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3395947"/>
              <a:ext cx="48401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3450695"/>
              <a:ext cx="50706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692678"/>
              <a:ext cx="829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747426"/>
              <a:ext cx="38347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787637"/>
              <a:ext cx="25776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842384"/>
              <a:ext cx="3203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3937343"/>
              <a:ext cx="655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3760933"/>
              <a:ext cx="9919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179326"/>
              <a:ext cx="2881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234074"/>
              <a:ext cx="5070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665974"/>
              <a:ext cx="1876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720722"/>
              <a:ext cx="1104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35330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1936002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1990750"/>
              <a:ext cx="1893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2057664"/>
              <a:ext cx="19907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2112412"/>
              <a:ext cx="474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1814340"/>
              <a:ext cx="47735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1869088"/>
              <a:ext cx="17897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2909299"/>
              <a:ext cx="4919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2964047"/>
              <a:ext cx="9958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2422650"/>
              <a:ext cx="11248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2477398"/>
              <a:ext cx="22628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300988"/>
              <a:ext cx="16202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42933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8787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825392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328216" y="308483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82548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61460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08396" y="1562996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518062" y="1623785"/>
              <a:ext cx="313485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18894.3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1729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5729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835004" y="3509547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065489" y="3570420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-276.6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35004" y="33879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065489" y="344875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824048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82961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72521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197912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483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06036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9402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9483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87625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6548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7171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339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48138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9483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83500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880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8557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40278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6833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84609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868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990724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1965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257700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615085" y="229322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99483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6417" y="387245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156867" y="3507473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89172" y="338581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48218" y="292273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29473" y="2535486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48818" y="2434724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2324" y="2292216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23934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60605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61205" y="1826359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20196" y="1685216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763322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994832" y="1692678"/>
              <a:ext cx="19683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4832" y="1747426"/>
              <a:ext cx="8614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4832" y="2422650"/>
              <a:ext cx="17598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4832" y="2477398"/>
              <a:ext cx="1374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4832" y="2179326"/>
              <a:ext cx="16811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94832" y="2234074"/>
              <a:ext cx="11973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94832" y="3517609"/>
              <a:ext cx="4078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94832" y="3572357"/>
              <a:ext cx="4811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94832" y="1814340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4832" y="1869088"/>
              <a:ext cx="37961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94832" y="3395947"/>
              <a:ext cx="23420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94832" y="3450695"/>
              <a:ext cx="22606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4832" y="2787637"/>
              <a:ext cx="34567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832" y="2842384"/>
              <a:ext cx="32524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94832" y="1936002"/>
              <a:ext cx="45365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94832" y="1990750"/>
              <a:ext cx="36646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94832" y="2057664"/>
              <a:ext cx="48401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94832" y="2112412"/>
              <a:ext cx="4028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94832" y="1571016"/>
              <a:ext cx="44249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94832" y="1625764"/>
              <a:ext cx="2941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94832" y="2909299"/>
              <a:ext cx="2897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994832" y="2964047"/>
              <a:ext cx="1610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994832" y="2665974"/>
              <a:ext cx="27918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94832" y="2720722"/>
              <a:ext cx="30166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994832" y="2544312"/>
              <a:ext cx="7421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994832" y="2599060"/>
              <a:ext cx="11266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94832" y="3152623"/>
              <a:ext cx="6056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94832" y="3207371"/>
              <a:ext cx="5070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94832" y="3030961"/>
              <a:ext cx="14790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994832" y="3085709"/>
              <a:ext cx="13667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94832" y="3760933"/>
              <a:ext cx="30904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994832" y="3815681"/>
              <a:ext cx="3106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994832" y="3274285"/>
              <a:ext cx="60192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94832" y="3329033"/>
              <a:ext cx="5095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94832" y="3639271"/>
              <a:ext cx="550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94832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994832" y="3882595"/>
              <a:ext cx="10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9483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994832" y="2300988"/>
              <a:ext cx="27443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94832" y="2355736"/>
              <a:ext cx="23055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963193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856232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5465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36884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675945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19215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02650" y="350954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75976" y="357042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2044.0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83500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79097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36852" y="338792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255471" y="3448716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-477.3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51534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247305" y="2840448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-258.1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53139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65946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83500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702336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41980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36040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84584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155873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86663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011530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6999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21441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0050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501926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73931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6161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085290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0172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96758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4417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04990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99483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0537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994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73918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00355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8818" y="389466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23934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48218" y="3652709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92256" y="350878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156867" y="3385811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328630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6812" y="2922737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23333" y="2677994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51219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42597" y="243608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2324" y="2292216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343197" y="2191400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473593" y="204752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529473" y="1805513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433265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526417" y="1560880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093999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2331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42177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58285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591857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4522222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190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7707" y="27284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32556" y="27047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559" y="27325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70286" y="27336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83538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82825" y="272365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4166" y="273730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595" y="27324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68776" y="273509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1085" y="273120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33103" y="270519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70303" y="27336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8253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3255" y="272334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70625" y="27324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44" y="273252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2212" y="27319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61671" y="27354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67711" y="27284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603279" y="30680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441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43326" y="271262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70876" y="27331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84096" y="27140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70669" y="27307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70644" y="27325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80480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80699" y="272520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67947" y="27316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69981" y="273343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71804" y="27321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585754" y="2732327"/>
              <a:ext cx="17366" cy="18330"/>
            </a:xfrm>
            <a:custGeom>
              <a:avLst/>
              <a:pathLst>
                <a:path w="17366" h="18330">
                  <a:moveTo>
                    <a:pt x="0" y="7679"/>
                  </a:moveTo>
                  <a:lnTo>
                    <a:pt x="3642" y="17771"/>
                  </a:lnTo>
                  <a:lnTo>
                    <a:pt x="3824" y="18330"/>
                  </a:lnTo>
                  <a:lnTo>
                    <a:pt x="17366" y="0"/>
                  </a:lnTo>
                  <a:lnTo>
                    <a:pt x="15798" y="1005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602266" y="2751216"/>
              <a:ext cx="781357" cy="258059"/>
            </a:xfrm>
            <a:custGeom>
              <a:avLst/>
              <a:pathLst>
                <a:path w="781357" h="258059">
                  <a:moveTo>
                    <a:pt x="0" y="0"/>
                  </a:moveTo>
                  <a:lnTo>
                    <a:pt x="41104" y="847"/>
                  </a:lnTo>
                  <a:lnTo>
                    <a:pt x="82176" y="2986"/>
                  </a:lnTo>
                  <a:lnTo>
                    <a:pt x="123183" y="6416"/>
                  </a:lnTo>
                  <a:lnTo>
                    <a:pt x="164096" y="11133"/>
                  </a:lnTo>
                  <a:lnTo>
                    <a:pt x="204884" y="17137"/>
                  </a:lnTo>
                  <a:lnTo>
                    <a:pt x="245517" y="24424"/>
                  </a:lnTo>
                  <a:lnTo>
                    <a:pt x="285964" y="32991"/>
                  </a:lnTo>
                  <a:lnTo>
                    <a:pt x="326197" y="42834"/>
                  </a:lnTo>
                  <a:lnTo>
                    <a:pt x="366183" y="53947"/>
                  </a:lnTo>
                  <a:lnTo>
                    <a:pt x="405895" y="66325"/>
                  </a:lnTo>
                  <a:lnTo>
                    <a:pt x="445300" y="79963"/>
                  </a:lnTo>
                  <a:lnTo>
                    <a:pt x="484371" y="94853"/>
                  </a:lnTo>
                  <a:lnTo>
                    <a:pt x="523077" y="110989"/>
                  </a:lnTo>
                  <a:lnTo>
                    <a:pt x="561389" y="128362"/>
                  </a:lnTo>
                  <a:lnTo>
                    <a:pt x="599278" y="146963"/>
                  </a:lnTo>
                  <a:lnTo>
                    <a:pt x="636714" y="166784"/>
                  </a:lnTo>
                  <a:lnTo>
                    <a:pt x="673668" y="187815"/>
                  </a:lnTo>
                  <a:lnTo>
                    <a:pt x="710113" y="210045"/>
                  </a:lnTo>
                  <a:lnTo>
                    <a:pt x="746018" y="233464"/>
                  </a:lnTo>
                  <a:lnTo>
                    <a:pt x="781357" y="25805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592894" y="2756029"/>
              <a:ext cx="6680" cy="26510"/>
            </a:xfrm>
            <a:custGeom>
              <a:avLst/>
              <a:pathLst>
                <a:path w="6680" h="26510">
                  <a:moveTo>
                    <a:pt x="0" y="0"/>
                  </a:moveTo>
                  <a:lnTo>
                    <a:pt x="6680" y="265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551285" y="2723526"/>
              <a:ext cx="38038" cy="30295"/>
            </a:xfrm>
            <a:custGeom>
              <a:avLst/>
              <a:pathLst>
                <a:path w="38038" h="30295">
                  <a:moveTo>
                    <a:pt x="37730" y="28866"/>
                  </a:moveTo>
                  <a:lnTo>
                    <a:pt x="36219" y="30295"/>
                  </a:lnTo>
                  <a:lnTo>
                    <a:pt x="38003" y="27769"/>
                  </a:lnTo>
                  <a:lnTo>
                    <a:pt x="33071" y="29327"/>
                  </a:lnTo>
                  <a:lnTo>
                    <a:pt x="37699" y="27690"/>
                  </a:lnTo>
                  <a:lnTo>
                    <a:pt x="38038" y="27666"/>
                  </a:lnTo>
                  <a:lnTo>
                    <a:pt x="0" y="0"/>
                  </a:lnTo>
                  <a:lnTo>
                    <a:pt x="35150" y="23614"/>
                  </a:lnTo>
                  <a:lnTo>
                    <a:pt x="34469" y="1647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86072" y="2732327"/>
              <a:ext cx="797551" cy="276949"/>
            </a:xfrm>
            <a:custGeom>
              <a:avLst/>
              <a:pathLst>
                <a:path w="797551" h="276949">
                  <a:moveTo>
                    <a:pt x="0" y="8657"/>
                  </a:moveTo>
                  <a:lnTo>
                    <a:pt x="3324" y="17771"/>
                  </a:lnTo>
                  <a:lnTo>
                    <a:pt x="3740" y="17609"/>
                  </a:lnTo>
                  <a:lnTo>
                    <a:pt x="17048" y="0"/>
                  </a:lnTo>
                  <a:lnTo>
                    <a:pt x="15911" y="9745"/>
                  </a:lnTo>
                  <a:lnTo>
                    <a:pt x="4867" y="18388"/>
                  </a:lnTo>
                  <a:lnTo>
                    <a:pt x="15185" y="18889"/>
                  </a:lnTo>
                  <a:lnTo>
                    <a:pt x="56341" y="19722"/>
                  </a:lnTo>
                  <a:lnTo>
                    <a:pt x="97463" y="21848"/>
                  </a:lnTo>
                  <a:lnTo>
                    <a:pt x="138521" y="25265"/>
                  </a:lnTo>
                  <a:lnTo>
                    <a:pt x="179485" y="29972"/>
                  </a:lnTo>
                  <a:lnTo>
                    <a:pt x="220324" y="35967"/>
                  </a:lnTo>
                  <a:lnTo>
                    <a:pt x="261008" y="43247"/>
                  </a:lnTo>
                  <a:lnTo>
                    <a:pt x="301507" y="51809"/>
                  </a:lnTo>
                  <a:lnTo>
                    <a:pt x="341790" y="61647"/>
                  </a:lnTo>
                  <a:lnTo>
                    <a:pt x="381828" y="72758"/>
                  </a:lnTo>
                  <a:lnTo>
                    <a:pt x="421591" y="85136"/>
                  </a:lnTo>
                  <a:lnTo>
                    <a:pt x="461047" y="98775"/>
                  </a:lnTo>
                  <a:lnTo>
                    <a:pt x="500169" y="113667"/>
                  </a:lnTo>
                  <a:lnTo>
                    <a:pt x="538926" y="129807"/>
                  </a:lnTo>
                  <a:lnTo>
                    <a:pt x="577288" y="147185"/>
                  </a:lnTo>
                  <a:lnTo>
                    <a:pt x="615227" y="165794"/>
                  </a:lnTo>
                  <a:lnTo>
                    <a:pt x="652712" y="185624"/>
                  </a:lnTo>
                  <a:lnTo>
                    <a:pt x="689716" y="206665"/>
                  </a:lnTo>
                  <a:lnTo>
                    <a:pt x="726210" y="228907"/>
                  </a:lnTo>
                  <a:lnTo>
                    <a:pt x="762164" y="252339"/>
                  </a:lnTo>
                  <a:lnTo>
                    <a:pt x="797551" y="2769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592470" y="2755447"/>
              <a:ext cx="7104" cy="27093"/>
            </a:xfrm>
            <a:custGeom>
              <a:avLst/>
              <a:pathLst>
                <a:path w="7104" h="27093">
                  <a:moveTo>
                    <a:pt x="0" y="0"/>
                  </a:moveTo>
                  <a:lnTo>
                    <a:pt x="7104" y="2709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551832" y="2723923"/>
              <a:ext cx="37565" cy="28930"/>
            </a:xfrm>
            <a:custGeom>
              <a:avLst/>
              <a:pathLst>
                <a:path w="37565" h="28930">
                  <a:moveTo>
                    <a:pt x="37199" y="28417"/>
                  </a:moveTo>
                  <a:lnTo>
                    <a:pt x="37540" y="27327"/>
                  </a:lnTo>
                  <a:lnTo>
                    <a:pt x="37565" y="27292"/>
                  </a:lnTo>
                  <a:lnTo>
                    <a:pt x="32524" y="28930"/>
                  </a:lnTo>
                  <a:lnTo>
                    <a:pt x="37152" y="27292"/>
                  </a:lnTo>
                  <a:lnTo>
                    <a:pt x="37521" y="272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586402" y="2732735"/>
              <a:ext cx="1035605" cy="353996"/>
            </a:xfrm>
            <a:custGeom>
              <a:avLst/>
              <a:pathLst>
                <a:path w="1035605" h="353996">
                  <a:moveTo>
                    <a:pt x="0" y="9264"/>
                  </a:moveTo>
                  <a:lnTo>
                    <a:pt x="2994" y="16739"/>
                  </a:lnTo>
                  <a:lnTo>
                    <a:pt x="3176" y="17921"/>
                  </a:lnTo>
                  <a:lnTo>
                    <a:pt x="16421" y="0"/>
                  </a:lnTo>
                  <a:lnTo>
                    <a:pt x="13024" y="11193"/>
                  </a:lnTo>
                  <a:lnTo>
                    <a:pt x="4129" y="18112"/>
                  </a:lnTo>
                  <a:lnTo>
                    <a:pt x="12805" y="18481"/>
                  </a:lnTo>
                  <a:lnTo>
                    <a:pt x="52652" y="19058"/>
                  </a:lnTo>
                  <a:lnTo>
                    <a:pt x="92480" y="20563"/>
                  </a:lnTo>
                  <a:lnTo>
                    <a:pt x="132275" y="22995"/>
                  </a:lnTo>
                  <a:lnTo>
                    <a:pt x="172021" y="26353"/>
                  </a:lnTo>
                  <a:lnTo>
                    <a:pt x="211700" y="30636"/>
                  </a:lnTo>
                  <a:lnTo>
                    <a:pt x="251297" y="35844"/>
                  </a:lnTo>
                  <a:lnTo>
                    <a:pt x="290795" y="41974"/>
                  </a:lnTo>
                  <a:lnTo>
                    <a:pt x="330180" y="49025"/>
                  </a:lnTo>
                  <a:lnTo>
                    <a:pt x="369433" y="56995"/>
                  </a:lnTo>
                  <a:lnTo>
                    <a:pt x="408541" y="65882"/>
                  </a:lnTo>
                  <a:lnTo>
                    <a:pt x="447485" y="75684"/>
                  </a:lnTo>
                  <a:lnTo>
                    <a:pt x="486252" y="86398"/>
                  </a:lnTo>
                  <a:lnTo>
                    <a:pt x="524823" y="98021"/>
                  </a:lnTo>
                  <a:lnTo>
                    <a:pt x="563184" y="110550"/>
                  </a:lnTo>
                  <a:lnTo>
                    <a:pt x="601320" y="123981"/>
                  </a:lnTo>
                  <a:lnTo>
                    <a:pt x="639213" y="138312"/>
                  </a:lnTo>
                  <a:lnTo>
                    <a:pt x="676848" y="153538"/>
                  </a:lnTo>
                  <a:lnTo>
                    <a:pt x="714210" y="169654"/>
                  </a:lnTo>
                  <a:lnTo>
                    <a:pt x="751282" y="186657"/>
                  </a:lnTo>
                  <a:lnTo>
                    <a:pt x="788050" y="204542"/>
                  </a:lnTo>
                  <a:lnTo>
                    <a:pt x="824498" y="223304"/>
                  </a:lnTo>
                  <a:lnTo>
                    <a:pt x="860610" y="242939"/>
                  </a:lnTo>
                  <a:lnTo>
                    <a:pt x="896372" y="263440"/>
                  </a:lnTo>
                  <a:lnTo>
                    <a:pt x="931767" y="284802"/>
                  </a:lnTo>
                  <a:lnTo>
                    <a:pt x="966781" y="307019"/>
                  </a:lnTo>
                  <a:lnTo>
                    <a:pt x="1001399" y="330086"/>
                  </a:lnTo>
                  <a:lnTo>
                    <a:pt x="1035605" y="35399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589604" y="2751855"/>
              <a:ext cx="2866" cy="3591"/>
            </a:xfrm>
            <a:custGeom>
              <a:avLst/>
              <a:pathLst>
                <a:path w="2866" h="3591">
                  <a:moveTo>
                    <a:pt x="2866" y="35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562054" y="2731350"/>
              <a:ext cx="27342" cy="22789"/>
            </a:xfrm>
            <a:custGeom>
              <a:avLst/>
              <a:pathLst>
                <a:path w="27342" h="22789">
                  <a:moveTo>
                    <a:pt x="27318" y="19941"/>
                  </a:moveTo>
                  <a:lnTo>
                    <a:pt x="26655" y="20812"/>
                  </a:lnTo>
                  <a:lnTo>
                    <a:pt x="27342" y="19865"/>
                  </a:lnTo>
                  <a:lnTo>
                    <a:pt x="18345" y="22789"/>
                  </a:lnTo>
                  <a:lnTo>
                    <a:pt x="27115" y="19865"/>
                  </a:lnTo>
                  <a:lnTo>
                    <a:pt x="24621" y="18981"/>
                  </a:lnTo>
                  <a:lnTo>
                    <a:pt x="0" y="0"/>
                  </a:lnTo>
                  <a:lnTo>
                    <a:pt x="24385" y="15794"/>
                  </a:lnTo>
                  <a:lnTo>
                    <a:pt x="24348" y="1064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447025" y="1405857"/>
              <a:ext cx="1096690" cy="191800"/>
            </a:xfrm>
            <a:custGeom>
              <a:avLst/>
              <a:pathLst>
                <a:path w="1096690" h="191800">
                  <a:moveTo>
                    <a:pt x="0" y="191800"/>
                  </a:moveTo>
                  <a:lnTo>
                    <a:pt x="1096690" y="191800"/>
                  </a:lnTo>
                  <a:lnTo>
                    <a:pt x="1096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4492745" y="1449934"/>
              <a:ext cx="100525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35" name="pg134"/>
            <p:cNvSpPr/>
            <p:nvPr/>
          </p:nvSpPr>
          <p:spPr>
            <a:xfrm>
              <a:off x="3096489" y="3061290"/>
              <a:ext cx="780087" cy="191800"/>
            </a:xfrm>
            <a:custGeom>
              <a:avLst/>
              <a:pathLst>
                <a:path w="780087" h="191800">
                  <a:moveTo>
                    <a:pt x="0" y="191800"/>
                  </a:moveTo>
                  <a:lnTo>
                    <a:pt x="780087" y="191800"/>
                  </a:lnTo>
                  <a:lnTo>
                    <a:pt x="7800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2849019" y="3105367"/>
              <a:ext cx="9818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pg136"/>
            <p:cNvSpPr/>
            <p:nvPr/>
          </p:nvSpPr>
          <p:spPr>
            <a:xfrm>
              <a:off x="3155852" y="1592463"/>
              <a:ext cx="1322673" cy="191800"/>
            </a:xfrm>
            <a:custGeom>
              <a:avLst/>
              <a:pathLst>
                <a:path w="1322673" h="191800">
                  <a:moveTo>
                    <a:pt x="0" y="191800"/>
                  </a:moveTo>
                  <a:lnTo>
                    <a:pt x="1322673" y="191800"/>
                  </a:lnTo>
                  <a:lnTo>
                    <a:pt x="132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201572" y="1634828"/>
              <a:ext cx="1231233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9" name="pg138"/>
            <p:cNvSpPr/>
            <p:nvPr/>
          </p:nvSpPr>
          <p:spPr>
            <a:xfrm>
              <a:off x="5364514" y="3061290"/>
              <a:ext cx="717789" cy="191800"/>
            </a:xfrm>
            <a:custGeom>
              <a:avLst/>
              <a:pathLst>
                <a:path w="717789" h="191800">
                  <a:moveTo>
                    <a:pt x="0" y="191800"/>
                  </a:moveTo>
                  <a:lnTo>
                    <a:pt x="717789" y="191800"/>
                  </a:lnTo>
                  <a:lnTo>
                    <a:pt x="7177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5410234" y="3077435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1" name="pg140"/>
            <p:cNvSpPr/>
            <p:nvPr/>
          </p:nvSpPr>
          <p:spPr>
            <a:xfrm>
              <a:off x="3096489" y="2655316"/>
              <a:ext cx="606801" cy="191800"/>
            </a:xfrm>
            <a:custGeom>
              <a:avLst/>
              <a:pathLst>
                <a:path w="606801" h="191800">
                  <a:moveTo>
                    <a:pt x="0" y="191800"/>
                  </a:moveTo>
                  <a:lnTo>
                    <a:pt x="606801" y="191800"/>
                  </a:lnTo>
                  <a:lnTo>
                    <a:pt x="606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2893706" y="2671462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43" name="pg142"/>
            <p:cNvSpPr/>
            <p:nvPr/>
          </p:nvSpPr>
          <p:spPr>
            <a:xfrm>
              <a:off x="4757160" y="3427524"/>
              <a:ext cx="1325143" cy="191800"/>
            </a:xfrm>
            <a:custGeom>
              <a:avLst/>
              <a:pathLst>
                <a:path w="1325143" h="191800">
                  <a:moveTo>
                    <a:pt x="0" y="191800"/>
                  </a:moveTo>
                  <a:lnTo>
                    <a:pt x="1325143" y="191800"/>
                  </a:lnTo>
                  <a:lnTo>
                    <a:pt x="1325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4802880" y="3442027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5" name="pg144"/>
            <p:cNvSpPr/>
            <p:nvPr/>
          </p:nvSpPr>
          <p:spPr>
            <a:xfrm>
              <a:off x="3483933" y="3969074"/>
              <a:ext cx="2210927" cy="191800"/>
            </a:xfrm>
            <a:custGeom>
              <a:avLst/>
              <a:pathLst>
                <a:path w="2210927" h="191800">
                  <a:moveTo>
                    <a:pt x="0" y="191800"/>
                  </a:moveTo>
                  <a:lnTo>
                    <a:pt x="2210927" y="191800"/>
                  </a:lnTo>
                  <a:lnTo>
                    <a:pt x="2210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3529653" y="3983577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7" name="pg146"/>
            <p:cNvSpPr/>
            <p:nvPr/>
          </p:nvSpPr>
          <p:spPr>
            <a:xfrm>
              <a:off x="3744133" y="1405857"/>
              <a:ext cx="878580" cy="191800"/>
            </a:xfrm>
            <a:custGeom>
              <a:avLst/>
              <a:pathLst>
                <a:path w="878580" h="191800">
                  <a:moveTo>
                    <a:pt x="0" y="191800"/>
                  </a:moveTo>
                  <a:lnTo>
                    <a:pt x="878580" y="191800"/>
                  </a:lnTo>
                  <a:lnTo>
                    <a:pt x="878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3789853" y="1423714"/>
              <a:ext cx="787140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49" name="pg148"/>
            <p:cNvSpPr/>
            <p:nvPr/>
          </p:nvSpPr>
          <p:spPr>
            <a:xfrm>
              <a:off x="3096489" y="1883108"/>
              <a:ext cx="927808" cy="191800"/>
            </a:xfrm>
            <a:custGeom>
              <a:avLst/>
              <a:pathLst>
                <a:path w="927808" h="191800">
                  <a:moveTo>
                    <a:pt x="0" y="191800"/>
                  </a:moveTo>
                  <a:lnTo>
                    <a:pt x="927808" y="191800"/>
                  </a:lnTo>
                  <a:lnTo>
                    <a:pt x="9278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3074510" y="1897611"/>
              <a:ext cx="90406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51" name="pg150"/>
            <p:cNvSpPr/>
            <p:nvPr/>
          </p:nvSpPr>
          <p:spPr>
            <a:xfrm>
              <a:off x="4563885" y="3904775"/>
              <a:ext cx="862971" cy="191800"/>
            </a:xfrm>
            <a:custGeom>
              <a:avLst/>
              <a:pathLst>
                <a:path w="862971" h="191800">
                  <a:moveTo>
                    <a:pt x="0" y="191800"/>
                  </a:moveTo>
                  <a:lnTo>
                    <a:pt x="862971" y="191800"/>
                  </a:lnTo>
                  <a:lnTo>
                    <a:pt x="862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4609605" y="3919277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53" name="pg152"/>
            <p:cNvSpPr/>
            <p:nvPr/>
          </p:nvSpPr>
          <p:spPr>
            <a:xfrm>
              <a:off x="3096489" y="3427524"/>
              <a:ext cx="923769" cy="191800"/>
            </a:xfrm>
            <a:custGeom>
              <a:avLst/>
              <a:pathLst>
                <a:path w="923769" h="191800">
                  <a:moveTo>
                    <a:pt x="0" y="191800"/>
                  </a:moveTo>
                  <a:lnTo>
                    <a:pt x="923769" y="191800"/>
                  </a:lnTo>
                  <a:lnTo>
                    <a:pt x="92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3078549" y="3471601"/>
              <a:ext cx="89598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5" name="pg154"/>
            <p:cNvSpPr/>
            <p:nvPr/>
          </p:nvSpPr>
          <p:spPr>
            <a:xfrm>
              <a:off x="4926251" y="1592463"/>
              <a:ext cx="870707" cy="191800"/>
            </a:xfrm>
            <a:custGeom>
              <a:avLst/>
              <a:pathLst>
                <a:path w="870707" h="191800">
                  <a:moveTo>
                    <a:pt x="0" y="191800"/>
                  </a:moveTo>
                  <a:lnTo>
                    <a:pt x="870707" y="191800"/>
                  </a:lnTo>
                  <a:lnTo>
                    <a:pt x="87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4971971" y="1634760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7" name="pg156"/>
            <p:cNvSpPr/>
            <p:nvPr/>
          </p:nvSpPr>
          <p:spPr>
            <a:xfrm>
              <a:off x="4189025" y="1341557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4234745" y="1357771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9" name="pg158"/>
            <p:cNvSpPr/>
            <p:nvPr/>
          </p:nvSpPr>
          <p:spPr>
            <a:xfrm>
              <a:off x="3565010" y="3904775"/>
              <a:ext cx="1236825" cy="191800"/>
            </a:xfrm>
            <a:custGeom>
              <a:avLst/>
              <a:pathLst>
                <a:path w="1236825" h="191800">
                  <a:moveTo>
                    <a:pt x="0" y="191800"/>
                  </a:moveTo>
                  <a:lnTo>
                    <a:pt x="1236825" y="191800"/>
                  </a:lnTo>
                  <a:lnTo>
                    <a:pt x="1236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3610730" y="3947140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61" name="pg160"/>
            <p:cNvSpPr/>
            <p:nvPr/>
          </p:nvSpPr>
          <p:spPr>
            <a:xfrm>
              <a:off x="5514559" y="2655316"/>
              <a:ext cx="567745" cy="191800"/>
            </a:xfrm>
            <a:custGeom>
              <a:avLst/>
              <a:pathLst>
                <a:path w="567745" h="191800">
                  <a:moveTo>
                    <a:pt x="0" y="191800"/>
                  </a:moveTo>
                  <a:lnTo>
                    <a:pt x="567745" y="191800"/>
                  </a:lnTo>
                  <a:lnTo>
                    <a:pt x="567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5560279" y="2697613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63" name="pg162"/>
            <p:cNvSpPr/>
            <p:nvPr/>
          </p:nvSpPr>
          <p:spPr>
            <a:xfrm>
              <a:off x="5092198" y="1883108"/>
              <a:ext cx="990106" cy="191800"/>
            </a:xfrm>
            <a:custGeom>
              <a:avLst/>
              <a:pathLst>
                <a:path w="990106" h="191800">
                  <a:moveTo>
                    <a:pt x="0" y="191800"/>
                  </a:moveTo>
                  <a:lnTo>
                    <a:pt x="990106" y="191800"/>
                  </a:lnTo>
                  <a:lnTo>
                    <a:pt x="990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5137918" y="1925405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5" name="pg164"/>
            <p:cNvSpPr/>
            <p:nvPr/>
          </p:nvSpPr>
          <p:spPr>
            <a:xfrm>
              <a:off x="4848311" y="3718169"/>
              <a:ext cx="1026588" cy="191800"/>
            </a:xfrm>
            <a:custGeom>
              <a:avLst/>
              <a:pathLst>
                <a:path w="1026588" h="191800">
                  <a:moveTo>
                    <a:pt x="0" y="191800"/>
                  </a:moveTo>
                  <a:lnTo>
                    <a:pt x="1026588" y="191800"/>
                  </a:lnTo>
                  <a:lnTo>
                    <a:pt x="1026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4894031" y="3760466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7" name="pg166"/>
            <p:cNvSpPr/>
            <p:nvPr/>
          </p:nvSpPr>
          <p:spPr>
            <a:xfrm>
              <a:off x="3096489" y="2249342"/>
              <a:ext cx="647585" cy="191800"/>
            </a:xfrm>
            <a:custGeom>
              <a:avLst/>
              <a:pathLst>
                <a:path w="647585" h="191800">
                  <a:moveTo>
                    <a:pt x="0" y="191800"/>
                  </a:moveTo>
                  <a:lnTo>
                    <a:pt x="647585" y="191800"/>
                  </a:lnTo>
                  <a:lnTo>
                    <a:pt x="6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981521" y="2293419"/>
              <a:ext cx="71683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69" name="pg168"/>
            <p:cNvSpPr/>
            <p:nvPr/>
          </p:nvSpPr>
          <p:spPr>
            <a:xfrm>
              <a:off x="3288354" y="3718169"/>
              <a:ext cx="1057668" cy="191800"/>
            </a:xfrm>
            <a:custGeom>
              <a:avLst/>
              <a:pathLst>
                <a:path w="1057668" h="191800">
                  <a:moveTo>
                    <a:pt x="0" y="191800"/>
                  </a:moveTo>
                  <a:lnTo>
                    <a:pt x="1057668" y="191800"/>
                  </a:lnTo>
                  <a:lnTo>
                    <a:pt x="10576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3334074" y="3760534"/>
              <a:ext cx="966228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71" name="pg170"/>
            <p:cNvSpPr/>
            <p:nvPr/>
          </p:nvSpPr>
          <p:spPr>
            <a:xfrm>
              <a:off x="5477506" y="2249342"/>
              <a:ext cx="604798" cy="191800"/>
            </a:xfrm>
            <a:custGeom>
              <a:avLst/>
              <a:pathLst>
                <a:path w="604798" h="191800">
                  <a:moveTo>
                    <a:pt x="0" y="191800"/>
                  </a:moveTo>
                  <a:lnTo>
                    <a:pt x="604798" y="191800"/>
                  </a:lnTo>
                  <a:lnTo>
                    <a:pt x="604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5523226" y="2265556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73" name="rc172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34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889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06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24841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25585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2316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1840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20660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5809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6275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1766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059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213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60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259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6293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58813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4232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140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577450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3750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0119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6962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362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1945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3434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0809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7745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5260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300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130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7745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6721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5401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05287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8278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1577810"/>
              <a:ext cx="322215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1726415"/>
              <a:ext cx="275727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1280599"/>
              <a:ext cx="4638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1875021"/>
              <a:ext cx="2293252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2023626"/>
              <a:ext cx="160941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2469442"/>
              <a:ext cx="1201148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2320837"/>
              <a:ext cx="1374391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1429205"/>
              <a:ext cx="400846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2915258"/>
              <a:ext cx="10604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18006" y="2766653"/>
              <a:ext cx="109545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8006" y="3658285"/>
              <a:ext cx="94273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8006" y="3955496"/>
              <a:ext cx="92269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8006" y="3063864"/>
              <a:ext cx="1048854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8006" y="3361075"/>
              <a:ext cx="95986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8006" y="4104101"/>
              <a:ext cx="90976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18006" y="3806891"/>
              <a:ext cx="927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518006" y="3212469"/>
              <a:ext cx="96635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518006" y="4252707"/>
              <a:ext cx="89249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18006" y="3509680"/>
              <a:ext cx="95591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518006" y="2618048"/>
              <a:ext cx="11148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518006" y="2172232"/>
              <a:ext cx="151511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518006" y="15524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557032" y="15931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518006" y="17010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557032" y="17417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3518006" y="1258309"/>
              <a:ext cx="351802" cy="181442"/>
            </a:xfrm>
            <a:custGeom>
              <a:avLst/>
              <a:pathLst>
                <a:path w="351802" h="181442">
                  <a:moveTo>
                    <a:pt x="0" y="181442"/>
                  </a:moveTo>
                  <a:lnTo>
                    <a:pt x="351802" y="181442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557032" y="12958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518006" y="18496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557032" y="18903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3518006" y="199822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557032" y="203892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518006" y="244403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557032" y="248473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3518006" y="229543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557032" y="233613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518006" y="14037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557032" y="14445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3518006" y="28898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3557032" y="29305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518006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3557032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3518006" y="36328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557032" y="36735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3518006" y="393008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557032" y="397079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3518006" y="303845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557032" y="307915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3518006" y="333566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3557032" y="337637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5" name="pg54"/>
            <p:cNvSpPr/>
            <p:nvPr/>
          </p:nvSpPr>
          <p:spPr>
            <a:xfrm>
              <a:off x="3518006" y="40786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557032" y="41193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pg56"/>
            <p:cNvSpPr/>
            <p:nvPr/>
          </p:nvSpPr>
          <p:spPr>
            <a:xfrm>
              <a:off x="3518006" y="378148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3557032" y="382218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9" name="pg58"/>
            <p:cNvSpPr/>
            <p:nvPr/>
          </p:nvSpPr>
          <p:spPr>
            <a:xfrm>
              <a:off x="3518006" y="318706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557032" y="322776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1" name="pg60"/>
            <p:cNvSpPr/>
            <p:nvPr/>
          </p:nvSpPr>
          <p:spPr>
            <a:xfrm>
              <a:off x="3518006" y="4227300"/>
              <a:ext cx="279454" cy="181442"/>
            </a:xfrm>
            <a:custGeom>
              <a:avLst/>
              <a:pathLst>
                <a:path w="279454" h="181442">
                  <a:moveTo>
                    <a:pt x="279454" y="181442"/>
                  </a:moveTo>
                  <a:lnTo>
                    <a:pt x="279454" y="0"/>
                  </a:lnTo>
                  <a:lnTo>
                    <a:pt x="0" y="0"/>
                  </a:lnTo>
                  <a:lnTo>
                    <a:pt x="0" y="181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557032" y="42680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3518006" y="348427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557032" y="352497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5" name="pg64"/>
            <p:cNvSpPr/>
            <p:nvPr/>
          </p:nvSpPr>
          <p:spPr>
            <a:xfrm>
              <a:off x="3518006" y="25926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557032" y="26333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7" name="pg66"/>
            <p:cNvSpPr/>
            <p:nvPr/>
          </p:nvSpPr>
          <p:spPr>
            <a:xfrm>
              <a:off x="3518006" y="214682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557032" y="218752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368672" y="4263248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67829" y="4086142"/>
              <a:ext cx="85561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885105" y="3964177"/>
              <a:ext cx="1338336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40730" y="3785285"/>
              <a:ext cx="9827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44253" y="3668826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393130" y="3489860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156196" y="3371616"/>
              <a:ext cx="106724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249511" y="3223010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173162" y="3072544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978421" y="2923939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9583" y="2745047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384796" y="2596442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206946" y="2478049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76932" y="2299231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291629" y="2152412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78037" y="2032232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37270" y="1855275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105297" y="1735022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376387" y="1586416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130746" y="1439746"/>
              <a:ext cx="10926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52438" y="1260854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3251278" y="431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251278" y="4170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51278" y="4022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251278" y="3873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51278" y="3725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51278" y="3576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51278" y="3427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51278" y="327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51278" y="3130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51278" y="2982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5127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51278" y="268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51278" y="2536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51278" y="2387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51278" y="2239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51278" y="2090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51278" y="1941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51278" y="179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51278" y="1644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51278" y="149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51278" y="1347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157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611342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1113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0558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00329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00998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6038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959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1045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144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25416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7540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227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2309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599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88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43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612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0041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382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8156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067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6270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2603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805720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1261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5790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597433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505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745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07409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2516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6289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5260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232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88857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6880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4692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57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916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6908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60109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610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05707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96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4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32677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1270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1720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15867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2803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425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153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49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9259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858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4711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1909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044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059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074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475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6210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554996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6880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6984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80173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8042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396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018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33759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7877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6876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0298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936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1201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455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44323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9839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5125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66089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0096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7443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41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907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800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4815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485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897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635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4940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7189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4881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5694505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4412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34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934932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77450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1942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851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5134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7546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745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8840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7745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4743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7232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4158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976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8756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130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16528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22104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1413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6881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600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140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7556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280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329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5052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65105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2903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66443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06247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3821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701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526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4156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5365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9356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0906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5851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33944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25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5864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0267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065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59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24610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23613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0527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6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24967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2054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605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8212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17350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18200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938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48009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5993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9936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14424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14753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0612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808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9501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5883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05931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58510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7460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18845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340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4727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63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467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1223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18826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8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421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848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511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3718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1309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31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13953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3319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26108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7448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558973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699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7807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698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3606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6141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9554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3822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6538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252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6316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8501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4873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85390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144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9819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103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5999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9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764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6340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4463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13873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533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550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1010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190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0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2569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648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6054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8720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76371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53337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05338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729811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8748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0585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5851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970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4078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678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0425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63588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355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058510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486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2262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1820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05880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25461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594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51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471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47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0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2300988"/>
              <a:ext cx="21949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55736"/>
              <a:ext cx="2194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3395947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450695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422650"/>
              <a:ext cx="126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77398"/>
              <a:ext cx="481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787637"/>
              <a:ext cx="18604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882595"/>
              <a:ext cx="24417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937343"/>
              <a:ext cx="280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639271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94019"/>
              <a:ext cx="2605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2665974"/>
              <a:ext cx="23816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720722"/>
              <a:ext cx="23816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152623"/>
              <a:ext cx="1559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814340"/>
              <a:ext cx="15026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69088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571016"/>
              <a:ext cx="3994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625764"/>
              <a:ext cx="3994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2909299"/>
              <a:ext cx="325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64047"/>
              <a:ext cx="325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179326"/>
              <a:ext cx="7960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234074"/>
              <a:ext cx="574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1936002"/>
              <a:ext cx="16633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90750"/>
              <a:ext cx="26051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544312"/>
              <a:ext cx="3239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3517609"/>
              <a:ext cx="296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72357"/>
              <a:ext cx="296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30961"/>
              <a:ext cx="56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85709"/>
              <a:ext cx="261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057664"/>
              <a:ext cx="147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112412"/>
              <a:ext cx="5496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512823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0522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058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5821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672895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72895" y="2353757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05851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85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13936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34932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13888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9510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33759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5851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5851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3503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503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09349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5603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5851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52851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85285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7938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9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4948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27958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676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5851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77370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830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8303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590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955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3048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0300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34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889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068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841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585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316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840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660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809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275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1766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059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213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60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59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293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8813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4232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40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77450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999.1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3750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119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-299.3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6962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-218.8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9362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1945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3434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809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7745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5260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300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130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7745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6721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05401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05287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8278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434978" y="2183833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Astringent Afterfeel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588306" y="2074237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Metallic Aftertaste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044255" y="2385307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Powdered Drink Mix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42916" y="1921766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Afterflavor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12878" y="2541070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Aroma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809335" y="1754689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462883" y="2700390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Sour Aftertaste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891933" y="1762288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Sour 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99180" y="1554100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Astringent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651947" y="3997794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Stickiness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433998" y="4111048"/>
              <a:ext cx="82563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Roughness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785048" y="3839548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Cohesiveness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479483" y="4311257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Dissolve Rate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53227" y="2183833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Slipperyness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232881" y="2031828"/>
              <a:ext cx="80753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A_Cohesion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47953" y="2342426"/>
              <a:ext cx="8255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A_Resilence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270973" y="1870649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A_Springiness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50071" y="2507089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CSA (Cooked Sugar Aroma)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155750" y="1760930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First Bite - Resistance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840406" y="2662047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Springyness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335890" y="1592140"/>
              <a:ext cx="99417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Relevant Aroma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966456" y="3977839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Sweet Candy Aroma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173970" y="3869036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Aftertaste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162476" y="4177949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Taste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06777" y="3669890"/>
              <a:ext cx="153037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A_Negative Area (Cycle: 1)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481083" y="4297131"/>
              <a:ext cx="18556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A_Peak Negative Force (Cycle: 1)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555153" y="2203789"/>
              <a:ext cx="1168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Afterflavor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553907" y="2361771"/>
              <a:ext cx="9760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Flavor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835841" y="2046629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Sweet Aftertaste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775390" y="1891172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Sweet Taste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75706" y="3979109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A_Gumminess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60247" y="4134479"/>
              <a:ext cx="813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A_Hardness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876746" y="3818919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A_Chewiness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15%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13%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7%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24%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23%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18%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6038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959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1045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44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5416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40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7540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2717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94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88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43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12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0041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82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156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067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627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603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05720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261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5790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597433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1153.9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9505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7745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-622.3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07409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-327.2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2516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289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5260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4232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88857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880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14692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57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916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6908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0109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1610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05707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965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4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32677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70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720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5867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803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4253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53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9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9259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858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711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1909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044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059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074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475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210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4996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880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6984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780173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2569.2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042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7396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04018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-269.4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733759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87877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876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0298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7936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1201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2455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644323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9839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125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6089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096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74436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411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9073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68008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4815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485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051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897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20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3500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4940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1892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4881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694505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4412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348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34932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-574.9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77450" y="2779574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1942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58510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5134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546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7745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08840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7745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4743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7232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1586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976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8756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130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868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528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2104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240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136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5992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6881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600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140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7556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280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29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052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5105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2903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66443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740259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745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06247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-419.5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663821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-226.2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7745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7745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701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526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4156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05365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9356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0906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5851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33944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825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5864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0267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065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59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4610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3613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0527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6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4967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054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6059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8212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7350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8200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38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48009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59938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9936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14424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-312.2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14753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-215.7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506128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08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501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883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05931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58510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7460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18845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7340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4727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6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4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646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23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8826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924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0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21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48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11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718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309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3953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319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610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448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89730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9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807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058510" y="2292969"/>
              <a:ext cx="313485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20215.6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001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676989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-476.4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36065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-248.9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58510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458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41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554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63822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6538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25226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6316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8501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84873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390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144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98198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103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5999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9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764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6340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4463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3873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33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50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10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0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0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5692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648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054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8720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6371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53337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5338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729811" y="2292969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2179.2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8748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58510" y="2414588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-293.1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58510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-198.8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9970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4078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678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425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63588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4355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58510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52486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2262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1820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5880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25461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594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11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471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907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0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6800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21949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286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26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74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18604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417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051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872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3816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48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559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026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967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3994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24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259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2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7960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4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633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6350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3239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40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9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836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6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189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47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0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12823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9450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58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1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5821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348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672895" y="2292926"/>
              <a:ext cx="265253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1738.3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40259" y="2353800"/>
              <a:ext cx="265253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2260.1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05851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774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13936" y="2414631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-471.5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958" y="2475462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-562.6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13888" y="2779617"/>
              <a:ext cx="24590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-250.5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77450" y="2840405"/>
              <a:ext cx="245901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-371.0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510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745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5851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4067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3503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194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09349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5603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017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52851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583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79384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546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4948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7745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16766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8840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77370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745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303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89487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0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232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3048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7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605324" y="3023606"/>
              <a:ext cx="823347" cy="136515"/>
            </a:xfrm>
            <a:custGeom>
              <a:avLst/>
              <a:pathLst>
                <a:path w="823347" h="136515">
                  <a:moveTo>
                    <a:pt x="0" y="136515"/>
                  </a:moveTo>
                  <a:lnTo>
                    <a:pt x="82334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776132" y="3160121"/>
              <a:ext cx="829192" cy="134668"/>
            </a:xfrm>
            <a:custGeom>
              <a:avLst/>
              <a:pathLst>
                <a:path w="829192" h="134668">
                  <a:moveTo>
                    <a:pt x="829192" y="0"/>
                  </a:moveTo>
                  <a:lnTo>
                    <a:pt x="0" y="1346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5723" y="3294789"/>
              <a:ext cx="840408" cy="54225"/>
            </a:xfrm>
            <a:custGeom>
              <a:avLst/>
              <a:pathLst>
                <a:path w="840408" h="54225">
                  <a:moveTo>
                    <a:pt x="840408" y="0"/>
                  </a:moveTo>
                  <a:lnTo>
                    <a:pt x="0" y="542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40715" y="3294789"/>
              <a:ext cx="35416" cy="199959"/>
            </a:xfrm>
            <a:custGeom>
              <a:avLst/>
              <a:pathLst>
                <a:path w="35416" h="199959">
                  <a:moveTo>
                    <a:pt x="35416" y="0"/>
                  </a:moveTo>
                  <a:lnTo>
                    <a:pt x="0" y="1999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428672" y="3023606"/>
              <a:ext cx="667231" cy="251992"/>
            </a:xfrm>
            <a:custGeom>
              <a:avLst/>
              <a:pathLst>
                <a:path w="667231" h="251992">
                  <a:moveTo>
                    <a:pt x="0" y="0"/>
                  </a:moveTo>
                  <a:lnTo>
                    <a:pt x="667231" y="2519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428672" y="2586418"/>
              <a:ext cx="283076" cy="437187"/>
            </a:xfrm>
            <a:custGeom>
              <a:avLst/>
              <a:pathLst>
                <a:path w="283076" h="437187">
                  <a:moveTo>
                    <a:pt x="0" y="437187"/>
                  </a:moveTo>
                  <a:lnTo>
                    <a:pt x="2830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37594" y="3178880"/>
              <a:ext cx="103120" cy="315869"/>
            </a:xfrm>
            <a:custGeom>
              <a:avLst/>
              <a:pathLst>
                <a:path w="103120" h="315869">
                  <a:moveTo>
                    <a:pt x="103120" y="3158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40715" y="3494749"/>
              <a:ext cx="69403" cy="363392"/>
            </a:xfrm>
            <a:custGeom>
              <a:avLst/>
              <a:pathLst>
                <a:path w="69403" h="363392">
                  <a:moveTo>
                    <a:pt x="0" y="0"/>
                  </a:moveTo>
                  <a:lnTo>
                    <a:pt x="69403" y="3633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11748" y="2157630"/>
              <a:ext cx="25321" cy="428787"/>
            </a:xfrm>
            <a:custGeom>
              <a:avLst/>
              <a:pathLst>
                <a:path w="25321" h="428787">
                  <a:moveTo>
                    <a:pt x="0" y="428787"/>
                  </a:moveTo>
                  <a:lnTo>
                    <a:pt x="253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11748" y="2483276"/>
              <a:ext cx="463716" cy="103141"/>
            </a:xfrm>
            <a:custGeom>
              <a:avLst/>
              <a:pathLst>
                <a:path w="463716" h="103141">
                  <a:moveTo>
                    <a:pt x="0" y="103141"/>
                  </a:moveTo>
                  <a:lnTo>
                    <a:pt x="46371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50982" y="3136252"/>
              <a:ext cx="584741" cy="212762"/>
            </a:xfrm>
            <a:custGeom>
              <a:avLst/>
              <a:pathLst>
                <a:path w="584741" h="212762">
                  <a:moveTo>
                    <a:pt x="584741" y="2127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9256" y="3349014"/>
              <a:ext cx="466467" cy="291067"/>
            </a:xfrm>
            <a:custGeom>
              <a:avLst/>
              <a:pathLst>
                <a:path w="466467" h="291067">
                  <a:moveTo>
                    <a:pt x="466467" y="0"/>
                  </a:moveTo>
                  <a:lnTo>
                    <a:pt x="0" y="2910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95903" y="3275599"/>
              <a:ext cx="225678" cy="312623"/>
            </a:xfrm>
            <a:custGeom>
              <a:avLst/>
              <a:pathLst>
                <a:path w="225678" h="312623">
                  <a:moveTo>
                    <a:pt x="0" y="0"/>
                  </a:moveTo>
                  <a:lnTo>
                    <a:pt x="225678" y="3126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095903" y="3275599"/>
              <a:ext cx="630708" cy="37822"/>
            </a:xfrm>
            <a:custGeom>
              <a:avLst/>
              <a:pathLst>
                <a:path w="630708" h="37822">
                  <a:moveTo>
                    <a:pt x="0" y="0"/>
                  </a:moveTo>
                  <a:lnTo>
                    <a:pt x="630708" y="3782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175465" y="2301268"/>
              <a:ext cx="261009" cy="182008"/>
            </a:xfrm>
            <a:custGeom>
              <a:avLst/>
              <a:pathLst>
                <a:path w="261009" h="182008">
                  <a:moveTo>
                    <a:pt x="0" y="182008"/>
                  </a:moveTo>
                  <a:lnTo>
                    <a:pt x="26100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75465" y="2483276"/>
              <a:ext cx="371856" cy="36419"/>
            </a:xfrm>
            <a:custGeom>
              <a:avLst/>
              <a:pathLst>
                <a:path w="371856" h="36419">
                  <a:moveTo>
                    <a:pt x="0" y="0"/>
                  </a:moveTo>
                  <a:lnTo>
                    <a:pt x="371856" y="364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84353" y="3640082"/>
              <a:ext cx="384902" cy="52825"/>
            </a:xfrm>
            <a:custGeom>
              <a:avLst/>
              <a:pathLst>
                <a:path w="384902" h="52825">
                  <a:moveTo>
                    <a:pt x="384902" y="0"/>
                  </a:moveTo>
                  <a:lnTo>
                    <a:pt x="0" y="528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78258" y="3640082"/>
              <a:ext cx="290997" cy="298708"/>
            </a:xfrm>
            <a:custGeom>
              <a:avLst/>
              <a:pathLst>
                <a:path w="290997" h="298708">
                  <a:moveTo>
                    <a:pt x="290997" y="0"/>
                  </a:moveTo>
                  <a:lnTo>
                    <a:pt x="0" y="2987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83873" y="1966361"/>
              <a:ext cx="253197" cy="191268"/>
            </a:xfrm>
            <a:custGeom>
              <a:avLst/>
              <a:pathLst>
                <a:path w="253197" h="191268">
                  <a:moveTo>
                    <a:pt x="253197" y="191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070" y="1801063"/>
              <a:ext cx="220923" cy="356567"/>
            </a:xfrm>
            <a:custGeom>
              <a:avLst/>
              <a:pathLst>
                <a:path w="220923" h="356567">
                  <a:moveTo>
                    <a:pt x="0" y="356567"/>
                  </a:moveTo>
                  <a:lnTo>
                    <a:pt x="2209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60204" y="2906074"/>
              <a:ext cx="190778" cy="230178"/>
            </a:xfrm>
            <a:custGeom>
              <a:avLst/>
              <a:pathLst>
                <a:path w="190778" h="230178">
                  <a:moveTo>
                    <a:pt x="190778" y="23017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0060" y="3053411"/>
              <a:ext cx="550922" cy="82840"/>
            </a:xfrm>
            <a:custGeom>
              <a:avLst/>
              <a:pathLst>
                <a:path w="550922" h="82840">
                  <a:moveTo>
                    <a:pt x="550922" y="8284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26612" y="3313421"/>
              <a:ext cx="217039" cy="27527"/>
            </a:xfrm>
            <a:custGeom>
              <a:avLst/>
              <a:pathLst>
                <a:path w="217039" h="27527">
                  <a:moveTo>
                    <a:pt x="0" y="0"/>
                  </a:moveTo>
                  <a:lnTo>
                    <a:pt x="217039" y="275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26612" y="3313421"/>
              <a:ext cx="582898" cy="32086"/>
            </a:xfrm>
            <a:custGeom>
              <a:avLst/>
              <a:pathLst>
                <a:path w="582898" h="32086">
                  <a:moveTo>
                    <a:pt x="0" y="0"/>
                  </a:moveTo>
                  <a:lnTo>
                    <a:pt x="582898" y="320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957993" y="1609746"/>
              <a:ext cx="321249" cy="191316"/>
            </a:xfrm>
            <a:custGeom>
              <a:avLst/>
              <a:pathLst>
                <a:path w="321249" h="191316">
                  <a:moveTo>
                    <a:pt x="0" y="191316"/>
                  </a:moveTo>
                  <a:lnTo>
                    <a:pt x="32124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921367" y="1527901"/>
              <a:ext cx="36626" cy="273161"/>
            </a:xfrm>
            <a:custGeom>
              <a:avLst/>
              <a:pathLst>
                <a:path w="36626" h="273161">
                  <a:moveTo>
                    <a:pt x="36626" y="2731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810119" y="3858142"/>
              <a:ext cx="11622" cy="128093"/>
            </a:xfrm>
            <a:custGeom>
              <a:avLst/>
              <a:pathLst>
                <a:path w="11622" h="128093">
                  <a:moveTo>
                    <a:pt x="0" y="0"/>
                  </a:moveTo>
                  <a:lnTo>
                    <a:pt x="11622" y="1280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10119" y="3858142"/>
              <a:ext cx="53574" cy="343114"/>
            </a:xfrm>
            <a:custGeom>
              <a:avLst/>
              <a:pathLst>
                <a:path w="53574" h="343114">
                  <a:moveTo>
                    <a:pt x="0" y="0"/>
                  </a:moveTo>
                  <a:lnTo>
                    <a:pt x="53574" y="3431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47788" y="3053411"/>
              <a:ext cx="252271" cy="10675"/>
            </a:xfrm>
            <a:custGeom>
              <a:avLst/>
              <a:pathLst>
                <a:path w="252271" h="10675">
                  <a:moveTo>
                    <a:pt x="252271" y="0"/>
                  </a:moveTo>
                  <a:lnTo>
                    <a:pt x="0" y="106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49513" y="2953699"/>
              <a:ext cx="450546" cy="99712"/>
            </a:xfrm>
            <a:custGeom>
              <a:avLst/>
              <a:pathLst>
                <a:path w="450546" h="99712">
                  <a:moveTo>
                    <a:pt x="450546" y="9971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637594" y="3059227"/>
              <a:ext cx="35793" cy="119652"/>
            </a:xfrm>
            <a:custGeom>
              <a:avLst/>
              <a:pathLst>
                <a:path w="35793" h="119652">
                  <a:moveTo>
                    <a:pt x="0" y="119652"/>
                  </a:moveTo>
                  <a:lnTo>
                    <a:pt x="3579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29236" y="2901490"/>
              <a:ext cx="108358" cy="277390"/>
            </a:xfrm>
            <a:custGeom>
              <a:avLst/>
              <a:pathLst>
                <a:path w="108358" h="277390">
                  <a:moveTo>
                    <a:pt x="108358" y="2773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63693" y="4201256"/>
              <a:ext cx="85991" cy="137264"/>
            </a:xfrm>
            <a:custGeom>
              <a:avLst/>
              <a:pathLst>
                <a:path w="85991" h="137264">
                  <a:moveTo>
                    <a:pt x="0" y="0"/>
                  </a:moveTo>
                  <a:lnTo>
                    <a:pt x="85991" y="1372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863693" y="4201256"/>
              <a:ext cx="3369" cy="298929"/>
            </a:xfrm>
            <a:custGeom>
              <a:avLst/>
              <a:pathLst>
                <a:path w="3369" h="298929">
                  <a:moveTo>
                    <a:pt x="0" y="0"/>
                  </a:moveTo>
                  <a:lnTo>
                    <a:pt x="3369" y="2989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957070" y="2792432"/>
              <a:ext cx="203133" cy="113641"/>
            </a:xfrm>
            <a:custGeom>
              <a:avLst/>
              <a:pathLst>
                <a:path w="203133" h="113641">
                  <a:moveTo>
                    <a:pt x="203133" y="1136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07763" y="2729516"/>
              <a:ext cx="52440" cy="176557"/>
            </a:xfrm>
            <a:custGeom>
              <a:avLst/>
              <a:pathLst>
                <a:path w="52440" h="176557">
                  <a:moveTo>
                    <a:pt x="52440" y="1765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921367" y="1354974"/>
              <a:ext cx="79846" cy="172926"/>
            </a:xfrm>
            <a:custGeom>
              <a:avLst/>
              <a:pathLst>
                <a:path w="79846" h="172926">
                  <a:moveTo>
                    <a:pt x="0" y="172926"/>
                  </a:moveTo>
                  <a:lnTo>
                    <a:pt x="7984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5102" y="1359134"/>
              <a:ext cx="106265" cy="168766"/>
            </a:xfrm>
            <a:custGeom>
              <a:avLst/>
              <a:pathLst>
                <a:path w="106265" h="168766">
                  <a:moveTo>
                    <a:pt x="106265" y="1687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287115" y="3588222"/>
              <a:ext cx="34466" cy="138097"/>
            </a:xfrm>
            <a:custGeom>
              <a:avLst/>
              <a:pathLst>
                <a:path w="34466" h="138097">
                  <a:moveTo>
                    <a:pt x="34466" y="0"/>
                  </a:moveTo>
                  <a:lnTo>
                    <a:pt x="0" y="13809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321582" y="3588222"/>
              <a:ext cx="263462" cy="270179"/>
            </a:xfrm>
            <a:custGeom>
              <a:avLst/>
              <a:pathLst>
                <a:path w="263462" h="270179">
                  <a:moveTo>
                    <a:pt x="0" y="0"/>
                  </a:moveTo>
                  <a:lnTo>
                    <a:pt x="263462" y="2701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585044" y="3858401"/>
              <a:ext cx="111728" cy="116152"/>
            </a:xfrm>
            <a:custGeom>
              <a:avLst/>
              <a:pathLst>
                <a:path w="111728" h="116152">
                  <a:moveTo>
                    <a:pt x="0" y="0"/>
                  </a:moveTo>
                  <a:lnTo>
                    <a:pt x="111728" y="1161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585044" y="3858401"/>
              <a:ext cx="234520" cy="227535"/>
            </a:xfrm>
            <a:custGeom>
              <a:avLst/>
              <a:pathLst>
                <a:path w="234520" h="227535">
                  <a:moveTo>
                    <a:pt x="0" y="0"/>
                  </a:moveTo>
                  <a:lnTo>
                    <a:pt x="234520" y="2275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127907" y="2836110"/>
              <a:ext cx="221606" cy="117588"/>
            </a:xfrm>
            <a:custGeom>
              <a:avLst/>
              <a:pathLst>
                <a:path w="221606" h="117588">
                  <a:moveTo>
                    <a:pt x="221606" y="11758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039090" y="2949540"/>
              <a:ext cx="310422" cy="4159"/>
            </a:xfrm>
            <a:custGeom>
              <a:avLst/>
              <a:pathLst>
                <a:path w="310422" h="4159">
                  <a:moveTo>
                    <a:pt x="310422" y="415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309510" y="3345508"/>
              <a:ext cx="240890" cy="27718"/>
            </a:xfrm>
            <a:custGeom>
              <a:avLst/>
              <a:pathLst>
                <a:path w="240890" h="27718">
                  <a:moveTo>
                    <a:pt x="0" y="0"/>
                  </a:moveTo>
                  <a:lnTo>
                    <a:pt x="240890" y="277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309510" y="3345508"/>
              <a:ext cx="491884" cy="26320"/>
            </a:xfrm>
            <a:custGeom>
              <a:avLst/>
              <a:pathLst>
                <a:path w="491884" h="26320">
                  <a:moveTo>
                    <a:pt x="0" y="0"/>
                  </a:moveTo>
                  <a:lnTo>
                    <a:pt x="491884" y="263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867062" y="4500185"/>
              <a:ext cx="98877" cy="178468"/>
            </a:xfrm>
            <a:custGeom>
              <a:avLst/>
              <a:pathLst>
                <a:path w="98877" h="178468">
                  <a:moveTo>
                    <a:pt x="0" y="0"/>
                  </a:moveTo>
                  <a:lnTo>
                    <a:pt x="98877" y="1784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773195" y="4500185"/>
              <a:ext cx="93867" cy="179879"/>
            </a:xfrm>
            <a:custGeom>
              <a:avLst/>
              <a:pathLst>
                <a:path w="93867" h="179879">
                  <a:moveTo>
                    <a:pt x="93867" y="0"/>
                  </a:moveTo>
                  <a:lnTo>
                    <a:pt x="0" y="1798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279243" y="1507278"/>
              <a:ext cx="261555" cy="102468"/>
            </a:xfrm>
            <a:custGeom>
              <a:avLst/>
              <a:pathLst>
                <a:path w="261555" h="102468">
                  <a:moveTo>
                    <a:pt x="0" y="102468"/>
                  </a:moveTo>
                  <a:lnTo>
                    <a:pt x="261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279243" y="1448366"/>
              <a:ext cx="119523" cy="161380"/>
            </a:xfrm>
            <a:custGeom>
              <a:avLst/>
              <a:pathLst>
                <a:path w="119523" h="161380">
                  <a:moveTo>
                    <a:pt x="0" y="161380"/>
                  </a:moveTo>
                  <a:lnTo>
                    <a:pt x="1195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36071" y="3938791"/>
              <a:ext cx="42187" cy="159286"/>
            </a:xfrm>
            <a:custGeom>
              <a:avLst/>
              <a:pathLst>
                <a:path w="42187" h="159286">
                  <a:moveTo>
                    <a:pt x="42187" y="0"/>
                  </a:moveTo>
                  <a:lnTo>
                    <a:pt x="0" y="1592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56439" y="3938791"/>
              <a:ext cx="321819" cy="224806"/>
            </a:xfrm>
            <a:custGeom>
              <a:avLst/>
              <a:pathLst>
                <a:path w="321819" h="224806">
                  <a:moveTo>
                    <a:pt x="321819" y="0"/>
                  </a:moveTo>
                  <a:lnTo>
                    <a:pt x="0" y="224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547321" y="2466809"/>
              <a:ext cx="274527" cy="52886"/>
            </a:xfrm>
            <a:custGeom>
              <a:avLst/>
              <a:pathLst>
                <a:path w="274527" h="52886">
                  <a:moveTo>
                    <a:pt x="0" y="52886"/>
                  </a:moveTo>
                  <a:lnTo>
                    <a:pt x="2745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547321" y="2519695"/>
              <a:ext cx="226037" cy="70638"/>
            </a:xfrm>
            <a:custGeom>
              <a:avLst/>
              <a:pathLst>
                <a:path w="226037" h="70638">
                  <a:moveTo>
                    <a:pt x="0" y="0"/>
                  </a:moveTo>
                  <a:lnTo>
                    <a:pt x="226037" y="706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872276" y="3692908"/>
              <a:ext cx="212077" cy="94200"/>
            </a:xfrm>
            <a:custGeom>
              <a:avLst/>
              <a:pathLst>
                <a:path w="212077" h="94200">
                  <a:moveTo>
                    <a:pt x="212077" y="0"/>
                  </a:moveTo>
                  <a:lnTo>
                    <a:pt x="0" y="9420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05470" y="3675304"/>
              <a:ext cx="278883" cy="17603"/>
            </a:xfrm>
            <a:custGeom>
              <a:avLst/>
              <a:pathLst>
                <a:path w="278883" h="17603">
                  <a:moveTo>
                    <a:pt x="278883" y="1760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60701" y="1874504"/>
              <a:ext cx="223171" cy="91857"/>
            </a:xfrm>
            <a:custGeom>
              <a:avLst/>
              <a:pathLst>
                <a:path w="223171" h="91857">
                  <a:moveTo>
                    <a:pt x="223171" y="918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12258" y="1795870"/>
              <a:ext cx="71615" cy="170491"/>
            </a:xfrm>
            <a:custGeom>
              <a:avLst/>
              <a:pathLst>
                <a:path w="71615" h="170491">
                  <a:moveTo>
                    <a:pt x="71615" y="170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87263" y="4163598"/>
              <a:ext cx="269176" cy="93040"/>
            </a:xfrm>
            <a:custGeom>
              <a:avLst/>
              <a:pathLst>
                <a:path w="269176" h="93040">
                  <a:moveTo>
                    <a:pt x="269176" y="0"/>
                  </a:moveTo>
                  <a:lnTo>
                    <a:pt x="0" y="9304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729164" y="4163598"/>
              <a:ext cx="127274" cy="175806"/>
            </a:xfrm>
            <a:custGeom>
              <a:avLst/>
              <a:pathLst>
                <a:path w="127274" h="175806">
                  <a:moveTo>
                    <a:pt x="127274" y="0"/>
                  </a:moveTo>
                  <a:lnTo>
                    <a:pt x="0" y="175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819565" y="4085937"/>
              <a:ext cx="52702" cy="170727"/>
            </a:xfrm>
            <a:custGeom>
              <a:avLst/>
              <a:pathLst>
                <a:path w="52702" h="170727">
                  <a:moveTo>
                    <a:pt x="0" y="0"/>
                  </a:moveTo>
                  <a:lnTo>
                    <a:pt x="52702" y="1707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819565" y="4085937"/>
              <a:ext cx="230285" cy="98811"/>
            </a:xfrm>
            <a:custGeom>
              <a:avLst/>
              <a:pathLst>
                <a:path w="230285" h="98811">
                  <a:moveTo>
                    <a:pt x="0" y="0"/>
                  </a:moveTo>
                  <a:lnTo>
                    <a:pt x="230285" y="9881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801395" y="3333956"/>
              <a:ext cx="303513" cy="37871"/>
            </a:xfrm>
            <a:custGeom>
              <a:avLst/>
              <a:pathLst>
                <a:path w="303513" h="37871">
                  <a:moveTo>
                    <a:pt x="0" y="37871"/>
                  </a:moveTo>
                  <a:lnTo>
                    <a:pt x="3035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801395" y="3371828"/>
              <a:ext cx="279702" cy="80074"/>
            </a:xfrm>
            <a:custGeom>
              <a:avLst/>
              <a:pathLst>
                <a:path w="279702" h="80074">
                  <a:moveTo>
                    <a:pt x="0" y="0"/>
                  </a:moveTo>
                  <a:lnTo>
                    <a:pt x="279702" y="800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436474" y="2149190"/>
              <a:ext cx="106032" cy="152077"/>
            </a:xfrm>
            <a:custGeom>
              <a:avLst/>
              <a:pathLst>
                <a:path w="106032" h="152077">
                  <a:moveTo>
                    <a:pt x="0" y="152077"/>
                  </a:moveTo>
                  <a:lnTo>
                    <a:pt x="10603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436474" y="2221809"/>
              <a:ext cx="257001" cy="79458"/>
            </a:xfrm>
            <a:custGeom>
              <a:avLst/>
              <a:pathLst>
                <a:path w="257001" h="79458">
                  <a:moveTo>
                    <a:pt x="0" y="79458"/>
                  </a:moveTo>
                  <a:lnTo>
                    <a:pt x="25700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369116" y="2756151"/>
              <a:ext cx="160120" cy="145338"/>
            </a:xfrm>
            <a:custGeom>
              <a:avLst/>
              <a:pathLst>
                <a:path w="160120" h="145338">
                  <a:moveTo>
                    <a:pt x="160120" y="1453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529236" y="2715255"/>
              <a:ext cx="23486" cy="186235"/>
            </a:xfrm>
            <a:custGeom>
              <a:avLst/>
              <a:pathLst>
                <a:path w="23486" h="186235">
                  <a:moveTo>
                    <a:pt x="0" y="186235"/>
                  </a:moveTo>
                  <a:lnTo>
                    <a:pt x="2348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16187" y="3032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337515" y="272455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8073307" y="33023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783500" y="132753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21121" y="26836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41786" y="302762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229100" y="184290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380657" y="176426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7518800" y="33416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8049497" y="342030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007489" y="291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096306" y="28045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367165" y="141676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509197" y="147567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1593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912050" y="33093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18083" y="430691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7018249" y="4153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76162" y="269791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25469" y="276083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661874" y="21902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6665172" y="39429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510906" y="21175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90140" y="395463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6255514" y="36947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773868" y="364370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840675" y="375550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6840666" y="42250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934338" y="464705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741757" y="25587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969612" y="132337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790247" y="24352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104470" y="406647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697563" y="430780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555662" y="422503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8084392" y="3163174"/>
              <a:ext cx="19435" cy="161784"/>
            </a:xfrm>
            <a:custGeom>
              <a:avLst/>
              <a:pathLst>
                <a:path w="19435" h="161784">
                  <a:moveTo>
                    <a:pt x="0" y="0"/>
                  </a:moveTo>
                  <a:lnTo>
                    <a:pt x="19435" y="161784"/>
                  </a:lnTo>
                </a:path>
              </a:pathLst>
            </a:custGeom>
            <a:ln w="542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417859" y="1449065"/>
              <a:ext cx="164413" cy="6022"/>
            </a:xfrm>
            <a:custGeom>
              <a:avLst/>
              <a:pathLst>
                <a:path w="164413" h="6022">
                  <a:moveTo>
                    <a:pt x="164413" y="6022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1365377" y="3095216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926223" y="2785811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756239" y="3028686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946457" y="1390362"/>
              <a:ext cx="1171446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365387" y="2549044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34922" y="3089982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324217" y="1902054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292751" y="1627501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05590" y="3207857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85243" y="3479830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31653" y="2979155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31519" y="2667619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05133" y="1409116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10533" y="1587983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951886" y="4711438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95891" y="3173136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86744" y="4196025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668953" y="4041897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846796" y="2585545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369328" y="2870943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74032" y="2273979"/>
              <a:ext cx="1057760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57066" y="3831920"/>
              <a:ext cx="863617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12092" y="2006289"/>
              <a:ext cx="84350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25197" y="3819893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733906" y="3558221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195526" y="3531551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785581" y="3838700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332351" y="4284888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03333" y="4534665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23338" y="2642372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6036667" y="1207621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6886518" y="2464016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2200768" y="4017078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542682" y="4392712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992899" y="4113924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336990"/>
              <a:ext cx="98030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364305"/>
              <a:ext cx="740093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679428"/>
              <a:ext cx="91959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1994551"/>
              <a:ext cx="129058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706744"/>
              <a:ext cx="64581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652113"/>
              <a:ext cx="267527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049182"/>
              <a:ext cx="44724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021867"/>
              <a:ext cx="786849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99070" y="4146874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36698" y="3431784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27980" y="3119558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258539" y="2777120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29171" y="2404469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04415" y="2060170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583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1480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95378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92332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6229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80127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2021-07-20T09:50:16Z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