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7a7c1af8126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811848" y="3100792"/>
              <a:ext cx="1668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JAR Chewiness: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17555" y="3211777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18-44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65968" y="2942757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Flavour Duration: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898757" y="2783202"/>
              <a:ext cx="1915825" cy="8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Overall Hardness: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721832" y="3421786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79876" y="3529511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21%: JAR Melting: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156800" y="2615368"/>
              <a:ext cx="150602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First Bite: Wants Less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824337" y="3731325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Tartness: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975600" y="2457726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Colour: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662600" y="3844649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Aroma Intensity: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237260" y="2281194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Sweetness: Wants Less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38801" y="4003780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572951" y="3080836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998495" y="2971580"/>
              <a:ext cx="141572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336411" y="3246484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867831" y="2818820"/>
              <a:ext cx="162665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Sweetness: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600899" y="3454083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897618" y="2651897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Chewiness: Wants More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864573" y="357141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45-65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59016" y="3730862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Melting: Wants More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28%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794455" y="270809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794455" y="231880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794455" y="2124157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794455" y="251344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94455" y="192951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794455" y="2902737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794455" y="309738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794455" y="3681318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94455" y="3875963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794455" y="3292027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794455" y="348667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794455" y="1734867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446758" y="270809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46758" y="2318802"/>
              <a:ext cx="1449232" cy="194645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46758" y="212415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46758" y="2513447"/>
              <a:ext cx="1449232" cy="194645"/>
            </a:xfrm>
            <a:prstGeom prst="rect">
              <a:avLst/>
            </a:prstGeom>
            <a:solidFill>
              <a:srgbClr val="589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46758" y="192951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446758" y="290273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446758" y="3097382"/>
              <a:ext cx="1449232" cy="194645"/>
            </a:xfrm>
            <a:prstGeom prst="rect">
              <a:avLst/>
            </a:prstGeom>
            <a:solidFill>
              <a:srgbClr val="44D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446758" y="3681318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46758" y="3875963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446758" y="329202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446758" y="3486672"/>
              <a:ext cx="1449232" cy="194645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46758" y="173486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45223" y="270809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45223" y="231880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345223" y="2124157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345223" y="2513447"/>
              <a:ext cx="1449232" cy="194645"/>
            </a:xfrm>
            <a:prstGeom prst="rect">
              <a:avLst/>
            </a:prstGeom>
            <a:solidFill>
              <a:srgbClr val="2A2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345223" y="1929512"/>
              <a:ext cx="1449232" cy="194645"/>
            </a:xfrm>
            <a:prstGeom prst="rect">
              <a:avLst/>
            </a:prstGeom>
            <a:solidFill>
              <a:srgbClr val="303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345223" y="2902737"/>
              <a:ext cx="1449232" cy="194645"/>
            </a:xfrm>
            <a:prstGeom prst="rect">
              <a:avLst/>
            </a:prstGeom>
            <a:solidFill>
              <a:srgbClr val="57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345223" y="309738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345223" y="3681318"/>
              <a:ext cx="1449232" cy="194645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345223" y="3875963"/>
              <a:ext cx="1449232" cy="194645"/>
            </a:xfrm>
            <a:prstGeom prst="rect">
              <a:avLst/>
            </a:prstGeom>
            <a:solidFill>
              <a:srgbClr val="56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345223" y="3292027"/>
              <a:ext cx="1449232" cy="194645"/>
            </a:xfrm>
            <a:prstGeom prst="rect">
              <a:avLst/>
            </a:prstGeom>
            <a:solidFill>
              <a:srgbClr val="3F4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345223" y="348667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345223" y="1734867"/>
              <a:ext cx="1449232" cy="194645"/>
            </a:xfrm>
            <a:prstGeom prst="rect">
              <a:avLst/>
            </a:prstGeom>
            <a:solidFill>
              <a:srgbClr val="57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895991" y="2708092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895991" y="2318802"/>
              <a:ext cx="1449232" cy="194645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895991" y="2124157"/>
              <a:ext cx="1449232" cy="194645"/>
            </a:xfrm>
            <a:prstGeom prst="rect">
              <a:avLst/>
            </a:prstGeom>
            <a:solidFill>
              <a:srgbClr val="27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895991" y="2513447"/>
              <a:ext cx="1449232" cy="194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895991" y="1929512"/>
              <a:ext cx="1449232" cy="194645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895991" y="2902737"/>
              <a:ext cx="1449232" cy="194645"/>
            </a:xfrm>
            <a:prstGeom prst="rect">
              <a:avLst/>
            </a:prstGeom>
            <a:solidFill>
              <a:srgbClr val="579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895991" y="3097382"/>
              <a:ext cx="1449232" cy="1946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895991" y="3681318"/>
              <a:ext cx="1449232" cy="194645"/>
            </a:xfrm>
            <a:prstGeom prst="rect">
              <a:avLst/>
            </a:prstGeom>
            <a:solidFill>
              <a:srgbClr val="589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895991" y="3875963"/>
              <a:ext cx="1449232" cy="194645"/>
            </a:xfrm>
            <a:prstGeom prst="rect">
              <a:avLst/>
            </a:prstGeom>
            <a:solidFill>
              <a:srgbClr val="4D6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895991" y="3292027"/>
              <a:ext cx="1449232" cy="194645"/>
            </a:xfrm>
            <a:prstGeom prst="rect">
              <a:avLst/>
            </a:prstGeom>
            <a:solidFill>
              <a:srgbClr val="0E0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895991" y="3486672"/>
              <a:ext cx="1449232" cy="194645"/>
            </a:xfrm>
            <a:prstGeom prst="rect">
              <a:avLst/>
            </a:prstGeom>
            <a:solidFill>
              <a:srgbClr val="313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895991" y="1734867"/>
              <a:ext cx="1449232" cy="194645"/>
            </a:xfrm>
            <a:prstGeom prst="rect">
              <a:avLst/>
            </a:prstGeom>
            <a:solidFill>
              <a:srgbClr val="57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328688" y="173991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7374408" y="178366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7.01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2980991" y="173991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026711" y="178366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7.66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5879455" y="173991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925175" y="1783598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7.31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4430223" y="173991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475943" y="1783598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72167" y="1256820"/>
              <a:ext cx="17953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 (Dark Pink)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34710" y="1397527"/>
              <a:ext cx="197179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 (Light Orange)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287127" y="1538294"/>
              <a:ext cx="176849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 (Orange)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797493" y="1538294"/>
              <a:ext cx="14431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 (Orange)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31713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62060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06983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1907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398981" y="3926732"/>
              <a:ext cx="840224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5389" y="3733575"/>
              <a:ext cx="148381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459941" y="3513153"/>
              <a:ext cx="77926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615853" y="3344285"/>
              <a:ext cx="6233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622402" y="3125410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561561" y="2953447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568288" y="2734632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541201" y="2539987"/>
              <a:ext cx="6980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046794" y="2371059"/>
              <a:ext cx="119241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690386" y="2174866"/>
              <a:ext cx="54881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460060" y="1981769"/>
              <a:ext cx="77914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920653" y="1762895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2267041" y="397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67041" y="3778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67041" y="3583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67041" y="338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67041" y="31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67041" y="3000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267041" y="2805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67041" y="2610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267041" y="2416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67041" y="2221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67041" y="2026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267041" y="1832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63859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63859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96" name="pic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9718" y="4298839"/>
              <a:ext cx="1097280" cy="219455"/>
            </a:xfrm>
            <a:prstGeom prst="rect">
              <a:avLst/>
            </a:prstGeom>
          </p:spPr>
        </p:pic>
        <p:sp>
          <p:nvSpPr>
            <p:cNvPr id="97" name="tx96"/>
            <p:cNvSpPr/>
            <p:nvPr/>
          </p:nvSpPr>
          <p:spPr>
            <a:xfrm>
              <a:off x="6343339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691545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36174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233448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6455169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08358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6154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455169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08358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6154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464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0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03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71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194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862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7443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2123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1636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57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165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673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705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17918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641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490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25223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80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8186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892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9821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496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23072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9106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243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36330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44469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5202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9269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70628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92061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6955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0.248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164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647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7096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419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2994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5398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854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284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8745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15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3404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75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00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515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6189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5970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4449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2995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4354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8844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20694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818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18558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423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07154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331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946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61918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53951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7882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9380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89765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875762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2369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903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29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808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4947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620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7962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11283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303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08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6704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723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109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746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871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9169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976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01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7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6914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0821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873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7348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40825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75016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0707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91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732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4924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01757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89751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5341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50362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956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5527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80502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5202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0.166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740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407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4104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5134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606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448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712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25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413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556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61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90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077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7529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5067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74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816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13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19126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8583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689241" y="19887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9221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3938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2358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9987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384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9196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3439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91809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69078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86527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03168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46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21405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36038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9269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0.108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3067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5465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89549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7051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93503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69342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942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3340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9269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13789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7217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546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9350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6934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3340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13789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7217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546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915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9169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9350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6934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3340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7033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956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13789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7217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75908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546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7629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5067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9350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6934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3783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3340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1706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46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13789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7217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87283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94392" y="2209770"/>
              <a:ext cx="31066" cy="388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08611" y="2190339"/>
              <a:ext cx="31066" cy="582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512166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15720" y="2170907"/>
              <a:ext cx="31066" cy="77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9275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53793" y="2209770"/>
              <a:ext cx="31066" cy="388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2830" y="1996024"/>
              <a:ext cx="31066" cy="2526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26384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78162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29939" y="1782277"/>
              <a:ext cx="31066" cy="4663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33494" y="2209770"/>
              <a:ext cx="31066" cy="388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68012" y="2209770"/>
              <a:ext cx="31066" cy="388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37048" y="1723983"/>
              <a:ext cx="31066" cy="5246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085" y="2190339"/>
              <a:ext cx="31066" cy="582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40603" y="2170907"/>
              <a:ext cx="31066" cy="77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75121" y="2229202"/>
              <a:ext cx="31066" cy="1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444158" y="1704551"/>
              <a:ext cx="31066" cy="5440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87283" y="3255755"/>
              <a:ext cx="31066" cy="64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56320" y="3255755"/>
              <a:ext cx="31066" cy="64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994392" y="3287957"/>
              <a:ext cx="31066" cy="32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201502" y="3191352"/>
              <a:ext cx="31066" cy="1288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08611" y="3255755"/>
              <a:ext cx="31066" cy="64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3943" y="3287957"/>
              <a:ext cx="31066" cy="32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615720" y="3191352"/>
              <a:ext cx="31066" cy="1288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684757" y="3287957"/>
              <a:ext cx="31066" cy="32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719275" y="3287957"/>
              <a:ext cx="31066" cy="32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822830" y="2772728"/>
              <a:ext cx="31066" cy="5474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926384" y="3191352"/>
              <a:ext cx="31066" cy="1288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60903" y="3191352"/>
              <a:ext cx="31066" cy="1288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29939" y="2643921"/>
              <a:ext cx="31066" cy="676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133494" y="3191352"/>
              <a:ext cx="31066" cy="1288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237048" y="2643921"/>
              <a:ext cx="31066" cy="676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306085" y="3287957"/>
              <a:ext cx="31066" cy="32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444158" y="3030343"/>
              <a:ext cx="31066" cy="2898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5050" y="4353421"/>
              <a:ext cx="15533" cy="382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64086" y="4366175"/>
              <a:ext cx="15533" cy="255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02159" y="4353421"/>
              <a:ext cx="15533" cy="382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209268" y="4340666"/>
              <a:ext cx="15533" cy="510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416378" y="4327911"/>
              <a:ext cx="15533" cy="637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19932" y="4378930"/>
              <a:ext cx="15533" cy="127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71710" y="4378930"/>
              <a:ext cx="15533" cy="127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623487" y="4289647"/>
              <a:ext cx="15533" cy="1020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92523" y="4378930"/>
              <a:ext cx="15533" cy="127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727042" y="4366175"/>
              <a:ext cx="15533" cy="255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761560" y="4366175"/>
              <a:ext cx="15533" cy="255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830596" y="4009044"/>
              <a:ext cx="15533" cy="382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934151" y="4327911"/>
              <a:ext cx="15533" cy="637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968669" y="4340666"/>
              <a:ext cx="15533" cy="510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985928" y="4378930"/>
              <a:ext cx="15533" cy="127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037706" y="3817724"/>
              <a:ext cx="15533" cy="5739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141260" y="4315157"/>
              <a:ext cx="15533" cy="76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175779" y="4366175"/>
              <a:ext cx="15533" cy="255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244815" y="3779459"/>
              <a:ext cx="15533" cy="6122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313851" y="4340666"/>
              <a:ext cx="15533" cy="510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348370" y="4340666"/>
              <a:ext cx="15533" cy="510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382888" y="4378930"/>
              <a:ext cx="15533" cy="127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451924" y="3919761"/>
              <a:ext cx="15533" cy="4719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161999" y="2193982"/>
              <a:ext cx="31066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472663" y="2230416"/>
              <a:ext cx="31066" cy="182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576218" y="2157548"/>
              <a:ext cx="31066" cy="91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83327" y="2175765"/>
              <a:ext cx="31066" cy="728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990436" y="1975378"/>
              <a:ext cx="31066" cy="273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059473" y="2230416"/>
              <a:ext cx="31066" cy="182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093991" y="2193982"/>
              <a:ext cx="31066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128509" y="2212199"/>
              <a:ext cx="31066" cy="36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197546" y="1647471"/>
              <a:ext cx="31066" cy="6011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301100" y="2102897"/>
              <a:ext cx="31066" cy="1457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335619" y="2193982"/>
              <a:ext cx="31066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404655" y="1337782"/>
              <a:ext cx="31066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32247" y="3206303"/>
              <a:ext cx="62132" cy="1138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250020" y="3263231"/>
              <a:ext cx="62132" cy="5692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353575" y="3149374"/>
              <a:ext cx="62132" cy="1707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560684" y="3035518"/>
              <a:ext cx="62132" cy="2846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29721" y="3263231"/>
              <a:ext cx="62132" cy="5692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767794" y="2921662"/>
              <a:ext cx="62132" cy="39849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905867" y="3263231"/>
              <a:ext cx="62132" cy="5692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974903" y="2978590"/>
              <a:ext cx="62132" cy="3415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78458" y="3206303"/>
              <a:ext cx="62132" cy="1138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182012" y="2409308"/>
              <a:ext cx="62132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285567" y="3206303"/>
              <a:ext cx="62132" cy="1138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389122" y="2750877"/>
              <a:ext cx="62132" cy="56928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2747780" y="4361323"/>
              <a:ext cx="31066" cy="303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161999" y="4346142"/>
              <a:ext cx="31066" cy="455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265554" y="4376504"/>
              <a:ext cx="31066" cy="151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369108" y="4346142"/>
              <a:ext cx="31066" cy="455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472663" y="4376504"/>
              <a:ext cx="31066" cy="151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76218" y="4239876"/>
              <a:ext cx="31066" cy="1518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45254" y="4376504"/>
              <a:ext cx="31066" cy="151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783327" y="4224695"/>
              <a:ext cx="31066" cy="1669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921400" y="4376504"/>
              <a:ext cx="31066" cy="151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990436" y="4072887"/>
              <a:ext cx="31066" cy="3187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059473" y="4376504"/>
              <a:ext cx="31066" cy="151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093991" y="4315780"/>
              <a:ext cx="31066" cy="759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28509" y="4361323"/>
              <a:ext cx="31066" cy="303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197546" y="3647823"/>
              <a:ext cx="31066" cy="7438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301100" y="4239876"/>
              <a:ext cx="31066" cy="1518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335619" y="4346142"/>
              <a:ext cx="31066" cy="455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404655" y="3480833"/>
              <a:ext cx="31066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43844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550954" y="2151476"/>
              <a:ext cx="2588" cy="97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758063" y="2054318"/>
              <a:ext cx="2588" cy="1943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96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82709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8232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896136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35585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65172" y="2005740"/>
              <a:ext cx="2588" cy="2428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9475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011197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016950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03420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068727" y="2200055"/>
              <a:ext cx="2588" cy="48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103245" y="2151476"/>
              <a:ext cx="2588" cy="97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142695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151571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172282" y="1787135"/>
              <a:ext cx="2588" cy="4614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06800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213704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22405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231456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241318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255125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264330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6275836" y="2200055"/>
              <a:ext cx="2588" cy="48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310355" y="2200055"/>
              <a:ext cx="2588" cy="48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6327614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344873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6353502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6356379" y="2224344"/>
              <a:ext cx="2588" cy="242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379391" y="1714267"/>
              <a:ext cx="2588" cy="5343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720704" y="3197544"/>
              <a:ext cx="6213" cy="1226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927813" y="3136237"/>
              <a:ext cx="6213" cy="1839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134923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238477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342032" y="3136237"/>
              <a:ext cx="6213" cy="1839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549141" y="3197544"/>
              <a:ext cx="6213" cy="1226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8729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37903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56251" y="3136237"/>
              <a:ext cx="6213" cy="1839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825287" y="3197544"/>
              <a:ext cx="6213" cy="1226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59805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938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28842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963360" y="3136237"/>
              <a:ext cx="6213" cy="1839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032397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055409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066915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101433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111295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35951" y="3197544"/>
              <a:ext cx="6213" cy="1226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70469" y="2584471"/>
              <a:ext cx="6213" cy="7356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4024" y="3258852"/>
              <a:ext cx="6213" cy="6130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77579" y="2891008"/>
              <a:ext cx="6213" cy="4291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4722516" y="4353938"/>
              <a:ext cx="2588" cy="37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4929626" y="4335064"/>
              <a:ext cx="2588" cy="566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5136735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240290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5343844" y="4316191"/>
              <a:ext cx="2588" cy="7549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5550954" y="4278444"/>
              <a:ext cx="2588" cy="1132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5580541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5639715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5758063" y="4184076"/>
              <a:ext cx="2588" cy="2076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820196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827099" y="4335064"/>
              <a:ext cx="2588" cy="566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5861618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882329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896136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5923750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930654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935585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5965172" y="4146329"/>
              <a:ext cx="2588" cy="2453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994759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6011197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6016950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6034209" y="4353938"/>
              <a:ext cx="2588" cy="37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6057221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6068727" y="4335064"/>
              <a:ext cx="2588" cy="566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6103245" y="4297317"/>
              <a:ext cx="2588" cy="943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6113108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6137763" y="4353938"/>
              <a:ext cx="2588" cy="37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142695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151571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172282" y="3806606"/>
              <a:ext cx="2588" cy="58507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6206800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6213704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6224059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6231456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6241318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6255125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6264330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6275836" y="4335064"/>
              <a:ext cx="2588" cy="566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6310355" y="4353938"/>
              <a:ext cx="2588" cy="37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6327614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6344873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6353502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6356379" y="4372811"/>
              <a:ext cx="2588" cy="18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6379391" y="3844353"/>
              <a:ext cx="2588" cy="547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097195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350329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7390600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7511414" y="2191761"/>
              <a:ext cx="2662" cy="56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7626475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7649487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18523" y="2153846"/>
              <a:ext cx="2662" cy="947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42789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847967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7856596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7893770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7925633" y="2115931"/>
              <a:ext cx="2662" cy="1327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7944461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7955220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984807" y="2210718"/>
              <a:ext cx="2662" cy="379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994669" y="2191761"/>
              <a:ext cx="2662" cy="56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8008476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8017681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8029187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8055076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8070609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8073568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8086718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8091320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8098224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8103155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8106853" y="2210718"/>
              <a:ext cx="2662" cy="379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8113914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8132742" y="1660949"/>
              <a:ext cx="2662" cy="5876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8167260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8178766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8201778" y="2191761"/>
              <a:ext cx="2662" cy="56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8210408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257008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8270815" y="2172803"/>
              <a:ext cx="2662" cy="758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8288074" y="2210718"/>
              <a:ext cx="2662" cy="379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8302195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8321023" y="2229676"/>
              <a:ext cx="2662" cy="189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8339851" y="1623034"/>
              <a:ext cx="2662" cy="6255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6682425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6848113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6889535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7096644" y="3194318"/>
              <a:ext cx="3765" cy="1258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7165680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7284925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7303753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7372790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7441826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7479000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7492034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7510863" y="3152371"/>
              <a:ext cx="3765" cy="167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7586175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7717972" y="3152371"/>
              <a:ext cx="3765" cy="167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7787008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7821527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7856045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7925081" y="3152371"/>
              <a:ext cx="3765" cy="167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7943909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7948093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7981566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7987214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7994118" y="3236265"/>
              <a:ext cx="3765" cy="83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8007925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8028636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8056878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8086166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8090769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8132191" y="2565111"/>
              <a:ext cx="3765" cy="7550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8151019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8194323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8318589" y="3278212"/>
              <a:ext cx="3765" cy="419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8339300" y="2900688"/>
              <a:ext cx="3765" cy="41947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6683461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6849148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6890570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7097679" y="4335538"/>
              <a:ext cx="1694" cy="561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7166716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7285961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7304789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7350813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7373825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739108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7442862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7480035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7493070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7511898" y="4293429"/>
              <a:ext cx="1694" cy="982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7587211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7626959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7649971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7719007" y="4265356"/>
              <a:ext cx="1694" cy="1263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7788044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7822562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7843273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7848451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7857080" y="4349575"/>
              <a:ext cx="1694" cy="421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789425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7926117" y="4237282"/>
              <a:ext cx="1694" cy="1544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7944945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7949129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795570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7982601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7985291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7988250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7995153" y="4321502"/>
              <a:ext cx="1694" cy="701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8008961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8018165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8029671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8055560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805791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8071093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8074052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8087202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8091804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8098708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8103639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8107337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8114398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8133226" y="3703893"/>
              <a:ext cx="1694" cy="6877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815205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8167744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8179250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8195359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8202263" y="4349575"/>
              <a:ext cx="1694" cy="421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8210892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8257492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8271299" y="4335538"/>
              <a:ext cx="1694" cy="561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8288558" y="4363612"/>
              <a:ext cx="1694" cy="280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8302679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8319625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8321507" y="4377648"/>
              <a:ext cx="1694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8340335" y="3788112"/>
              <a:ext cx="1694" cy="6035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969807" y="1175541"/>
              <a:ext cx="132289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(Orange)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781191" y="1175541"/>
              <a:ext cx="162112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(Orange)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4729382" y="1175595"/>
              <a:ext cx="164573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(Dark Pink)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6621394" y="1175595"/>
              <a:ext cx="178270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(Light orange)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102520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154298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06075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98570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350347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402125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494620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546397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598174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690669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742447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794224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51" name="rc350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8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374)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231)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790542" y="21986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599691" y="1581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408841" y="1819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7217990" y="16864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850847" y="299236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659996" y="262911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469146" y="303852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278295" y="297162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911152" y="25574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720301" y="190002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529450" y="22476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338600" y="21772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85215" y="1935181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15368" y="1935181"/>
              <a:ext cx="0" cy="576591"/>
            </a:xfrm>
            <a:custGeom>
              <a:avLst/>
              <a:pathLst>
                <a:path w="0" h="576591">
                  <a:moveTo>
                    <a:pt x="0" y="0"/>
                  </a:moveTo>
                  <a:lnTo>
                    <a:pt x="0" y="57659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85215" y="2511773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94365" y="1374190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624517" y="1374190"/>
              <a:ext cx="0" cy="463353"/>
            </a:xfrm>
            <a:custGeom>
              <a:avLst/>
              <a:pathLst>
                <a:path w="0" h="463353">
                  <a:moveTo>
                    <a:pt x="0" y="0"/>
                  </a:moveTo>
                  <a:lnTo>
                    <a:pt x="0" y="46335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594365" y="1837543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03514" y="1605876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33666" y="1605876"/>
              <a:ext cx="0" cy="476302"/>
            </a:xfrm>
            <a:custGeom>
              <a:avLst/>
              <a:pathLst>
                <a:path w="0" h="476302">
                  <a:moveTo>
                    <a:pt x="0" y="0"/>
                  </a:moveTo>
                  <a:lnTo>
                    <a:pt x="0" y="47630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03514" y="208217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212663" y="1500729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242816" y="1500729"/>
              <a:ext cx="0" cy="421130"/>
            </a:xfrm>
            <a:custGeom>
              <a:avLst/>
              <a:pathLst>
                <a:path w="0" h="421130">
                  <a:moveTo>
                    <a:pt x="0" y="0"/>
                  </a:moveTo>
                  <a:lnTo>
                    <a:pt x="0" y="42113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212663" y="1921860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845520" y="2647134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75673" y="2647134"/>
              <a:ext cx="0" cy="740106"/>
            </a:xfrm>
            <a:custGeom>
              <a:avLst/>
              <a:pathLst>
                <a:path w="0" h="740106">
                  <a:moveTo>
                    <a:pt x="0" y="0"/>
                  </a:moveTo>
                  <a:lnTo>
                    <a:pt x="0" y="74010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45520" y="3387240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54670" y="213506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684822" y="2135068"/>
              <a:ext cx="0" cy="1037750"/>
            </a:xfrm>
            <a:custGeom>
              <a:avLst/>
              <a:pathLst>
                <a:path w="0" h="1037750">
                  <a:moveTo>
                    <a:pt x="0" y="0"/>
                  </a:moveTo>
                  <a:lnTo>
                    <a:pt x="0" y="103775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654670" y="317281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463819" y="2434874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493971" y="2434874"/>
              <a:ext cx="0" cy="1256952"/>
            </a:xfrm>
            <a:custGeom>
              <a:avLst/>
              <a:pathLst>
                <a:path w="0" h="1256952">
                  <a:moveTo>
                    <a:pt x="0" y="0"/>
                  </a:moveTo>
                  <a:lnTo>
                    <a:pt x="0" y="125695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463819" y="3691826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272968" y="250564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03121" y="2505648"/>
              <a:ext cx="0" cy="981610"/>
            </a:xfrm>
            <a:custGeom>
              <a:avLst/>
              <a:pathLst>
                <a:path w="0" h="981610">
                  <a:moveTo>
                    <a:pt x="0" y="0"/>
                  </a:moveTo>
                  <a:lnTo>
                    <a:pt x="0" y="98161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272968" y="348725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05825" y="2348056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935978" y="2348056"/>
              <a:ext cx="0" cy="468443"/>
            </a:xfrm>
            <a:custGeom>
              <a:avLst/>
              <a:pathLst>
                <a:path w="0" h="468443">
                  <a:moveTo>
                    <a:pt x="0" y="0"/>
                  </a:moveTo>
                  <a:lnTo>
                    <a:pt x="0" y="46844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05825" y="2816499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14975" y="1691228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45127" y="1691228"/>
              <a:ext cx="0" cy="467237"/>
            </a:xfrm>
            <a:custGeom>
              <a:avLst/>
              <a:pathLst>
                <a:path w="0" h="467237">
                  <a:moveTo>
                    <a:pt x="0" y="0"/>
                  </a:moveTo>
                  <a:lnTo>
                    <a:pt x="0" y="46723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14975" y="2158465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524124" y="1990983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54276" y="1990983"/>
              <a:ext cx="0" cy="562910"/>
            </a:xfrm>
            <a:custGeom>
              <a:avLst/>
              <a:pathLst>
                <a:path w="0" h="562910">
                  <a:moveTo>
                    <a:pt x="0" y="0"/>
                  </a:moveTo>
                  <a:lnTo>
                    <a:pt x="0" y="56291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24124" y="2553893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333273" y="1960112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363426" y="1960112"/>
              <a:ext cx="0" cy="483994"/>
            </a:xfrm>
            <a:custGeom>
              <a:avLst/>
              <a:pathLst>
                <a:path w="0" h="483994">
                  <a:moveTo>
                    <a:pt x="0" y="0"/>
                  </a:moveTo>
                  <a:lnTo>
                    <a:pt x="0" y="48399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333273" y="2444106"/>
              <a:ext cx="60304" cy="0"/>
            </a:xfrm>
            <a:custGeom>
              <a:avLst/>
              <a:pathLst>
                <a:path w="60304" h="0">
                  <a:moveTo>
                    <a:pt x="0" y="0"/>
                  </a:moveTo>
                  <a:lnTo>
                    <a:pt x="6030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1124029" y="3841999"/>
              <a:ext cx="150328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 (Orange)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290221" y="3842061"/>
              <a:ext cx="202579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 (Light orange)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763731" y="3987471"/>
              <a:ext cx="1842182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 (Orange)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58897" y="4133005"/>
              <a:ext cx="187014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 (Dark Pink)</a:t>
              </a:r>
            </a:p>
          </p:txBody>
        </p:sp>
        <p:sp>
          <p:nvSpPr>
            <p:cNvPr id="58" name="rc57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374)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231)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464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0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03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71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194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862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7443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2123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1636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57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165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673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705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17918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641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490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25223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80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8186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892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9821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496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23072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9106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243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36330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44469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5202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9269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70628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92061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6955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0.294 if recommended adjustments made.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1738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692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8421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8592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1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796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8865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816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78394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6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186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857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27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297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8723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2815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0420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5262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4800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2093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6467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424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290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58375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65318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6037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6269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561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46524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6453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74247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147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7424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7674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5107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677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6033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32080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903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29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808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4947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620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7962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11283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303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08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6704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723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109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746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871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9169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976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01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7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6914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0821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873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7348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40825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75016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0707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91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732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4924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01757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89751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5341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50362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956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5527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80502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5202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0.124 if recommended adjustments made.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4573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719419" y="2791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2013" y="2650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081013" y="28872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672152"/>
                  </a:moveTo>
                  <a:lnTo>
                    <a:pt x="81461" y="677032"/>
                  </a:lnTo>
                  <a:lnTo>
                    <a:pt x="162922" y="681783"/>
                  </a:lnTo>
                  <a:lnTo>
                    <a:pt x="244383" y="686401"/>
                  </a:lnTo>
                  <a:lnTo>
                    <a:pt x="325844" y="690878"/>
                  </a:lnTo>
                  <a:lnTo>
                    <a:pt x="407305" y="695208"/>
                  </a:lnTo>
                  <a:lnTo>
                    <a:pt x="488766" y="699382"/>
                  </a:lnTo>
                  <a:lnTo>
                    <a:pt x="570228" y="703393"/>
                  </a:lnTo>
                  <a:lnTo>
                    <a:pt x="651689" y="707233"/>
                  </a:lnTo>
                  <a:lnTo>
                    <a:pt x="733150" y="710892"/>
                  </a:lnTo>
                  <a:lnTo>
                    <a:pt x="814611" y="714361"/>
                  </a:lnTo>
                  <a:lnTo>
                    <a:pt x="896072" y="717631"/>
                  </a:lnTo>
                  <a:lnTo>
                    <a:pt x="977533" y="720691"/>
                  </a:lnTo>
                  <a:lnTo>
                    <a:pt x="1058994" y="723530"/>
                  </a:lnTo>
                  <a:lnTo>
                    <a:pt x="1140456" y="726138"/>
                  </a:lnTo>
                  <a:lnTo>
                    <a:pt x="1221917" y="728501"/>
                  </a:lnTo>
                  <a:lnTo>
                    <a:pt x="1303378" y="730608"/>
                  </a:lnTo>
                  <a:lnTo>
                    <a:pt x="1384839" y="732446"/>
                  </a:lnTo>
                  <a:lnTo>
                    <a:pt x="1466300" y="734001"/>
                  </a:lnTo>
                  <a:lnTo>
                    <a:pt x="1547761" y="735258"/>
                  </a:lnTo>
                  <a:lnTo>
                    <a:pt x="1629223" y="736205"/>
                  </a:lnTo>
                  <a:lnTo>
                    <a:pt x="1710684" y="736824"/>
                  </a:lnTo>
                  <a:lnTo>
                    <a:pt x="1792145" y="737102"/>
                  </a:lnTo>
                  <a:lnTo>
                    <a:pt x="1873606" y="737022"/>
                  </a:lnTo>
                  <a:lnTo>
                    <a:pt x="1955067" y="736568"/>
                  </a:lnTo>
                  <a:lnTo>
                    <a:pt x="2036528" y="735724"/>
                  </a:lnTo>
                  <a:lnTo>
                    <a:pt x="2117989" y="734474"/>
                  </a:lnTo>
                  <a:lnTo>
                    <a:pt x="2199451" y="732800"/>
                  </a:lnTo>
                  <a:lnTo>
                    <a:pt x="2280912" y="730688"/>
                  </a:lnTo>
                  <a:lnTo>
                    <a:pt x="2362373" y="728119"/>
                  </a:lnTo>
                  <a:lnTo>
                    <a:pt x="2443834" y="725080"/>
                  </a:lnTo>
                  <a:lnTo>
                    <a:pt x="2525295" y="721555"/>
                  </a:lnTo>
                  <a:lnTo>
                    <a:pt x="2606756" y="717529"/>
                  </a:lnTo>
                  <a:lnTo>
                    <a:pt x="2688217" y="712990"/>
                  </a:lnTo>
                  <a:lnTo>
                    <a:pt x="2769679" y="707924"/>
                  </a:lnTo>
                  <a:lnTo>
                    <a:pt x="2851140" y="702321"/>
                  </a:lnTo>
                  <a:lnTo>
                    <a:pt x="2932601" y="696171"/>
                  </a:lnTo>
                  <a:lnTo>
                    <a:pt x="3014062" y="689465"/>
                  </a:lnTo>
                  <a:lnTo>
                    <a:pt x="3095523" y="682198"/>
                  </a:lnTo>
                  <a:lnTo>
                    <a:pt x="3176984" y="674365"/>
                  </a:lnTo>
                  <a:lnTo>
                    <a:pt x="3258446" y="665963"/>
                  </a:lnTo>
                  <a:lnTo>
                    <a:pt x="3339907" y="656990"/>
                  </a:lnTo>
                  <a:lnTo>
                    <a:pt x="3421368" y="647448"/>
                  </a:lnTo>
                  <a:lnTo>
                    <a:pt x="3502829" y="637341"/>
                  </a:lnTo>
                  <a:lnTo>
                    <a:pt x="3584290" y="626672"/>
                  </a:lnTo>
                  <a:lnTo>
                    <a:pt x="3665751" y="615448"/>
                  </a:lnTo>
                  <a:lnTo>
                    <a:pt x="3747212" y="603678"/>
                  </a:lnTo>
                  <a:lnTo>
                    <a:pt x="3828674" y="591372"/>
                  </a:lnTo>
                  <a:lnTo>
                    <a:pt x="3910135" y="578540"/>
                  </a:lnTo>
                  <a:lnTo>
                    <a:pt x="3991596" y="565194"/>
                  </a:lnTo>
                  <a:lnTo>
                    <a:pt x="4073057" y="551350"/>
                  </a:lnTo>
                  <a:lnTo>
                    <a:pt x="4154518" y="537020"/>
                  </a:lnTo>
                  <a:lnTo>
                    <a:pt x="4235979" y="522221"/>
                  </a:lnTo>
                  <a:lnTo>
                    <a:pt x="4317441" y="506967"/>
                  </a:lnTo>
                  <a:lnTo>
                    <a:pt x="4398902" y="491275"/>
                  </a:lnTo>
                  <a:lnTo>
                    <a:pt x="4480363" y="475161"/>
                  </a:lnTo>
                  <a:lnTo>
                    <a:pt x="4561824" y="458641"/>
                  </a:lnTo>
                  <a:lnTo>
                    <a:pt x="4643285" y="441733"/>
                  </a:lnTo>
                  <a:lnTo>
                    <a:pt x="4724746" y="424452"/>
                  </a:lnTo>
                  <a:lnTo>
                    <a:pt x="4806207" y="406814"/>
                  </a:lnTo>
                  <a:lnTo>
                    <a:pt x="4887669" y="388835"/>
                  </a:lnTo>
                  <a:lnTo>
                    <a:pt x="4969130" y="370531"/>
                  </a:lnTo>
                  <a:lnTo>
                    <a:pt x="5050591" y="351917"/>
                  </a:lnTo>
                  <a:lnTo>
                    <a:pt x="5132052" y="333006"/>
                  </a:lnTo>
                  <a:lnTo>
                    <a:pt x="5213513" y="313813"/>
                  </a:lnTo>
                  <a:lnTo>
                    <a:pt x="5294974" y="294352"/>
                  </a:lnTo>
                  <a:lnTo>
                    <a:pt x="5376435" y="274635"/>
                  </a:lnTo>
                  <a:lnTo>
                    <a:pt x="5457897" y="254676"/>
                  </a:lnTo>
                  <a:lnTo>
                    <a:pt x="5539358" y="234485"/>
                  </a:lnTo>
                  <a:lnTo>
                    <a:pt x="5620819" y="214074"/>
                  </a:lnTo>
                  <a:lnTo>
                    <a:pt x="5702280" y="193454"/>
                  </a:lnTo>
                  <a:lnTo>
                    <a:pt x="5783741" y="172635"/>
                  </a:lnTo>
                  <a:lnTo>
                    <a:pt x="5865202" y="151627"/>
                  </a:lnTo>
                  <a:lnTo>
                    <a:pt x="5946664" y="130439"/>
                  </a:lnTo>
                  <a:lnTo>
                    <a:pt x="6028125" y="109080"/>
                  </a:lnTo>
                  <a:lnTo>
                    <a:pt x="6109586" y="87559"/>
                  </a:lnTo>
                  <a:lnTo>
                    <a:pt x="6191047" y="65883"/>
                  </a:lnTo>
                  <a:lnTo>
                    <a:pt x="6272508" y="44060"/>
                  </a:lnTo>
                  <a:lnTo>
                    <a:pt x="6353969" y="22096"/>
                  </a:lnTo>
                  <a:lnTo>
                    <a:pt x="6435430" y="0"/>
                  </a:lnTo>
                  <a:lnTo>
                    <a:pt x="6435430" y="1665522"/>
                  </a:lnTo>
                  <a:lnTo>
                    <a:pt x="6353969" y="1660761"/>
                  </a:lnTo>
                  <a:lnTo>
                    <a:pt x="6272508" y="1656134"/>
                  </a:lnTo>
                  <a:lnTo>
                    <a:pt x="6191047" y="1651647"/>
                  </a:lnTo>
                  <a:lnTo>
                    <a:pt x="6109586" y="1647307"/>
                  </a:lnTo>
                  <a:lnTo>
                    <a:pt x="6028125" y="1643122"/>
                  </a:lnTo>
                  <a:lnTo>
                    <a:pt x="5946664" y="1639100"/>
                  </a:lnTo>
                  <a:lnTo>
                    <a:pt x="5865202" y="1635248"/>
                  </a:lnTo>
                  <a:lnTo>
                    <a:pt x="5783741" y="1631576"/>
                  </a:lnTo>
                  <a:lnTo>
                    <a:pt x="5702280" y="1628094"/>
                  </a:lnTo>
                  <a:lnTo>
                    <a:pt x="5620819" y="1624810"/>
                  </a:lnTo>
                  <a:lnTo>
                    <a:pt x="5539358" y="1621735"/>
                  </a:lnTo>
                  <a:lnTo>
                    <a:pt x="5457897" y="1618881"/>
                  </a:lnTo>
                  <a:lnTo>
                    <a:pt x="5376435" y="1616257"/>
                  </a:lnTo>
                  <a:lnTo>
                    <a:pt x="5294974" y="1613877"/>
                  </a:lnTo>
                  <a:lnTo>
                    <a:pt x="5213513" y="1611752"/>
                  </a:lnTo>
                  <a:lnTo>
                    <a:pt x="5132052" y="1609895"/>
                  </a:lnTo>
                  <a:lnTo>
                    <a:pt x="5050591" y="1608321"/>
                  </a:lnTo>
                  <a:lnTo>
                    <a:pt x="4969130" y="1607043"/>
                  </a:lnTo>
                  <a:lnTo>
                    <a:pt x="4887669" y="1606075"/>
                  </a:lnTo>
                  <a:lnTo>
                    <a:pt x="4806207" y="1605432"/>
                  </a:lnTo>
                  <a:lnTo>
                    <a:pt x="4724746" y="1605131"/>
                  </a:lnTo>
                  <a:lnTo>
                    <a:pt x="4643285" y="1605186"/>
                  </a:lnTo>
                  <a:lnTo>
                    <a:pt x="4561824" y="1605614"/>
                  </a:lnTo>
                  <a:lnTo>
                    <a:pt x="4480363" y="1606431"/>
                  </a:lnTo>
                  <a:lnTo>
                    <a:pt x="4398902" y="1607653"/>
                  </a:lnTo>
                  <a:lnTo>
                    <a:pt x="4317441" y="1609297"/>
                  </a:lnTo>
                  <a:lnTo>
                    <a:pt x="4235979" y="1611380"/>
                  </a:lnTo>
                  <a:lnTo>
                    <a:pt x="4154518" y="1613916"/>
                  </a:lnTo>
                  <a:lnTo>
                    <a:pt x="4073057" y="1616923"/>
                  </a:lnTo>
                  <a:lnTo>
                    <a:pt x="3991596" y="1620415"/>
                  </a:lnTo>
                  <a:lnTo>
                    <a:pt x="3910135" y="1624406"/>
                  </a:lnTo>
                  <a:lnTo>
                    <a:pt x="3828674" y="1628910"/>
                  </a:lnTo>
                  <a:lnTo>
                    <a:pt x="3747212" y="1633939"/>
                  </a:lnTo>
                  <a:lnTo>
                    <a:pt x="3665751" y="1639506"/>
                  </a:lnTo>
                  <a:lnTo>
                    <a:pt x="3584290" y="1645618"/>
                  </a:lnTo>
                  <a:lnTo>
                    <a:pt x="3502829" y="1652286"/>
                  </a:lnTo>
                  <a:lnTo>
                    <a:pt x="3421368" y="1659514"/>
                  </a:lnTo>
                  <a:lnTo>
                    <a:pt x="3339907" y="1667309"/>
                  </a:lnTo>
                  <a:lnTo>
                    <a:pt x="3258446" y="1675673"/>
                  </a:lnTo>
                  <a:lnTo>
                    <a:pt x="3176984" y="1684607"/>
                  </a:lnTo>
                  <a:lnTo>
                    <a:pt x="3095523" y="1694109"/>
                  </a:lnTo>
                  <a:lnTo>
                    <a:pt x="3014062" y="1704179"/>
                  </a:lnTo>
                  <a:lnTo>
                    <a:pt x="2932601" y="1714810"/>
                  </a:lnTo>
                  <a:lnTo>
                    <a:pt x="2851140" y="1725996"/>
                  </a:lnTo>
                  <a:lnTo>
                    <a:pt x="2769679" y="1737729"/>
                  </a:lnTo>
                  <a:lnTo>
                    <a:pt x="2688217" y="1749999"/>
                  </a:lnTo>
                  <a:lnTo>
                    <a:pt x="2606756" y="1762796"/>
                  </a:lnTo>
                  <a:lnTo>
                    <a:pt x="2525295" y="1776107"/>
                  </a:lnTo>
                  <a:lnTo>
                    <a:pt x="2443834" y="1789918"/>
                  </a:lnTo>
                  <a:lnTo>
                    <a:pt x="2362373" y="1804215"/>
                  </a:lnTo>
                  <a:lnTo>
                    <a:pt x="2280912" y="1818983"/>
                  </a:lnTo>
                  <a:lnTo>
                    <a:pt x="2199451" y="1834206"/>
                  </a:lnTo>
                  <a:lnTo>
                    <a:pt x="2117989" y="1849869"/>
                  </a:lnTo>
                  <a:lnTo>
                    <a:pt x="2036528" y="1865955"/>
                  </a:lnTo>
                  <a:lnTo>
                    <a:pt x="1955067" y="1882447"/>
                  </a:lnTo>
                  <a:lnTo>
                    <a:pt x="1873606" y="1899330"/>
                  </a:lnTo>
                  <a:lnTo>
                    <a:pt x="1792145" y="1916586"/>
                  </a:lnTo>
                  <a:lnTo>
                    <a:pt x="1710684" y="1934200"/>
                  </a:lnTo>
                  <a:lnTo>
                    <a:pt x="1629223" y="1952156"/>
                  </a:lnTo>
                  <a:lnTo>
                    <a:pt x="1547761" y="1970439"/>
                  </a:lnTo>
                  <a:lnTo>
                    <a:pt x="1466300" y="1989033"/>
                  </a:lnTo>
                  <a:lnTo>
                    <a:pt x="1384839" y="2007923"/>
                  </a:lnTo>
                  <a:lnTo>
                    <a:pt x="1303378" y="2027097"/>
                  </a:lnTo>
                  <a:lnTo>
                    <a:pt x="1221917" y="2046541"/>
                  </a:lnTo>
                  <a:lnTo>
                    <a:pt x="1140456" y="2066240"/>
                  </a:lnTo>
                  <a:lnTo>
                    <a:pt x="1058994" y="2086184"/>
                  </a:lnTo>
                  <a:lnTo>
                    <a:pt x="977533" y="2106360"/>
                  </a:lnTo>
                  <a:lnTo>
                    <a:pt x="896072" y="2126756"/>
                  </a:lnTo>
                  <a:lnTo>
                    <a:pt x="814611" y="2147362"/>
                  </a:lnTo>
                  <a:lnTo>
                    <a:pt x="733150" y="2168168"/>
                  </a:lnTo>
                  <a:lnTo>
                    <a:pt x="651689" y="2189163"/>
                  </a:lnTo>
                  <a:lnTo>
                    <a:pt x="570228" y="2210339"/>
                  </a:lnTo>
                  <a:lnTo>
                    <a:pt x="488766" y="2231686"/>
                  </a:lnTo>
                  <a:lnTo>
                    <a:pt x="407305" y="2253197"/>
                  </a:lnTo>
                  <a:lnTo>
                    <a:pt x="325844" y="2274863"/>
                  </a:lnTo>
                  <a:lnTo>
                    <a:pt x="244383" y="2296676"/>
                  </a:lnTo>
                  <a:lnTo>
                    <a:pt x="162922" y="2318630"/>
                  </a:lnTo>
                  <a:lnTo>
                    <a:pt x="81461" y="2340718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31408" y="1800313"/>
              <a:ext cx="6435430" cy="737102"/>
            </a:xfrm>
            <a:custGeom>
              <a:avLst/>
              <a:pathLst>
                <a:path w="6435430" h="737102">
                  <a:moveTo>
                    <a:pt x="0" y="672152"/>
                  </a:moveTo>
                  <a:lnTo>
                    <a:pt x="81461" y="677032"/>
                  </a:lnTo>
                  <a:lnTo>
                    <a:pt x="162922" y="681783"/>
                  </a:lnTo>
                  <a:lnTo>
                    <a:pt x="244383" y="686401"/>
                  </a:lnTo>
                  <a:lnTo>
                    <a:pt x="325844" y="690878"/>
                  </a:lnTo>
                  <a:lnTo>
                    <a:pt x="407305" y="695208"/>
                  </a:lnTo>
                  <a:lnTo>
                    <a:pt x="488766" y="699382"/>
                  </a:lnTo>
                  <a:lnTo>
                    <a:pt x="570228" y="703393"/>
                  </a:lnTo>
                  <a:lnTo>
                    <a:pt x="651689" y="707233"/>
                  </a:lnTo>
                  <a:lnTo>
                    <a:pt x="733150" y="710892"/>
                  </a:lnTo>
                  <a:lnTo>
                    <a:pt x="814611" y="714361"/>
                  </a:lnTo>
                  <a:lnTo>
                    <a:pt x="896072" y="717631"/>
                  </a:lnTo>
                  <a:lnTo>
                    <a:pt x="977533" y="720691"/>
                  </a:lnTo>
                  <a:lnTo>
                    <a:pt x="1058994" y="723530"/>
                  </a:lnTo>
                  <a:lnTo>
                    <a:pt x="1140456" y="726138"/>
                  </a:lnTo>
                  <a:lnTo>
                    <a:pt x="1221917" y="728501"/>
                  </a:lnTo>
                  <a:lnTo>
                    <a:pt x="1303378" y="730608"/>
                  </a:lnTo>
                  <a:lnTo>
                    <a:pt x="1384839" y="732446"/>
                  </a:lnTo>
                  <a:lnTo>
                    <a:pt x="1466300" y="734001"/>
                  </a:lnTo>
                  <a:lnTo>
                    <a:pt x="1547761" y="735258"/>
                  </a:lnTo>
                  <a:lnTo>
                    <a:pt x="1629223" y="736205"/>
                  </a:lnTo>
                  <a:lnTo>
                    <a:pt x="1710684" y="736824"/>
                  </a:lnTo>
                  <a:lnTo>
                    <a:pt x="1792145" y="737102"/>
                  </a:lnTo>
                  <a:lnTo>
                    <a:pt x="1873606" y="737022"/>
                  </a:lnTo>
                  <a:lnTo>
                    <a:pt x="1955067" y="736568"/>
                  </a:lnTo>
                  <a:lnTo>
                    <a:pt x="2036528" y="735724"/>
                  </a:lnTo>
                  <a:lnTo>
                    <a:pt x="2117989" y="734474"/>
                  </a:lnTo>
                  <a:lnTo>
                    <a:pt x="2199451" y="732800"/>
                  </a:lnTo>
                  <a:lnTo>
                    <a:pt x="2280912" y="730688"/>
                  </a:lnTo>
                  <a:lnTo>
                    <a:pt x="2362373" y="728119"/>
                  </a:lnTo>
                  <a:lnTo>
                    <a:pt x="2443834" y="725080"/>
                  </a:lnTo>
                  <a:lnTo>
                    <a:pt x="2525295" y="721555"/>
                  </a:lnTo>
                  <a:lnTo>
                    <a:pt x="2606756" y="717529"/>
                  </a:lnTo>
                  <a:lnTo>
                    <a:pt x="2688217" y="712990"/>
                  </a:lnTo>
                  <a:lnTo>
                    <a:pt x="2769679" y="707924"/>
                  </a:lnTo>
                  <a:lnTo>
                    <a:pt x="2851140" y="702321"/>
                  </a:lnTo>
                  <a:lnTo>
                    <a:pt x="2932601" y="696171"/>
                  </a:lnTo>
                  <a:lnTo>
                    <a:pt x="3014062" y="689465"/>
                  </a:lnTo>
                  <a:lnTo>
                    <a:pt x="3095523" y="682198"/>
                  </a:lnTo>
                  <a:lnTo>
                    <a:pt x="3176984" y="674365"/>
                  </a:lnTo>
                  <a:lnTo>
                    <a:pt x="3258446" y="665963"/>
                  </a:lnTo>
                  <a:lnTo>
                    <a:pt x="3339907" y="656990"/>
                  </a:lnTo>
                  <a:lnTo>
                    <a:pt x="3421368" y="647448"/>
                  </a:lnTo>
                  <a:lnTo>
                    <a:pt x="3502829" y="637341"/>
                  </a:lnTo>
                  <a:lnTo>
                    <a:pt x="3584290" y="626672"/>
                  </a:lnTo>
                  <a:lnTo>
                    <a:pt x="3665751" y="615448"/>
                  </a:lnTo>
                  <a:lnTo>
                    <a:pt x="3747212" y="603678"/>
                  </a:lnTo>
                  <a:lnTo>
                    <a:pt x="3828674" y="591372"/>
                  </a:lnTo>
                  <a:lnTo>
                    <a:pt x="3910135" y="578540"/>
                  </a:lnTo>
                  <a:lnTo>
                    <a:pt x="3991596" y="565194"/>
                  </a:lnTo>
                  <a:lnTo>
                    <a:pt x="4073057" y="551350"/>
                  </a:lnTo>
                  <a:lnTo>
                    <a:pt x="4154518" y="537020"/>
                  </a:lnTo>
                  <a:lnTo>
                    <a:pt x="4235979" y="522221"/>
                  </a:lnTo>
                  <a:lnTo>
                    <a:pt x="4317441" y="506967"/>
                  </a:lnTo>
                  <a:lnTo>
                    <a:pt x="4398902" y="491275"/>
                  </a:lnTo>
                  <a:lnTo>
                    <a:pt x="4480363" y="475161"/>
                  </a:lnTo>
                  <a:lnTo>
                    <a:pt x="4561824" y="458641"/>
                  </a:lnTo>
                  <a:lnTo>
                    <a:pt x="4643285" y="441733"/>
                  </a:lnTo>
                  <a:lnTo>
                    <a:pt x="4724746" y="424452"/>
                  </a:lnTo>
                  <a:lnTo>
                    <a:pt x="4806207" y="406814"/>
                  </a:lnTo>
                  <a:lnTo>
                    <a:pt x="4887669" y="388835"/>
                  </a:lnTo>
                  <a:lnTo>
                    <a:pt x="4969130" y="370531"/>
                  </a:lnTo>
                  <a:lnTo>
                    <a:pt x="5050591" y="351917"/>
                  </a:lnTo>
                  <a:lnTo>
                    <a:pt x="5132052" y="333006"/>
                  </a:lnTo>
                  <a:lnTo>
                    <a:pt x="5213513" y="313813"/>
                  </a:lnTo>
                  <a:lnTo>
                    <a:pt x="5294974" y="294352"/>
                  </a:lnTo>
                  <a:lnTo>
                    <a:pt x="5376435" y="274635"/>
                  </a:lnTo>
                  <a:lnTo>
                    <a:pt x="5457897" y="254676"/>
                  </a:lnTo>
                  <a:lnTo>
                    <a:pt x="5539358" y="234485"/>
                  </a:lnTo>
                  <a:lnTo>
                    <a:pt x="5620819" y="214074"/>
                  </a:lnTo>
                  <a:lnTo>
                    <a:pt x="5702280" y="193454"/>
                  </a:lnTo>
                  <a:lnTo>
                    <a:pt x="5783741" y="172635"/>
                  </a:lnTo>
                  <a:lnTo>
                    <a:pt x="5865202" y="151627"/>
                  </a:lnTo>
                  <a:lnTo>
                    <a:pt x="5946664" y="130439"/>
                  </a:lnTo>
                  <a:lnTo>
                    <a:pt x="6028125" y="109080"/>
                  </a:lnTo>
                  <a:lnTo>
                    <a:pt x="6109586" y="87559"/>
                  </a:lnTo>
                  <a:lnTo>
                    <a:pt x="6191047" y="65883"/>
                  </a:lnTo>
                  <a:lnTo>
                    <a:pt x="6272508" y="44060"/>
                  </a:lnTo>
                  <a:lnTo>
                    <a:pt x="6353969" y="22096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408" y="3405444"/>
              <a:ext cx="6435430" cy="757802"/>
            </a:xfrm>
            <a:custGeom>
              <a:avLst/>
              <a:pathLst>
                <a:path w="6435430" h="757802">
                  <a:moveTo>
                    <a:pt x="6435430" y="60390"/>
                  </a:moveTo>
                  <a:lnTo>
                    <a:pt x="6353969" y="55630"/>
                  </a:lnTo>
                  <a:lnTo>
                    <a:pt x="6272508" y="51003"/>
                  </a:lnTo>
                  <a:lnTo>
                    <a:pt x="6191047" y="46516"/>
                  </a:lnTo>
                  <a:lnTo>
                    <a:pt x="6109586" y="42176"/>
                  </a:lnTo>
                  <a:lnTo>
                    <a:pt x="6028125" y="37991"/>
                  </a:lnTo>
                  <a:lnTo>
                    <a:pt x="5946664" y="33968"/>
                  </a:lnTo>
                  <a:lnTo>
                    <a:pt x="5865202" y="30117"/>
                  </a:lnTo>
                  <a:lnTo>
                    <a:pt x="5783741" y="26445"/>
                  </a:lnTo>
                  <a:lnTo>
                    <a:pt x="5702280" y="22963"/>
                  </a:lnTo>
                  <a:lnTo>
                    <a:pt x="5620819" y="19679"/>
                  </a:lnTo>
                  <a:lnTo>
                    <a:pt x="5539358" y="16604"/>
                  </a:lnTo>
                  <a:lnTo>
                    <a:pt x="5457897" y="13749"/>
                  </a:lnTo>
                  <a:lnTo>
                    <a:pt x="5376435" y="11126"/>
                  </a:lnTo>
                  <a:lnTo>
                    <a:pt x="5294974" y="8745"/>
                  </a:lnTo>
                  <a:lnTo>
                    <a:pt x="5213513" y="6621"/>
                  </a:lnTo>
                  <a:lnTo>
                    <a:pt x="5132052" y="4764"/>
                  </a:lnTo>
                  <a:lnTo>
                    <a:pt x="5050591" y="3190"/>
                  </a:lnTo>
                  <a:lnTo>
                    <a:pt x="4969130" y="1911"/>
                  </a:lnTo>
                  <a:lnTo>
                    <a:pt x="4887669" y="943"/>
                  </a:lnTo>
                  <a:lnTo>
                    <a:pt x="4806207" y="301"/>
                  </a:lnTo>
                  <a:lnTo>
                    <a:pt x="4724746" y="0"/>
                  </a:lnTo>
                  <a:lnTo>
                    <a:pt x="4643285" y="55"/>
                  </a:lnTo>
                  <a:lnTo>
                    <a:pt x="4561824" y="483"/>
                  </a:lnTo>
                  <a:lnTo>
                    <a:pt x="4480363" y="1299"/>
                  </a:lnTo>
                  <a:lnTo>
                    <a:pt x="4398902" y="2522"/>
                  </a:lnTo>
                  <a:lnTo>
                    <a:pt x="4317441" y="4166"/>
                  </a:lnTo>
                  <a:lnTo>
                    <a:pt x="4235979" y="6248"/>
                  </a:lnTo>
                  <a:lnTo>
                    <a:pt x="4154518" y="8785"/>
                  </a:lnTo>
                  <a:lnTo>
                    <a:pt x="4073057" y="11792"/>
                  </a:lnTo>
                  <a:lnTo>
                    <a:pt x="3991596" y="15283"/>
                  </a:lnTo>
                  <a:lnTo>
                    <a:pt x="3910135" y="19274"/>
                  </a:lnTo>
                  <a:lnTo>
                    <a:pt x="3828674" y="23779"/>
                  </a:lnTo>
                  <a:lnTo>
                    <a:pt x="3747212" y="28808"/>
                  </a:lnTo>
                  <a:lnTo>
                    <a:pt x="3665751" y="34374"/>
                  </a:lnTo>
                  <a:lnTo>
                    <a:pt x="3584290" y="40487"/>
                  </a:lnTo>
                  <a:lnTo>
                    <a:pt x="3502829" y="47154"/>
                  </a:lnTo>
                  <a:lnTo>
                    <a:pt x="3421368" y="54383"/>
                  </a:lnTo>
                  <a:lnTo>
                    <a:pt x="3339907" y="62178"/>
                  </a:lnTo>
                  <a:lnTo>
                    <a:pt x="3258446" y="70541"/>
                  </a:lnTo>
                  <a:lnTo>
                    <a:pt x="3176984" y="79475"/>
                  </a:lnTo>
                  <a:lnTo>
                    <a:pt x="3095523" y="88978"/>
                  </a:lnTo>
                  <a:lnTo>
                    <a:pt x="3014062" y="99047"/>
                  </a:lnTo>
                  <a:lnTo>
                    <a:pt x="2932601" y="109678"/>
                  </a:lnTo>
                  <a:lnTo>
                    <a:pt x="2851140" y="120864"/>
                  </a:lnTo>
                  <a:lnTo>
                    <a:pt x="2769679" y="132598"/>
                  </a:lnTo>
                  <a:lnTo>
                    <a:pt x="2688217" y="144868"/>
                  </a:lnTo>
                  <a:lnTo>
                    <a:pt x="2606756" y="157665"/>
                  </a:lnTo>
                  <a:lnTo>
                    <a:pt x="2525295" y="170975"/>
                  </a:lnTo>
                  <a:lnTo>
                    <a:pt x="2443834" y="184786"/>
                  </a:lnTo>
                  <a:lnTo>
                    <a:pt x="2362373" y="199084"/>
                  </a:lnTo>
                  <a:lnTo>
                    <a:pt x="2280912" y="213852"/>
                  </a:lnTo>
                  <a:lnTo>
                    <a:pt x="2199451" y="229075"/>
                  </a:lnTo>
                  <a:lnTo>
                    <a:pt x="2117989" y="244738"/>
                  </a:lnTo>
                  <a:lnTo>
                    <a:pt x="2036528" y="260824"/>
                  </a:lnTo>
                  <a:lnTo>
                    <a:pt x="1955067" y="277316"/>
                  </a:lnTo>
                  <a:lnTo>
                    <a:pt x="1873606" y="294198"/>
                  </a:lnTo>
                  <a:lnTo>
                    <a:pt x="1792145" y="311455"/>
                  </a:lnTo>
                  <a:lnTo>
                    <a:pt x="1710684" y="329069"/>
                  </a:lnTo>
                  <a:lnTo>
                    <a:pt x="1629223" y="347025"/>
                  </a:lnTo>
                  <a:lnTo>
                    <a:pt x="1547761" y="365307"/>
                  </a:lnTo>
                  <a:lnTo>
                    <a:pt x="1466300" y="383901"/>
                  </a:lnTo>
                  <a:lnTo>
                    <a:pt x="1384839" y="402792"/>
                  </a:lnTo>
                  <a:lnTo>
                    <a:pt x="1303378" y="421966"/>
                  </a:lnTo>
                  <a:lnTo>
                    <a:pt x="1221917" y="441409"/>
                  </a:lnTo>
                  <a:lnTo>
                    <a:pt x="1140456" y="461109"/>
                  </a:lnTo>
                  <a:lnTo>
                    <a:pt x="1058994" y="481053"/>
                  </a:lnTo>
                  <a:lnTo>
                    <a:pt x="977533" y="501228"/>
                  </a:lnTo>
                  <a:lnTo>
                    <a:pt x="896072" y="521625"/>
                  </a:lnTo>
                  <a:lnTo>
                    <a:pt x="814611" y="542231"/>
                  </a:lnTo>
                  <a:lnTo>
                    <a:pt x="733150" y="563036"/>
                  </a:lnTo>
                  <a:lnTo>
                    <a:pt x="651689" y="584032"/>
                  </a:lnTo>
                  <a:lnTo>
                    <a:pt x="570228" y="605208"/>
                  </a:lnTo>
                  <a:lnTo>
                    <a:pt x="488766" y="626555"/>
                  </a:lnTo>
                  <a:lnTo>
                    <a:pt x="407305" y="648065"/>
                  </a:lnTo>
                  <a:lnTo>
                    <a:pt x="325844" y="669731"/>
                  </a:lnTo>
                  <a:lnTo>
                    <a:pt x="244383" y="691545"/>
                  </a:lnTo>
                  <a:lnTo>
                    <a:pt x="162922" y="713499"/>
                  </a:lnTo>
                  <a:lnTo>
                    <a:pt x="81461" y="735587"/>
                  </a:lnTo>
                  <a:lnTo>
                    <a:pt x="0" y="7578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1408" y="2633074"/>
              <a:ext cx="6435430" cy="684782"/>
            </a:xfrm>
            <a:custGeom>
              <a:avLst/>
              <a:pathLst>
                <a:path w="6435430" h="684782">
                  <a:moveTo>
                    <a:pt x="0" y="684782"/>
                  </a:moveTo>
                  <a:lnTo>
                    <a:pt x="81461" y="676114"/>
                  </a:lnTo>
                  <a:lnTo>
                    <a:pt x="162922" y="667446"/>
                  </a:lnTo>
                  <a:lnTo>
                    <a:pt x="244383" y="658777"/>
                  </a:lnTo>
                  <a:lnTo>
                    <a:pt x="325844" y="650109"/>
                  </a:lnTo>
                  <a:lnTo>
                    <a:pt x="407305" y="641441"/>
                  </a:lnTo>
                  <a:lnTo>
                    <a:pt x="488766" y="632773"/>
                  </a:lnTo>
                  <a:lnTo>
                    <a:pt x="570228" y="624105"/>
                  </a:lnTo>
                  <a:lnTo>
                    <a:pt x="651689" y="615437"/>
                  </a:lnTo>
                  <a:lnTo>
                    <a:pt x="733150" y="606769"/>
                  </a:lnTo>
                  <a:lnTo>
                    <a:pt x="814611" y="598101"/>
                  </a:lnTo>
                  <a:lnTo>
                    <a:pt x="896072" y="589432"/>
                  </a:lnTo>
                  <a:lnTo>
                    <a:pt x="977533" y="580764"/>
                  </a:lnTo>
                  <a:lnTo>
                    <a:pt x="1058994" y="572096"/>
                  </a:lnTo>
                  <a:lnTo>
                    <a:pt x="1140456" y="563428"/>
                  </a:lnTo>
                  <a:lnTo>
                    <a:pt x="1221917" y="554760"/>
                  </a:lnTo>
                  <a:lnTo>
                    <a:pt x="1303378" y="546092"/>
                  </a:lnTo>
                  <a:lnTo>
                    <a:pt x="1384839" y="537424"/>
                  </a:lnTo>
                  <a:lnTo>
                    <a:pt x="1466300" y="528756"/>
                  </a:lnTo>
                  <a:lnTo>
                    <a:pt x="1547761" y="520087"/>
                  </a:lnTo>
                  <a:lnTo>
                    <a:pt x="1629223" y="511419"/>
                  </a:lnTo>
                  <a:lnTo>
                    <a:pt x="1710684" y="502751"/>
                  </a:lnTo>
                  <a:lnTo>
                    <a:pt x="1792145" y="494083"/>
                  </a:lnTo>
                  <a:lnTo>
                    <a:pt x="1873606" y="485415"/>
                  </a:lnTo>
                  <a:lnTo>
                    <a:pt x="1955067" y="476747"/>
                  </a:lnTo>
                  <a:lnTo>
                    <a:pt x="2036528" y="468079"/>
                  </a:lnTo>
                  <a:lnTo>
                    <a:pt x="2117989" y="459410"/>
                  </a:lnTo>
                  <a:lnTo>
                    <a:pt x="2199451" y="450742"/>
                  </a:lnTo>
                  <a:lnTo>
                    <a:pt x="2280912" y="442074"/>
                  </a:lnTo>
                  <a:lnTo>
                    <a:pt x="2362373" y="433406"/>
                  </a:lnTo>
                  <a:lnTo>
                    <a:pt x="2443834" y="424738"/>
                  </a:lnTo>
                  <a:lnTo>
                    <a:pt x="2525295" y="416070"/>
                  </a:lnTo>
                  <a:lnTo>
                    <a:pt x="2606756" y="407402"/>
                  </a:lnTo>
                  <a:lnTo>
                    <a:pt x="2688217" y="398734"/>
                  </a:lnTo>
                  <a:lnTo>
                    <a:pt x="2769679" y="390065"/>
                  </a:lnTo>
                  <a:lnTo>
                    <a:pt x="2851140" y="381397"/>
                  </a:lnTo>
                  <a:lnTo>
                    <a:pt x="2932601" y="372729"/>
                  </a:lnTo>
                  <a:lnTo>
                    <a:pt x="3014062" y="364061"/>
                  </a:lnTo>
                  <a:lnTo>
                    <a:pt x="3095523" y="355393"/>
                  </a:lnTo>
                  <a:lnTo>
                    <a:pt x="3176984" y="346725"/>
                  </a:lnTo>
                  <a:lnTo>
                    <a:pt x="3258446" y="338057"/>
                  </a:lnTo>
                  <a:lnTo>
                    <a:pt x="3339907" y="329388"/>
                  </a:lnTo>
                  <a:lnTo>
                    <a:pt x="3421368" y="320720"/>
                  </a:lnTo>
                  <a:lnTo>
                    <a:pt x="3502829" y="312052"/>
                  </a:lnTo>
                  <a:lnTo>
                    <a:pt x="3584290" y="303384"/>
                  </a:lnTo>
                  <a:lnTo>
                    <a:pt x="3665751" y="294716"/>
                  </a:lnTo>
                  <a:lnTo>
                    <a:pt x="3747212" y="286048"/>
                  </a:lnTo>
                  <a:lnTo>
                    <a:pt x="3828674" y="277380"/>
                  </a:lnTo>
                  <a:lnTo>
                    <a:pt x="3910135" y="268712"/>
                  </a:lnTo>
                  <a:lnTo>
                    <a:pt x="3991596" y="260043"/>
                  </a:lnTo>
                  <a:lnTo>
                    <a:pt x="4073057" y="251375"/>
                  </a:lnTo>
                  <a:lnTo>
                    <a:pt x="4154518" y="242707"/>
                  </a:lnTo>
                  <a:lnTo>
                    <a:pt x="4235979" y="234039"/>
                  </a:lnTo>
                  <a:lnTo>
                    <a:pt x="4317441" y="225371"/>
                  </a:lnTo>
                  <a:lnTo>
                    <a:pt x="4398902" y="216703"/>
                  </a:lnTo>
                  <a:lnTo>
                    <a:pt x="4480363" y="208035"/>
                  </a:lnTo>
                  <a:lnTo>
                    <a:pt x="4561824" y="199367"/>
                  </a:lnTo>
                  <a:lnTo>
                    <a:pt x="4643285" y="190698"/>
                  </a:lnTo>
                  <a:lnTo>
                    <a:pt x="4724746" y="182030"/>
                  </a:lnTo>
                  <a:lnTo>
                    <a:pt x="4806207" y="173362"/>
                  </a:lnTo>
                  <a:lnTo>
                    <a:pt x="4887669" y="164694"/>
                  </a:lnTo>
                  <a:lnTo>
                    <a:pt x="4969130" y="156026"/>
                  </a:lnTo>
                  <a:lnTo>
                    <a:pt x="5050591" y="147358"/>
                  </a:lnTo>
                  <a:lnTo>
                    <a:pt x="5132052" y="138690"/>
                  </a:lnTo>
                  <a:lnTo>
                    <a:pt x="5213513" y="130021"/>
                  </a:lnTo>
                  <a:lnTo>
                    <a:pt x="5294974" y="121353"/>
                  </a:lnTo>
                  <a:lnTo>
                    <a:pt x="5376435" y="112685"/>
                  </a:lnTo>
                  <a:lnTo>
                    <a:pt x="5457897" y="104017"/>
                  </a:lnTo>
                  <a:lnTo>
                    <a:pt x="5539358" y="95349"/>
                  </a:lnTo>
                  <a:lnTo>
                    <a:pt x="5620819" y="86681"/>
                  </a:lnTo>
                  <a:lnTo>
                    <a:pt x="5702280" y="78013"/>
                  </a:lnTo>
                  <a:lnTo>
                    <a:pt x="5783741" y="69345"/>
                  </a:lnTo>
                  <a:lnTo>
                    <a:pt x="5865202" y="60676"/>
                  </a:lnTo>
                  <a:lnTo>
                    <a:pt x="5946664" y="52008"/>
                  </a:lnTo>
                  <a:lnTo>
                    <a:pt x="6028125" y="43340"/>
                  </a:lnTo>
                  <a:lnTo>
                    <a:pt x="6109586" y="34672"/>
                  </a:lnTo>
                  <a:lnTo>
                    <a:pt x="6191047" y="26004"/>
                  </a:lnTo>
                  <a:lnTo>
                    <a:pt x="6272508" y="17336"/>
                  </a:lnTo>
                  <a:lnTo>
                    <a:pt x="6353969" y="8668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695470" y="3386250"/>
              <a:ext cx="1751020" cy="191800"/>
            </a:xfrm>
            <a:custGeom>
              <a:avLst/>
              <a:pathLst>
                <a:path w="1751020" h="191800">
                  <a:moveTo>
                    <a:pt x="0" y="191800"/>
                  </a:moveTo>
                  <a:lnTo>
                    <a:pt x="1751020" y="191800"/>
                  </a:lnTo>
                  <a:lnTo>
                    <a:pt x="1751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741190" y="3400684"/>
              <a:ext cx="165958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(Orange)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276659" y="2571849"/>
              <a:ext cx="2125148" cy="191800"/>
            </a:xfrm>
            <a:custGeom>
              <a:avLst/>
              <a:pathLst>
                <a:path w="2125148" h="191800">
                  <a:moveTo>
                    <a:pt x="0" y="191800"/>
                  </a:moveTo>
                  <a:lnTo>
                    <a:pt x="2125148" y="191800"/>
                  </a:lnTo>
                  <a:lnTo>
                    <a:pt x="2125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322379" y="2586283"/>
              <a:ext cx="203370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(Orange)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5847659" y="2563674"/>
              <a:ext cx="2156023" cy="191800"/>
            </a:xfrm>
            <a:custGeom>
              <a:avLst/>
              <a:pathLst>
                <a:path w="2156023" h="191800">
                  <a:moveTo>
                    <a:pt x="0" y="191800"/>
                  </a:moveTo>
                  <a:lnTo>
                    <a:pt x="2156023" y="191800"/>
                  </a:lnTo>
                  <a:lnTo>
                    <a:pt x="2156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893379" y="2578177"/>
              <a:ext cx="206458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(Dark Pink)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538086" y="2964478"/>
              <a:ext cx="2327854" cy="191800"/>
            </a:xfrm>
            <a:custGeom>
              <a:avLst/>
              <a:pathLst>
                <a:path w="2327854" h="191800">
                  <a:moveTo>
                    <a:pt x="0" y="191800"/>
                  </a:moveTo>
                  <a:lnTo>
                    <a:pt x="2327854" y="191800"/>
                  </a:lnTo>
                  <a:lnTo>
                    <a:pt x="2327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583806" y="2978980"/>
              <a:ext cx="223641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(Light orange)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70459" y="3564283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70459" y="268488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70459" y="1802380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7153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349285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7037" y="4344024"/>
              <a:ext cx="176547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704788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7.6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0.561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740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407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4104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5134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606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448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712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25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413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556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61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90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077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7529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5067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74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816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13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19126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8583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689241" y="19887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9221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3938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2358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9987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384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9196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3439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91809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69078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86527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03168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46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21405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36038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9269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0.064 if recommended adjustments made.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464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0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03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71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194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862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7443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2123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1636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57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165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673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705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17918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6418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490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25223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680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8186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892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9821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496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23072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9106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243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36330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44469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5202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9269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70628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92061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6955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0.192 if recommended adjustments made.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164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647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7096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419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2994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5398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854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3284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8745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15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3404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75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00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5150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6189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5970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24449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2995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4354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8844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20694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7818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18558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4231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07154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331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946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61918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53951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7882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9380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89765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875762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2369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9903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29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8086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4947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620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7962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11283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303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08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6704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723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109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746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871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9169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976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01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7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6914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0821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873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7348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40825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75016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0707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91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732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4924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01757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89751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5341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50362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956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5527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80502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5202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0.243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740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407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4104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5134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606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448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712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225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4132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556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61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790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14077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7529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5067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74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0816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13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19126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85834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42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689241" y="19887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9221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33938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23585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4247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9987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384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9196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3439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7424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91809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424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69078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86527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031688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46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21405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36038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9269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9033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295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3851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791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88196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185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68241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0.180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49457" y="221113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859330" y="18440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5121" y="250402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466030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49121" y="273948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672604" y="276560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448255" y="29009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80995" y="276426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94195" y="296785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236686" y="262397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26677" y="262787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37745" y="227425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669" y="285971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28370" y="276321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655265" y="279395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91689" y="331197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61532" y="23966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95008" y="24237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01826" y="202105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955274" y="24530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65642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57965" y="273661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27664" y="275100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448255" y="29009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75785" y="274823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494195" y="296785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36686" y="262397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426677" y="262787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67908" y="23157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0669" y="283883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28370" y="276321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58807" y="279652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982230" y="329895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457843" y="238524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949457" y="221113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59330" y="184407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885121" y="250402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466030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49121" y="273948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672604" y="276560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448255" y="290097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75785" y="274823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94195" y="296785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174688" y="26038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8363" y="26944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238740" y="227562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70669" y="285214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28370" y="27632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196" y="277864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90523" y="344800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452989" y="23703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461532" y="23966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57843" y="238524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52989" y="23703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255414" y="1862806"/>
              <a:ext cx="1229343" cy="1467894"/>
            </a:xfrm>
            <a:custGeom>
              <a:avLst/>
              <a:pathLst>
                <a:path w="1229343" h="1467894">
                  <a:moveTo>
                    <a:pt x="224845" y="552521"/>
                  </a:moveTo>
                  <a:lnTo>
                    <a:pt x="250099" y="590984"/>
                  </a:lnTo>
                  <a:lnTo>
                    <a:pt x="272147" y="630847"/>
                  </a:lnTo>
                  <a:lnTo>
                    <a:pt x="290919" y="671917"/>
                  </a:lnTo>
                  <a:lnTo>
                    <a:pt x="306358" y="713996"/>
                  </a:lnTo>
                  <a:lnTo>
                    <a:pt x="318415" y="756887"/>
                  </a:lnTo>
                  <a:lnTo>
                    <a:pt x="327054" y="800388"/>
                  </a:lnTo>
                  <a:lnTo>
                    <a:pt x="332249" y="844297"/>
                  </a:lnTo>
                  <a:lnTo>
                    <a:pt x="333982" y="888409"/>
                  </a:lnTo>
                  <a:lnTo>
                    <a:pt x="334537" y="847799"/>
                  </a:lnTo>
                  <a:lnTo>
                    <a:pt x="336201" y="807211"/>
                  </a:lnTo>
                  <a:lnTo>
                    <a:pt x="338973" y="766669"/>
                  </a:lnTo>
                  <a:lnTo>
                    <a:pt x="342854" y="726194"/>
                  </a:lnTo>
                  <a:lnTo>
                    <a:pt x="347840" y="685811"/>
                  </a:lnTo>
                  <a:lnTo>
                    <a:pt x="353931" y="645541"/>
                  </a:lnTo>
                  <a:lnTo>
                    <a:pt x="361123" y="605408"/>
                  </a:lnTo>
                  <a:lnTo>
                    <a:pt x="369416" y="565433"/>
                  </a:lnTo>
                  <a:lnTo>
                    <a:pt x="378804" y="525639"/>
                  </a:lnTo>
                  <a:lnTo>
                    <a:pt x="389285" y="486049"/>
                  </a:lnTo>
                  <a:lnTo>
                    <a:pt x="400855" y="446685"/>
                  </a:lnTo>
                  <a:lnTo>
                    <a:pt x="413509" y="407570"/>
                  </a:lnTo>
                  <a:lnTo>
                    <a:pt x="427244" y="368725"/>
                  </a:lnTo>
                  <a:lnTo>
                    <a:pt x="442052" y="330173"/>
                  </a:lnTo>
                  <a:lnTo>
                    <a:pt x="457930" y="291937"/>
                  </a:lnTo>
                  <a:lnTo>
                    <a:pt x="474871" y="254037"/>
                  </a:lnTo>
                  <a:lnTo>
                    <a:pt x="492869" y="216496"/>
                  </a:lnTo>
                  <a:lnTo>
                    <a:pt x="511917" y="179336"/>
                  </a:lnTo>
                  <a:lnTo>
                    <a:pt x="532008" y="142579"/>
                  </a:lnTo>
                  <a:lnTo>
                    <a:pt x="553134" y="106245"/>
                  </a:lnTo>
                  <a:lnTo>
                    <a:pt x="575288" y="70356"/>
                  </a:lnTo>
                  <a:lnTo>
                    <a:pt x="598461" y="34934"/>
                  </a:lnTo>
                  <a:lnTo>
                    <a:pt x="622644" y="0"/>
                  </a:lnTo>
                  <a:lnTo>
                    <a:pt x="642464" y="40862"/>
                  </a:lnTo>
                  <a:lnTo>
                    <a:pt x="659797" y="81989"/>
                  </a:lnTo>
                  <a:lnTo>
                    <a:pt x="674650" y="123257"/>
                  </a:lnTo>
                  <a:lnTo>
                    <a:pt x="687035" y="164543"/>
                  </a:lnTo>
                  <a:lnTo>
                    <a:pt x="696971" y="205726"/>
                  </a:lnTo>
                  <a:lnTo>
                    <a:pt x="704481" y="246686"/>
                  </a:lnTo>
                  <a:lnTo>
                    <a:pt x="709594" y="287305"/>
                  </a:lnTo>
                  <a:lnTo>
                    <a:pt x="712344" y="327465"/>
                  </a:lnTo>
                  <a:lnTo>
                    <a:pt x="712770" y="367052"/>
                  </a:lnTo>
                  <a:lnTo>
                    <a:pt x="713000" y="413136"/>
                  </a:lnTo>
                  <a:lnTo>
                    <a:pt x="709903" y="458133"/>
                  </a:lnTo>
                  <a:lnTo>
                    <a:pt x="703580" y="501839"/>
                  </a:lnTo>
                  <a:lnTo>
                    <a:pt x="694144" y="544059"/>
                  </a:lnTo>
                  <a:lnTo>
                    <a:pt x="681717" y="584602"/>
                  </a:lnTo>
                  <a:lnTo>
                    <a:pt x="666432" y="623289"/>
                  </a:lnTo>
                  <a:lnTo>
                    <a:pt x="648435" y="659946"/>
                  </a:lnTo>
                  <a:lnTo>
                    <a:pt x="620412" y="695209"/>
                  </a:lnTo>
                  <a:lnTo>
                    <a:pt x="590356" y="728209"/>
                  </a:lnTo>
                  <a:lnTo>
                    <a:pt x="558389" y="758848"/>
                  </a:lnTo>
                  <a:lnTo>
                    <a:pt x="524642" y="787033"/>
                  </a:lnTo>
                  <a:lnTo>
                    <a:pt x="489248" y="812681"/>
                  </a:lnTo>
                  <a:lnTo>
                    <a:pt x="452342" y="835712"/>
                  </a:lnTo>
                  <a:lnTo>
                    <a:pt x="414067" y="856053"/>
                  </a:lnTo>
                  <a:lnTo>
                    <a:pt x="374565" y="873638"/>
                  </a:lnTo>
                  <a:lnTo>
                    <a:pt x="333982" y="888409"/>
                  </a:lnTo>
                  <a:lnTo>
                    <a:pt x="372864" y="876387"/>
                  </a:lnTo>
                  <a:lnTo>
                    <a:pt x="412081" y="865477"/>
                  </a:lnTo>
                  <a:lnTo>
                    <a:pt x="451610" y="855688"/>
                  </a:lnTo>
                  <a:lnTo>
                    <a:pt x="491427" y="847024"/>
                  </a:lnTo>
                  <a:lnTo>
                    <a:pt x="531506" y="839494"/>
                  </a:lnTo>
                  <a:lnTo>
                    <a:pt x="571825" y="833101"/>
                  </a:lnTo>
                  <a:lnTo>
                    <a:pt x="612359" y="827852"/>
                  </a:lnTo>
                  <a:lnTo>
                    <a:pt x="653083" y="823751"/>
                  </a:lnTo>
                  <a:lnTo>
                    <a:pt x="693973" y="820802"/>
                  </a:lnTo>
                  <a:lnTo>
                    <a:pt x="735004" y="819010"/>
                  </a:lnTo>
                  <a:lnTo>
                    <a:pt x="776151" y="818377"/>
                  </a:lnTo>
                  <a:lnTo>
                    <a:pt x="817390" y="818906"/>
                  </a:lnTo>
                  <a:lnTo>
                    <a:pt x="858696" y="820599"/>
                  </a:lnTo>
                  <a:lnTo>
                    <a:pt x="900043" y="823460"/>
                  </a:lnTo>
                  <a:lnTo>
                    <a:pt x="941408" y="827488"/>
                  </a:lnTo>
                  <a:lnTo>
                    <a:pt x="982765" y="832685"/>
                  </a:lnTo>
                  <a:lnTo>
                    <a:pt x="1024089" y="839052"/>
                  </a:lnTo>
                  <a:lnTo>
                    <a:pt x="1065355" y="846588"/>
                  </a:lnTo>
                  <a:lnTo>
                    <a:pt x="1106539" y="855293"/>
                  </a:lnTo>
                  <a:lnTo>
                    <a:pt x="1147615" y="865166"/>
                  </a:lnTo>
                  <a:lnTo>
                    <a:pt x="1188558" y="876205"/>
                  </a:lnTo>
                  <a:lnTo>
                    <a:pt x="1229343" y="888409"/>
                  </a:lnTo>
                  <a:lnTo>
                    <a:pt x="1187743" y="902527"/>
                  </a:lnTo>
                  <a:lnTo>
                    <a:pt x="1145933" y="915270"/>
                  </a:lnTo>
                  <a:lnTo>
                    <a:pt x="1103945" y="926634"/>
                  </a:lnTo>
                  <a:lnTo>
                    <a:pt x="1061816" y="936618"/>
                  </a:lnTo>
                  <a:lnTo>
                    <a:pt x="1019578" y="945219"/>
                  </a:lnTo>
                  <a:lnTo>
                    <a:pt x="977265" y="952438"/>
                  </a:lnTo>
                  <a:lnTo>
                    <a:pt x="934913" y="958275"/>
                  </a:lnTo>
                  <a:lnTo>
                    <a:pt x="892555" y="962730"/>
                  </a:lnTo>
                  <a:lnTo>
                    <a:pt x="850225" y="965805"/>
                  </a:lnTo>
                  <a:lnTo>
                    <a:pt x="807958" y="967502"/>
                  </a:lnTo>
                  <a:lnTo>
                    <a:pt x="765786" y="967824"/>
                  </a:lnTo>
                  <a:lnTo>
                    <a:pt x="723745" y="966776"/>
                  </a:lnTo>
                  <a:lnTo>
                    <a:pt x="681867" y="964361"/>
                  </a:lnTo>
                  <a:lnTo>
                    <a:pt x="640187" y="960585"/>
                  </a:lnTo>
                  <a:lnTo>
                    <a:pt x="598738" y="955455"/>
                  </a:lnTo>
                  <a:lnTo>
                    <a:pt x="557554" y="948976"/>
                  </a:lnTo>
                  <a:lnTo>
                    <a:pt x="516667" y="941157"/>
                  </a:lnTo>
                  <a:lnTo>
                    <a:pt x="476110" y="932005"/>
                  </a:lnTo>
                  <a:lnTo>
                    <a:pt x="435917" y="921530"/>
                  </a:lnTo>
                  <a:lnTo>
                    <a:pt x="418578" y="949872"/>
                  </a:lnTo>
                  <a:lnTo>
                    <a:pt x="449756" y="976286"/>
                  </a:lnTo>
                  <a:lnTo>
                    <a:pt x="479850" y="1004023"/>
                  </a:lnTo>
                  <a:lnTo>
                    <a:pt x="508819" y="1033047"/>
                  </a:lnTo>
                  <a:lnTo>
                    <a:pt x="536622" y="1063324"/>
                  </a:lnTo>
                  <a:lnTo>
                    <a:pt x="563221" y="1094817"/>
                  </a:lnTo>
                  <a:lnTo>
                    <a:pt x="588576" y="1127489"/>
                  </a:lnTo>
                  <a:lnTo>
                    <a:pt x="612650" y="1161302"/>
                  </a:lnTo>
                  <a:lnTo>
                    <a:pt x="635407" y="1196215"/>
                  </a:lnTo>
                  <a:lnTo>
                    <a:pt x="656811" y="1232188"/>
                  </a:lnTo>
                  <a:lnTo>
                    <a:pt x="676829" y="1269179"/>
                  </a:lnTo>
                  <a:lnTo>
                    <a:pt x="695427" y="1307147"/>
                  </a:lnTo>
                  <a:lnTo>
                    <a:pt x="712573" y="1346047"/>
                  </a:lnTo>
                  <a:lnTo>
                    <a:pt x="728237" y="1385835"/>
                  </a:lnTo>
                  <a:lnTo>
                    <a:pt x="742389" y="1426466"/>
                  </a:lnTo>
                  <a:lnTo>
                    <a:pt x="755002" y="1467894"/>
                  </a:lnTo>
                  <a:lnTo>
                    <a:pt x="721216" y="1442647"/>
                  </a:lnTo>
                  <a:lnTo>
                    <a:pt x="688514" y="1416360"/>
                  </a:lnTo>
                  <a:lnTo>
                    <a:pt x="656924" y="1389066"/>
                  </a:lnTo>
                  <a:lnTo>
                    <a:pt x="626472" y="1360796"/>
                  </a:lnTo>
                  <a:lnTo>
                    <a:pt x="597181" y="1331584"/>
                  </a:lnTo>
                  <a:lnTo>
                    <a:pt x="569077" y="1301461"/>
                  </a:lnTo>
                  <a:lnTo>
                    <a:pt x="542183" y="1270464"/>
                  </a:lnTo>
                  <a:lnTo>
                    <a:pt x="516522" y="1238626"/>
                  </a:lnTo>
                  <a:lnTo>
                    <a:pt x="492114" y="1205981"/>
                  </a:lnTo>
                  <a:lnTo>
                    <a:pt x="468981" y="1172567"/>
                  </a:lnTo>
                  <a:lnTo>
                    <a:pt x="447144" y="1138419"/>
                  </a:lnTo>
                  <a:lnTo>
                    <a:pt x="426620" y="1103573"/>
                  </a:lnTo>
                  <a:lnTo>
                    <a:pt x="407428" y="1068066"/>
                  </a:lnTo>
                  <a:lnTo>
                    <a:pt x="389585" y="1031937"/>
                  </a:lnTo>
                  <a:lnTo>
                    <a:pt x="373107" y="995222"/>
                  </a:lnTo>
                  <a:lnTo>
                    <a:pt x="358010" y="957960"/>
                  </a:lnTo>
                  <a:lnTo>
                    <a:pt x="344308" y="920189"/>
                  </a:lnTo>
                  <a:lnTo>
                    <a:pt x="346547" y="967740"/>
                  </a:lnTo>
                  <a:lnTo>
                    <a:pt x="333982" y="1015632"/>
                  </a:lnTo>
                  <a:lnTo>
                    <a:pt x="316494" y="1054799"/>
                  </a:lnTo>
                  <a:lnTo>
                    <a:pt x="290863" y="1091268"/>
                  </a:lnTo>
                  <a:lnTo>
                    <a:pt x="257508" y="1123772"/>
                  </a:lnTo>
                  <a:lnTo>
                    <a:pt x="230532" y="1091441"/>
                  </a:lnTo>
                  <a:lnTo>
                    <a:pt x="211569" y="1056897"/>
                  </a:lnTo>
                  <a:lnTo>
                    <a:pt x="224052" y="1017121"/>
                  </a:lnTo>
                  <a:lnTo>
                    <a:pt x="241865" y="980526"/>
                  </a:lnTo>
                  <a:lnTo>
                    <a:pt x="264574" y="947690"/>
                  </a:lnTo>
                  <a:lnTo>
                    <a:pt x="291684" y="919141"/>
                  </a:lnTo>
                  <a:lnTo>
                    <a:pt x="312435" y="895410"/>
                  </a:lnTo>
                  <a:lnTo>
                    <a:pt x="333982" y="888409"/>
                  </a:lnTo>
                  <a:lnTo>
                    <a:pt x="290119" y="886686"/>
                  </a:lnTo>
                  <a:lnTo>
                    <a:pt x="246460" y="881521"/>
                  </a:lnTo>
                  <a:lnTo>
                    <a:pt x="203206" y="872931"/>
                  </a:lnTo>
                  <a:lnTo>
                    <a:pt x="160559" y="860942"/>
                  </a:lnTo>
                  <a:lnTo>
                    <a:pt x="118718" y="845591"/>
                  </a:lnTo>
                  <a:lnTo>
                    <a:pt x="77882" y="826925"/>
                  </a:lnTo>
                  <a:lnTo>
                    <a:pt x="38245" y="805003"/>
                  </a:lnTo>
                  <a:lnTo>
                    <a:pt x="0" y="779892"/>
                  </a:lnTo>
                  <a:lnTo>
                    <a:pt x="49544" y="770591"/>
                  </a:lnTo>
                  <a:lnTo>
                    <a:pt x="98243" y="768294"/>
                  </a:lnTo>
                  <a:lnTo>
                    <a:pt x="145310" y="772791"/>
                  </a:lnTo>
                  <a:lnTo>
                    <a:pt x="189991" y="783793"/>
                  </a:lnTo>
                  <a:lnTo>
                    <a:pt x="162657" y="755516"/>
                  </a:lnTo>
                  <a:lnTo>
                    <a:pt x="136987" y="725441"/>
                  </a:lnTo>
                  <a:lnTo>
                    <a:pt x="113067" y="693647"/>
                  </a:lnTo>
                  <a:lnTo>
                    <a:pt x="90979" y="660215"/>
                  </a:lnTo>
                  <a:lnTo>
                    <a:pt x="70802" y="625229"/>
                  </a:lnTo>
                  <a:lnTo>
                    <a:pt x="52609" y="588778"/>
                  </a:lnTo>
                  <a:lnTo>
                    <a:pt x="36473" y="550952"/>
                  </a:lnTo>
                  <a:lnTo>
                    <a:pt x="22461" y="511845"/>
                  </a:lnTo>
                  <a:lnTo>
                    <a:pt x="10636" y="471554"/>
                  </a:lnTo>
                  <a:lnTo>
                    <a:pt x="1059" y="430180"/>
                  </a:lnTo>
                  <a:lnTo>
                    <a:pt x="44852" y="443189"/>
                  </a:lnTo>
                  <a:lnTo>
                    <a:pt x="86319" y="459444"/>
                  </a:lnTo>
                  <a:lnTo>
                    <a:pt x="125242" y="478735"/>
                  </a:lnTo>
                  <a:lnTo>
                    <a:pt x="161424" y="500837"/>
                  </a:lnTo>
                  <a:lnTo>
                    <a:pt x="194680" y="525515"/>
                  </a:lnTo>
                  <a:lnTo>
                    <a:pt x="224845" y="5525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466983" y="2039787"/>
              <a:ext cx="1208164" cy="1277894"/>
            </a:xfrm>
            <a:custGeom>
              <a:avLst/>
              <a:pathLst>
                <a:path w="1208164" h="1277894">
                  <a:moveTo>
                    <a:pt x="9587" y="364186"/>
                  </a:moveTo>
                  <a:lnTo>
                    <a:pt x="32956" y="399456"/>
                  </a:lnTo>
                  <a:lnTo>
                    <a:pt x="53713" y="435887"/>
                  </a:lnTo>
                  <a:lnTo>
                    <a:pt x="71805" y="473339"/>
                  </a:lnTo>
                  <a:lnTo>
                    <a:pt x="87190" y="511670"/>
                  </a:lnTo>
                  <a:lnTo>
                    <a:pt x="99829" y="550735"/>
                  </a:lnTo>
                  <a:lnTo>
                    <a:pt x="109691" y="590391"/>
                  </a:lnTo>
                  <a:lnTo>
                    <a:pt x="116753" y="630490"/>
                  </a:lnTo>
                  <a:lnTo>
                    <a:pt x="120997" y="670885"/>
                  </a:lnTo>
                  <a:lnTo>
                    <a:pt x="122413" y="711428"/>
                  </a:lnTo>
                  <a:lnTo>
                    <a:pt x="123138" y="669877"/>
                  </a:lnTo>
                  <a:lnTo>
                    <a:pt x="125314" y="628363"/>
                  </a:lnTo>
                  <a:lnTo>
                    <a:pt x="128938" y="586926"/>
                  </a:lnTo>
                  <a:lnTo>
                    <a:pt x="134009" y="545602"/>
                  </a:lnTo>
                  <a:lnTo>
                    <a:pt x="140523" y="504430"/>
                  </a:lnTo>
                  <a:lnTo>
                    <a:pt x="148477" y="463447"/>
                  </a:lnTo>
                  <a:lnTo>
                    <a:pt x="157865" y="422692"/>
                  </a:lnTo>
                  <a:lnTo>
                    <a:pt x="168683" y="382201"/>
                  </a:lnTo>
                  <a:lnTo>
                    <a:pt x="180923" y="342013"/>
                  </a:lnTo>
                  <a:lnTo>
                    <a:pt x="194577" y="302164"/>
                  </a:lnTo>
                  <a:lnTo>
                    <a:pt x="209638" y="262691"/>
                  </a:lnTo>
                  <a:lnTo>
                    <a:pt x="226097" y="223632"/>
                  </a:lnTo>
                  <a:lnTo>
                    <a:pt x="243943" y="185023"/>
                  </a:lnTo>
                  <a:lnTo>
                    <a:pt x="263165" y="146901"/>
                  </a:lnTo>
                  <a:lnTo>
                    <a:pt x="283752" y="109302"/>
                  </a:lnTo>
                  <a:lnTo>
                    <a:pt x="305691" y="72261"/>
                  </a:lnTo>
                  <a:lnTo>
                    <a:pt x="328968" y="35816"/>
                  </a:lnTo>
                  <a:lnTo>
                    <a:pt x="353570" y="0"/>
                  </a:lnTo>
                  <a:lnTo>
                    <a:pt x="363392" y="42083"/>
                  </a:lnTo>
                  <a:lnTo>
                    <a:pt x="370811" y="84047"/>
                  </a:lnTo>
                  <a:lnTo>
                    <a:pt x="375844" y="125783"/>
                  </a:lnTo>
                  <a:lnTo>
                    <a:pt x="378516" y="167182"/>
                  </a:lnTo>
                  <a:lnTo>
                    <a:pt x="378851" y="208139"/>
                  </a:lnTo>
                  <a:lnTo>
                    <a:pt x="376883" y="248548"/>
                  </a:lnTo>
                  <a:lnTo>
                    <a:pt x="372647" y="288305"/>
                  </a:lnTo>
                  <a:lnTo>
                    <a:pt x="366183" y="327307"/>
                  </a:lnTo>
                  <a:lnTo>
                    <a:pt x="357536" y="365456"/>
                  </a:lnTo>
                  <a:lnTo>
                    <a:pt x="346752" y="402652"/>
                  </a:lnTo>
                  <a:lnTo>
                    <a:pt x="385505" y="403387"/>
                  </a:lnTo>
                  <a:lnTo>
                    <a:pt x="425432" y="408409"/>
                  </a:lnTo>
                  <a:lnTo>
                    <a:pt x="466090" y="417900"/>
                  </a:lnTo>
                  <a:lnTo>
                    <a:pt x="507018" y="431996"/>
                  </a:lnTo>
                  <a:lnTo>
                    <a:pt x="479165" y="467487"/>
                  </a:lnTo>
                  <a:lnTo>
                    <a:pt x="449629" y="501139"/>
                  </a:lnTo>
                  <a:lnTo>
                    <a:pt x="418490" y="532887"/>
                  </a:lnTo>
                  <a:lnTo>
                    <a:pt x="385836" y="562666"/>
                  </a:lnTo>
                  <a:lnTo>
                    <a:pt x="351753" y="590418"/>
                  </a:lnTo>
                  <a:lnTo>
                    <a:pt x="316332" y="616085"/>
                  </a:lnTo>
                  <a:lnTo>
                    <a:pt x="279663" y="639615"/>
                  </a:lnTo>
                  <a:lnTo>
                    <a:pt x="241840" y="660958"/>
                  </a:lnTo>
                  <a:lnTo>
                    <a:pt x="202959" y="680069"/>
                  </a:lnTo>
                  <a:lnTo>
                    <a:pt x="163117" y="696905"/>
                  </a:lnTo>
                  <a:lnTo>
                    <a:pt x="122413" y="711428"/>
                  </a:lnTo>
                  <a:lnTo>
                    <a:pt x="160800" y="699448"/>
                  </a:lnTo>
                  <a:lnTo>
                    <a:pt x="199460" y="688362"/>
                  </a:lnTo>
                  <a:lnTo>
                    <a:pt x="238378" y="678176"/>
                  </a:lnTo>
                  <a:lnTo>
                    <a:pt x="277539" y="668893"/>
                  </a:lnTo>
                  <a:lnTo>
                    <a:pt x="316926" y="660520"/>
                  </a:lnTo>
                  <a:lnTo>
                    <a:pt x="356524" y="653058"/>
                  </a:lnTo>
                  <a:lnTo>
                    <a:pt x="396316" y="646512"/>
                  </a:lnTo>
                  <a:lnTo>
                    <a:pt x="436287" y="640885"/>
                  </a:lnTo>
                  <a:lnTo>
                    <a:pt x="476421" y="636181"/>
                  </a:lnTo>
                  <a:lnTo>
                    <a:pt x="516702" y="632403"/>
                  </a:lnTo>
                  <a:lnTo>
                    <a:pt x="557112" y="629553"/>
                  </a:lnTo>
                  <a:lnTo>
                    <a:pt x="597638" y="627633"/>
                  </a:lnTo>
                  <a:lnTo>
                    <a:pt x="638261" y="626647"/>
                  </a:lnTo>
                  <a:lnTo>
                    <a:pt x="678967" y="626595"/>
                  </a:lnTo>
                  <a:lnTo>
                    <a:pt x="719738" y="627480"/>
                  </a:lnTo>
                  <a:lnTo>
                    <a:pt x="760558" y="629303"/>
                  </a:lnTo>
                  <a:lnTo>
                    <a:pt x="801411" y="632065"/>
                  </a:lnTo>
                  <a:lnTo>
                    <a:pt x="842282" y="635767"/>
                  </a:lnTo>
                  <a:lnTo>
                    <a:pt x="883152" y="640410"/>
                  </a:lnTo>
                  <a:lnTo>
                    <a:pt x="924007" y="645995"/>
                  </a:lnTo>
                  <a:lnTo>
                    <a:pt x="964829" y="652521"/>
                  </a:lnTo>
                  <a:lnTo>
                    <a:pt x="1005602" y="659988"/>
                  </a:lnTo>
                  <a:lnTo>
                    <a:pt x="1046310" y="668397"/>
                  </a:lnTo>
                  <a:lnTo>
                    <a:pt x="1086937" y="677746"/>
                  </a:lnTo>
                  <a:lnTo>
                    <a:pt x="1127466" y="688035"/>
                  </a:lnTo>
                  <a:lnTo>
                    <a:pt x="1167880" y="699263"/>
                  </a:lnTo>
                  <a:lnTo>
                    <a:pt x="1208164" y="711428"/>
                  </a:lnTo>
                  <a:lnTo>
                    <a:pt x="1167048" y="724556"/>
                  </a:lnTo>
                  <a:lnTo>
                    <a:pt x="1125781" y="736651"/>
                  </a:lnTo>
                  <a:lnTo>
                    <a:pt x="1084381" y="747711"/>
                  </a:lnTo>
                  <a:lnTo>
                    <a:pt x="1042868" y="757734"/>
                  </a:lnTo>
                  <a:lnTo>
                    <a:pt x="1001262" y="766721"/>
                  </a:lnTo>
                  <a:lnTo>
                    <a:pt x="959581" y="774669"/>
                  </a:lnTo>
                  <a:lnTo>
                    <a:pt x="917846" y="781579"/>
                  </a:lnTo>
                  <a:lnTo>
                    <a:pt x="876076" y="787451"/>
                  </a:lnTo>
                  <a:lnTo>
                    <a:pt x="834291" y="792285"/>
                  </a:lnTo>
                  <a:lnTo>
                    <a:pt x="792509" y="796081"/>
                  </a:lnTo>
                  <a:lnTo>
                    <a:pt x="750751" y="798841"/>
                  </a:lnTo>
                  <a:lnTo>
                    <a:pt x="709036" y="800566"/>
                  </a:lnTo>
                  <a:lnTo>
                    <a:pt x="667383" y="801257"/>
                  </a:lnTo>
                  <a:lnTo>
                    <a:pt x="625811" y="800916"/>
                  </a:lnTo>
                  <a:lnTo>
                    <a:pt x="584341" y="799546"/>
                  </a:lnTo>
                  <a:lnTo>
                    <a:pt x="542991" y="797149"/>
                  </a:lnTo>
                  <a:lnTo>
                    <a:pt x="501780" y="793728"/>
                  </a:lnTo>
                  <a:lnTo>
                    <a:pt x="460729" y="789286"/>
                  </a:lnTo>
                  <a:lnTo>
                    <a:pt x="419855" y="783827"/>
                  </a:lnTo>
                  <a:lnTo>
                    <a:pt x="379178" y="777354"/>
                  </a:lnTo>
                  <a:lnTo>
                    <a:pt x="338716" y="769872"/>
                  </a:lnTo>
                  <a:lnTo>
                    <a:pt x="298490" y="761386"/>
                  </a:lnTo>
                  <a:lnTo>
                    <a:pt x="258518" y="751899"/>
                  </a:lnTo>
                  <a:lnTo>
                    <a:pt x="218817" y="741418"/>
                  </a:lnTo>
                  <a:lnTo>
                    <a:pt x="179408" y="729947"/>
                  </a:lnTo>
                  <a:lnTo>
                    <a:pt x="210552" y="775465"/>
                  </a:lnTo>
                  <a:lnTo>
                    <a:pt x="240587" y="801128"/>
                  </a:lnTo>
                  <a:lnTo>
                    <a:pt x="269573" y="828066"/>
                  </a:lnTo>
                  <a:lnTo>
                    <a:pt x="297469" y="856247"/>
                  </a:lnTo>
                  <a:lnTo>
                    <a:pt x="324236" y="885637"/>
                  </a:lnTo>
                  <a:lnTo>
                    <a:pt x="349835" y="916200"/>
                  </a:lnTo>
                  <a:lnTo>
                    <a:pt x="374230" y="947900"/>
                  </a:lnTo>
                  <a:lnTo>
                    <a:pt x="397384" y="980700"/>
                  </a:lnTo>
                  <a:lnTo>
                    <a:pt x="419263" y="1014562"/>
                  </a:lnTo>
                  <a:lnTo>
                    <a:pt x="439832" y="1049445"/>
                  </a:lnTo>
                  <a:lnTo>
                    <a:pt x="459058" y="1085311"/>
                  </a:lnTo>
                  <a:lnTo>
                    <a:pt x="476910" y="1122117"/>
                  </a:lnTo>
                  <a:lnTo>
                    <a:pt x="493356" y="1159822"/>
                  </a:lnTo>
                  <a:lnTo>
                    <a:pt x="508368" y="1198382"/>
                  </a:lnTo>
                  <a:lnTo>
                    <a:pt x="521916" y="1237754"/>
                  </a:lnTo>
                  <a:lnTo>
                    <a:pt x="533974" y="1277894"/>
                  </a:lnTo>
                  <a:lnTo>
                    <a:pt x="500404" y="1252437"/>
                  </a:lnTo>
                  <a:lnTo>
                    <a:pt x="467924" y="1225945"/>
                  </a:lnTo>
                  <a:lnTo>
                    <a:pt x="436559" y="1198449"/>
                  </a:lnTo>
                  <a:lnTo>
                    <a:pt x="406336" y="1169980"/>
                  </a:lnTo>
                  <a:lnTo>
                    <a:pt x="377280" y="1140573"/>
                  </a:lnTo>
                  <a:lnTo>
                    <a:pt x="349414" y="1110260"/>
                  </a:lnTo>
                  <a:lnTo>
                    <a:pt x="322763" y="1079075"/>
                  </a:lnTo>
                  <a:lnTo>
                    <a:pt x="297348" y="1047054"/>
                  </a:lnTo>
                  <a:lnTo>
                    <a:pt x="273191" y="1014232"/>
                  </a:lnTo>
                  <a:lnTo>
                    <a:pt x="250313" y="980643"/>
                  </a:lnTo>
                  <a:lnTo>
                    <a:pt x="228734" y="946325"/>
                  </a:lnTo>
                  <a:lnTo>
                    <a:pt x="208473" y="911314"/>
                  </a:lnTo>
                  <a:lnTo>
                    <a:pt x="189547" y="875647"/>
                  </a:lnTo>
                  <a:lnTo>
                    <a:pt x="171974" y="839361"/>
                  </a:lnTo>
                  <a:lnTo>
                    <a:pt x="155770" y="802495"/>
                  </a:lnTo>
                  <a:lnTo>
                    <a:pt x="140950" y="765086"/>
                  </a:lnTo>
                  <a:lnTo>
                    <a:pt x="127529" y="727174"/>
                  </a:lnTo>
                  <a:lnTo>
                    <a:pt x="132026" y="772125"/>
                  </a:lnTo>
                  <a:lnTo>
                    <a:pt x="122413" y="817778"/>
                  </a:lnTo>
                  <a:lnTo>
                    <a:pt x="106379" y="863980"/>
                  </a:lnTo>
                  <a:lnTo>
                    <a:pt x="80740" y="907481"/>
                  </a:lnTo>
                  <a:lnTo>
                    <a:pt x="45939" y="946791"/>
                  </a:lnTo>
                  <a:lnTo>
                    <a:pt x="18963" y="914460"/>
                  </a:lnTo>
                  <a:lnTo>
                    <a:pt x="0" y="879916"/>
                  </a:lnTo>
                  <a:lnTo>
                    <a:pt x="12482" y="840140"/>
                  </a:lnTo>
                  <a:lnTo>
                    <a:pt x="30296" y="803545"/>
                  </a:lnTo>
                  <a:lnTo>
                    <a:pt x="53004" y="770709"/>
                  </a:lnTo>
                  <a:lnTo>
                    <a:pt x="80115" y="742160"/>
                  </a:lnTo>
                  <a:lnTo>
                    <a:pt x="109709" y="71555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255414" y="2334503"/>
              <a:ext cx="221156" cy="312097"/>
            </a:xfrm>
            <a:custGeom>
              <a:avLst/>
              <a:pathLst>
                <a:path w="221156" h="312097">
                  <a:moveTo>
                    <a:pt x="0" y="308196"/>
                  </a:moveTo>
                  <a:lnTo>
                    <a:pt x="49544" y="298895"/>
                  </a:lnTo>
                  <a:lnTo>
                    <a:pt x="98243" y="296598"/>
                  </a:lnTo>
                  <a:lnTo>
                    <a:pt x="145310" y="301095"/>
                  </a:lnTo>
                  <a:lnTo>
                    <a:pt x="189991" y="312097"/>
                  </a:lnTo>
                  <a:lnTo>
                    <a:pt x="161117" y="280438"/>
                  </a:lnTo>
                  <a:lnTo>
                    <a:pt x="134559" y="246390"/>
                  </a:lnTo>
                  <a:lnTo>
                    <a:pt x="110456" y="210088"/>
                  </a:lnTo>
                  <a:lnTo>
                    <a:pt x="88945" y="171676"/>
                  </a:lnTo>
                  <a:lnTo>
                    <a:pt x="70151" y="131302"/>
                  </a:lnTo>
                  <a:lnTo>
                    <a:pt x="54193" y="89122"/>
                  </a:lnTo>
                  <a:lnTo>
                    <a:pt x="41182" y="45299"/>
                  </a:lnTo>
                  <a:lnTo>
                    <a:pt x="31222" y="0"/>
                  </a:lnTo>
                  <a:lnTo>
                    <a:pt x="74057" y="7137"/>
                  </a:lnTo>
                  <a:lnTo>
                    <a:pt x="114737" y="17909"/>
                  </a:lnTo>
                  <a:lnTo>
                    <a:pt x="152982" y="32070"/>
                  </a:lnTo>
                  <a:lnTo>
                    <a:pt x="188533" y="49352"/>
                  </a:lnTo>
                  <a:lnTo>
                    <a:pt x="221156" y="6947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193416" y="1862806"/>
              <a:ext cx="1291342" cy="1603927"/>
            </a:xfrm>
            <a:custGeom>
              <a:avLst/>
              <a:pathLst>
                <a:path w="1291342" h="1603927">
                  <a:moveTo>
                    <a:pt x="278301" y="526228"/>
                  </a:moveTo>
                  <a:lnTo>
                    <a:pt x="302675" y="563016"/>
                  </a:lnTo>
                  <a:lnTo>
                    <a:pt x="324325" y="601014"/>
                  </a:lnTo>
                  <a:lnTo>
                    <a:pt x="343196" y="640077"/>
                  </a:lnTo>
                  <a:lnTo>
                    <a:pt x="359242" y="680057"/>
                  </a:lnTo>
                  <a:lnTo>
                    <a:pt x="372425" y="720803"/>
                  </a:lnTo>
                  <a:lnTo>
                    <a:pt x="382712" y="762165"/>
                  </a:lnTo>
                  <a:lnTo>
                    <a:pt x="390077" y="803989"/>
                  </a:lnTo>
                  <a:lnTo>
                    <a:pt x="394504" y="846122"/>
                  </a:lnTo>
                  <a:lnTo>
                    <a:pt x="395980" y="888409"/>
                  </a:lnTo>
                  <a:lnTo>
                    <a:pt x="396535" y="847799"/>
                  </a:lnTo>
                  <a:lnTo>
                    <a:pt x="398199" y="807211"/>
                  </a:lnTo>
                  <a:lnTo>
                    <a:pt x="400972" y="766669"/>
                  </a:lnTo>
                  <a:lnTo>
                    <a:pt x="404852" y="726194"/>
                  </a:lnTo>
                  <a:lnTo>
                    <a:pt x="409838" y="685811"/>
                  </a:lnTo>
                  <a:lnTo>
                    <a:pt x="415929" y="645541"/>
                  </a:lnTo>
                  <a:lnTo>
                    <a:pt x="423122" y="605408"/>
                  </a:lnTo>
                  <a:lnTo>
                    <a:pt x="431414" y="565433"/>
                  </a:lnTo>
                  <a:lnTo>
                    <a:pt x="440802" y="525639"/>
                  </a:lnTo>
                  <a:lnTo>
                    <a:pt x="451284" y="486049"/>
                  </a:lnTo>
                  <a:lnTo>
                    <a:pt x="462853" y="446685"/>
                  </a:lnTo>
                  <a:lnTo>
                    <a:pt x="475508" y="407570"/>
                  </a:lnTo>
                  <a:lnTo>
                    <a:pt x="489242" y="368725"/>
                  </a:lnTo>
                  <a:lnTo>
                    <a:pt x="504051" y="330173"/>
                  </a:lnTo>
                  <a:lnTo>
                    <a:pt x="519929" y="291937"/>
                  </a:lnTo>
                  <a:lnTo>
                    <a:pt x="536870" y="254037"/>
                  </a:lnTo>
                  <a:lnTo>
                    <a:pt x="554868" y="216496"/>
                  </a:lnTo>
                  <a:lnTo>
                    <a:pt x="573916" y="179336"/>
                  </a:lnTo>
                  <a:lnTo>
                    <a:pt x="594006" y="142579"/>
                  </a:lnTo>
                  <a:lnTo>
                    <a:pt x="615133" y="106245"/>
                  </a:lnTo>
                  <a:lnTo>
                    <a:pt x="637286" y="70356"/>
                  </a:lnTo>
                  <a:lnTo>
                    <a:pt x="660459" y="34934"/>
                  </a:lnTo>
                  <a:lnTo>
                    <a:pt x="684642" y="0"/>
                  </a:lnTo>
                  <a:lnTo>
                    <a:pt x="704462" y="40862"/>
                  </a:lnTo>
                  <a:lnTo>
                    <a:pt x="721795" y="81989"/>
                  </a:lnTo>
                  <a:lnTo>
                    <a:pt x="736648" y="123257"/>
                  </a:lnTo>
                  <a:lnTo>
                    <a:pt x="749034" y="164543"/>
                  </a:lnTo>
                  <a:lnTo>
                    <a:pt x="758970" y="205726"/>
                  </a:lnTo>
                  <a:lnTo>
                    <a:pt x="766479" y="246686"/>
                  </a:lnTo>
                  <a:lnTo>
                    <a:pt x="771592" y="287305"/>
                  </a:lnTo>
                  <a:lnTo>
                    <a:pt x="774342" y="327465"/>
                  </a:lnTo>
                  <a:lnTo>
                    <a:pt x="774768" y="367052"/>
                  </a:lnTo>
                  <a:lnTo>
                    <a:pt x="774998" y="413136"/>
                  </a:lnTo>
                  <a:lnTo>
                    <a:pt x="771901" y="458133"/>
                  </a:lnTo>
                  <a:lnTo>
                    <a:pt x="765579" y="501839"/>
                  </a:lnTo>
                  <a:lnTo>
                    <a:pt x="756143" y="544059"/>
                  </a:lnTo>
                  <a:lnTo>
                    <a:pt x="743715" y="584602"/>
                  </a:lnTo>
                  <a:lnTo>
                    <a:pt x="728431" y="623289"/>
                  </a:lnTo>
                  <a:lnTo>
                    <a:pt x="710433" y="659946"/>
                  </a:lnTo>
                  <a:lnTo>
                    <a:pt x="682411" y="695209"/>
                  </a:lnTo>
                  <a:lnTo>
                    <a:pt x="652354" y="728209"/>
                  </a:lnTo>
                  <a:lnTo>
                    <a:pt x="620388" y="758848"/>
                  </a:lnTo>
                  <a:lnTo>
                    <a:pt x="586641" y="787033"/>
                  </a:lnTo>
                  <a:lnTo>
                    <a:pt x="551246" y="812681"/>
                  </a:lnTo>
                  <a:lnTo>
                    <a:pt x="514341" y="835712"/>
                  </a:lnTo>
                  <a:lnTo>
                    <a:pt x="476065" y="856053"/>
                  </a:lnTo>
                  <a:lnTo>
                    <a:pt x="436563" y="873638"/>
                  </a:lnTo>
                  <a:lnTo>
                    <a:pt x="395980" y="888409"/>
                  </a:lnTo>
                  <a:lnTo>
                    <a:pt x="434862" y="876387"/>
                  </a:lnTo>
                  <a:lnTo>
                    <a:pt x="474080" y="865477"/>
                  </a:lnTo>
                  <a:lnTo>
                    <a:pt x="513609" y="855688"/>
                  </a:lnTo>
                  <a:lnTo>
                    <a:pt x="553425" y="847024"/>
                  </a:lnTo>
                  <a:lnTo>
                    <a:pt x="593505" y="839494"/>
                  </a:lnTo>
                  <a:lnTo>
                    <a:pt x="633824" y="833101"/>
                  </a:lnTo>
                  <a:lnTo>
                    <a:pt x="674357" y="827852"/>
                  </a:lnTo>
                  <a:lnTo>
                    <a:pt x="715081" y="823751"/>
                  </a:lnTo>
                  <a:lnTo>
                    <a:pt x="755971" y="820802"/>
                  </a:lnTo>
                  <a:lnTo>
                    <a:pt x="797002" y="819010"/>
                  </a:lnTo>
                  <a:lnTo>
                    <a:pt x="838149" y="818377"/>
                  </a:lnTo>
                  <a:lnTo>
                    <a:pt x="879388" y="818906"/>
                  </a:lnTo>
                  <a:lnTo>
                    <a:pt x="920694" y="820599"/>
                  </a:lnTo>
                  <a:lnTo>
                    <a:pt x="962042" y="823460"/>
                  </a:lnTo>
                  <a:lnTo>
                    <a:pt x="1003407" y="827488"/>
                  </a:lnTo>
                  <a:lnTo>
                    <a:pt x="1044764" y="832685"/>
                  </a:lnTo>
                  <a:lnTo>
                    <a:pt x="1086088" y="839052"/>
                  </a:lnTo>
                  <a:lnTo>
                    <a:pt x="1127354" y="846588"/>
                  </a:lnTo>
                  <a:lnTo>
                    <a:pt x="1168537" y="855293"/>
                  </a:lnTo>
                  <a:lnTo>
                    <a:pt x="1209613" y="865166"/>
                  </a:lnTo>
                  <a:lnTo>
                    <a:pt x="1250556" y="876205"/>
                  </a:lnTo>
                  <a:lnTo>
                    <a:pt x="1291342" y="888409"/>
                  </a:lnTo>
                  <a:lnTo>
                    <a:pt x="1249742" y="902527"/>
                  </a:lnTo>
                  <a:lnTo>
                    <a:pt x="1207931" y="915270"/>
                  </a:lnTo>
                  <a:lnTo>
                    <a:pt x="1165944" y="926634"/>
                  </a:lnTo>
                  <a:lnTo>
                    <a:pt x="1123814" y="936618"/>
                  </a:lnTo>
                  <a:lnTo>
                    <a:pt x="1081576" y="945219"/>
                  </a:lnTo>
                  <a:lnTo>
                    <a:pt x="1039264" y="952438"/>
                  </a:lnTo>
                  <a:lnTo>
                    <a:pt x="996912" y="958275"/>
                  </a:lnTo>
                  <a:lnTo>
                    <a:pt x="954554" y="962730"/>
                  </a:lnTo>
                  <a:lnTo>
                    <a:pt x="912224" y="965805"/>
                  </a:lnTo>
                  <a:lnTo>
                    <a:pt x="869956" y="967502"/>
                  </a:lnTo>
                  <a:lnTo>
                    <a:pt x="827785" y="967824"/>
                  </a:lnTo>
                  <a:lnTo>
                    <a:pt x="785743" y="966776"/>
                  </a:lnTo>
                  <a:lnTo>
                    <a:pt x="743866" y="964361"/>
                  </a:lnTo>
                  <a:lnTo>
                    <a:pt x="702186" y="960585"/>
                  </a:lnTo>
                  <a:lnTo>
                    <a:pt x="660737" y="955455"/>
                  </a:lnTo>
                  <a:lnTo>
                    <a:pt x="619552" y="948976"/>
                  </a:lnTo>
                  <a:lnTo>
                    <a:pt x="578665" y="941157"/>
                  </a:lnTo>
                  <a:lnTo>
                    <a:pt x="538109" y="932005"/>
                  </a:lnTo>
                  <a:lnTo>
                    <a:pt x="497915" y="921530"/>
                  </a:lnTo>
                  <a:lnTo>
                    <a:pt x="459508" y="934565"/>
                  </a:lnTo>
                  <a:lnTo>
                    <a:pt x="490999" y="959751"/>
                  </a:lnTo>
                  <a:lnTo>
                    <a:pt x="521706" y="985932"/>
                  </a:lnTo>
                  <a:lnTo>
                    <a:pt x="551606" y="1013089"/>
                  </a:lnTo>
                  <a:lnTo>
                    <a:pt x="580677" y="1041203"/>
                  </a:lnTo>
                  <a:lnTo>
                    <a:pt x="608895" y="1070255"/>
                  </a:lnTo>
                  <a:lnTo>
                    <a:pt x="636238" y="1100225"/>
                  </a:lnTo>
                  <a:lnTo>
                    <a:pt x="662685" y="1131092"/>
                  </a:lnTo>
                  <a:lnTo>
                    <a:pt x="688214" y="1162835"/>
                  </a:lnTo>
                  <a:lnTo>
                    <a:pt x="712805" y="1195433"/>
                  </a:lnTo>
                  <a:lnTo>
                    <a:pt x="736436" y="1228865"/>
                  </a:lnTo>
                  <a:lnTo>
                    <a:pt x="759088" y="1263108"/>
                  </a:lnTo>
                  <a:lnTo>
                    <a:pt x="780742" y="1298139"/>
                  </a:lnTo>
                  <a:lnTo>
                    <a:pt x="801378" y="1333935"/>
                  </a:lnTo>
                  <a:lnTo>
                    <a:pt x="820978" y="1370474"/>
                  </a:lnTo>
                  <a:lnTo>
                    <a:pt x="839523" y="1407731"/>
                  </a:lnTo>
                  <a:lnTo>
                    <a:pt x="856996" y="1445682"/>
                  </a:lnTo>
                  <a:lnTo>
                    <a:pt x="873380" y="1484302"/>
                  </a:lnTo>
                  <a:lnTo>
                    <a:pt x="888659" y="1523566"/>
                  </a:lnTo>
                  <a:lnTo>
                    <a:pt x="902815" y="1563450"/>
                  </a:lnTo>
                  <a:lnTo>
                    <a:pt x="915835" y="1603927"/>
                  </a:lnTo>
                  <a:lnTo>
                    <a:pt x="881284" y="1577830"/>
                  </a:lnTo>
                  <a:lnTo>
                    <a:pt x="847636" y="1550866"/>
                  </a:lnTo>
                  <a:lnTo>
                    <a:pt x="814909" y="1523058"/>
                  </a:lnTo>
                  <a:lnTo>
                    <a:pt x="783119" y="1494427"/>
                  </a:lnTo>
                  <a:lnTo>
                    <a:pt x="752285" y="1464994"/>
                  </a:lnTo>
                  <a:lnTo>
                    <a:pt x="722423" y="1434782"/>
                  </a:lnTo>
                  <a:lnTo>
                    <a:pt x="693550" y="1403814"/>
                  </a:lnTo>
                  <a:lnTo>
                    <a:pt x="665680" y="1372112"/>
                  </a:lnTo>
                  <a:lnTo>
                    <a:pt x="638830" y="1339700"/>
                  </a:lnTo>
                  <a:lnTo>
                    <a:pt x="613015" y="1306601"/>
                  </a:lnTo>
                  <a:lnTo>
                    <a:pt x="588249" y="1272839"/>
                  </a:lnTo>
                  <a:lnTo>
                    <a:pt x="564545" y="1238437"/>
                  </a:lnTo>
                  <a:lnTo>
                    <a:pt x="541918" y="1203421"/>
                  </a:lnTo>
                  <a:lnTo>
                    <a:pt x="520380" y="1167815"/>
                  </a:lnTo>
                  <a:lnTo>
                    <a:pt x="499943" y="1131643"/>
                  </a:lnTo>
                  <a:lnTo>
                    <a:pt x="480621" y="1094930"/>
                  </a:lnTo>
                  <a:lnTo>
                    <a:pt x="462423" y="1057703"/>
                  </a:lnTo>
                  <a:lnTo>
                    <a:pt x="445362" y="1019986"/>
                  </a:lnTo>
                  <a:lnTo>
                    <a:pt x="429447" y="981805"/>
                  </a:lnTo>
                  <a:lnTo>
                    <a:pt x="414689" y="943186"/>
                  </a:lnTo>
                  <a:lnTo>
                    <a:pt x="401097" y="904155"/>
                  </a:lnTo>
                  <a:lnTo>
                    <a:pt x="406635" y="955679"/>
                  </a:lnTo>
                  <a:lnTo>
                    <a:pt x="395980" y="1008070"/>
                  </a:lnTo>
                  <a:lnTo>
                    <a:pt x="379019" y="1049785"/>
                  </a:lnTo>
                  <a:lnTo>
                    <a:pt x="353386" y="1088802"/>
                  </a:lnTo>
                  <a:lnTo>
                    <a:pt x="319507" y="1123772"/>
                  </a:lnTo>
                  <a:lnTo>
                    <a:pt x="292530" y="1091441"/>
                  </a:lnTo>
                  <a:lnTo>
                    <a:pt x="273567" y="1056897"/>
                  </a:lnTo>
                  <a:lnTo>
                    <a:pt x="286050" y="1017121"/>
                  </a:lnTo>
                  <a:lnTo>
                    <a:pt x="303864" y="980526"/>
                  </a:lnTo>
                  <a:lnTo>
                    <a:pt x="326572" y="947690"/>
                  </a:lnTo>
                  <a:lnTo>
                    <a:pt x="353682" y="919141"/>
                  </a:lnTo>
                  <a:lnTo>
                    <a:pt x="374433" y="895410"/>
                  </a:lnTo>
                  <a:lnTo>
                    <a:pt x="395980" y="888409"/>
                  </a:lnTo>
                  <a:lnTo>
                    <a:pt x="354365" y="887101"/>
                  </a:lnTo>
                  <a:lnTo>
                    <a:pt x="312873" y="883181"/>
                  </a:lnTo>
                  <a:lnTo>
                    <a:pt x="271627" y="876654"/>
                  </a:lnTo>
                  <a:lnTo>
                    <a:pt x="230750" y="867536"/>
                  </a:lnTo>
                  <a:lnTo>
                    <a:pt x="190364" y="855843"/>
                  </a:lnTo>
                  <a:lnTo>
                    <a:pt x="150590" y="841598"/>
                  </a:lnTo>
                  <a:lnTo>
                    <a:pt x="111548" y="824831"/>
                  </a:lnTo>
                  <a:lnTo>
                    <a:pt x="73358" y="805574"/>
                  </a:lnTo>
                  <a:lnTo>
                    <a:pt x="36136" y="783865"/>
                  </a:lnTo>
                  <a:lnTo>
                    <a:pt x="0" y="759747"/>
                  </a:lnTo>
                  <a:lnTo>
                    <a:pt x="46602" y="759517"/>
                  </a:lnTo>
                  <a:lnTo>
                    <a:pt x="92548" y="762723"/>
                  </a:lnTo>
                  <a:lnTo>
                    <a:pt x="137641" y="769313"/>
                  </a:lnTo>
                  <a:lnTo>
                    <a:pt x="181688" y="779222"/>
                  </a:lnTo>
                  <a:lnTo>
                    <a:pt x="224497" y="792374"/>
                  </a:lnTo>
                  <a:lnTo>
                    <a:pt x="265884" y="808686"/>
                  </a:lnTo>
                  <a:lnTo>
                    <a:pt x="305669" y="828065"/>
                  </a:lnTo>
                  <a:lnTo>
                    <a:pt x="343674" y="850407"/>
                  </a:lnTo>
                  <a:lnTo>
                    <a:pt x="311627" y="823682"/>
                  </a:lnTo>
                  <a:lnTo>
                    <a:pt x="280965" y="795272"/>
                  </a:lnTo>
                  <a:lnTo>
                    <a:pt x="251756" y="765230"/>
                  </a:lnTo>
                  <a:lnTo>
                    <a:pt x="224062" y="733613"/>
                  </a:lnTo>
                  <a:lnTo>
                    <a:pt x="197945" y="700481"/>
                  </a:lnTo>
                  <a:lnTo>
                    <a:pt x="173466" y="665895"/>
                  </a:lnTo>
                  <a:lnTo>
                    <a:pt x="150682" y="629919"/>
                  </a:lnTo>
                  <a:lnTo>
                    <a:pt x="129649" y="592619"/>
                  </a:lnTo>
                  <a:lnTo>
                    <a:pt x="110420" y="554061"/>
                  </a:lnTo>
                  <a:lnTo>
                    <a:pt x="93045" y="514316"/>
                  </a:lnTo>
                  <a:lnTo>
                    <a:pt x="77574" y="473454"/>
                  </a:lnTo>
                  <a:lnTo>
                    <a:pt x="64051" y="431548"/>
                  </a:lnTo>
                  <a:lnTo>
                    <a:pt x="113100" y="442661"/>
                  </a:lnTo>
                  <a:lnTo>
                    <a:pt x="159365" y="458007"/>
                  </a:lnTo>
                  <a:lnTo>
                    <a:pt x="202516" y="477277"/>
                  </a:lnTo>
                  <a:lnTo>
                    <a:pt x="242252" y="500136"/>
                  </a:lnTo>
                  <a:lnTo>
                    <a:pt x="278301" y="52622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5407370" y="2249342"/>
              <a:ext cx="674934" cy="191800"/>
            </a:xfrm>
            <a:custGeom>
              <a:avLst/>
              <a:pathLst>
                <a:path w="674934" h="191800">
                  <a:moveTo>
                    <a:pt x="0" y="191800"/>
                  </a:moveTo>
                  <a:lnTo>
                    <a:pt x="674934" y="191800"/>
                  </a:lnTo>
                  <a:lnTo>
                    <a:pt x="67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453090" y="2263845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4630269" y="1592463"/>
              <a:ext cx="1452035" cy="191800"/>
            </a:xfrm>
            <a:custGeom>
              <a:avLst/>
              <a:pathLst>
                <a:path w="1452035" h="191800">
                  <a:moveTo>
                    <a:pt x="0" y="191800"/>
                  </a:moveTo>
                  <a:lnTo>
                    <a:pt x="1452035" y="191800"/>
                  </a:lnTo>
                  <a:lnTo>
                    <a:pt x="1452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4675989" y="1636540"/>
              <a:ext cx="137123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4634089" y="1405857"/>
              <a:ext cx="722562" cy="191800"/>
            </a:xfrm>
            <a:custGeom>
              <a:avLst/>
              <a:pathLst>
                <a:path w="722562" h="191800">
                  <a:moveTo>
                    <a:pt x="0" y="191800"/>
                  </a:moveTo>
                  <a:lnTo>
                    <a:pt x="722562" y="191800"/>
                  </a:lnTo>
                  <a:lnTo>
                    <a:pt x="7225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4679809" y="1448154"/>
              <a:ext cx="63112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5205190" y="1883108"/>
              <a:ext cx="877114" cy="191800"/>
            </a:xfrm>
            <a:custGeom>
              <a:avLst/>
              <a:pathLst>
                <a:path w="877114" h="191800">
                  <a:moveTo>
                    <a:pt x="0" y="191800"/>
                  </a:moveTo>
                  <a:lnTo>
                    <a:pt x="877114" y="191800"/>
                  </a:lnTo>
                  <a:lnTo>
                    <a:pt x="877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250910" y="1897611"/>
              <a:ext cx="80268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4095682" y="1341557"/>
              <a:ext cx="987429" cy="191800"/>
            </a:xfrm>
            <a:custGeom>
              <a:avLst/>
              <a:pathLst>
                <a:path w="987429" h="191800">
                  <a:moveTo>
                    <a:pt x="0" y="191800"/>
                  </a:moveTo>
                  <a:lnTo>
                    <a:pt x="987429" y="191800"/>
                  </a:lnTo>
                  <a:lnTo>
                    <a:pt x="987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4141402" y="1385634"/>
              <a:ext cx="89598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5467802" y="2655316"/>
              <a:ext cx="614502" cy="191800"/>
            </a:xfrm>
            <a:custGeom>
              <a:avLst/>
              <a:pathLst>
                <a:path w="614502" h="191800">
                  <a:moveTo>
                    <a:pt x="0" y="191800"/>
                  </a:moveTo>
                  <a:lnTo>
                    <a:pt x="614502" y="191800"/>
                  </a:lnTo>
                  <a:lnTo>
                    <a:pt x="614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513522" y="2697613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096489" y="2655316"/>
              <a:ext cx="684570" cy="191800"/>
            </a:xfrm>
            <a:custGeom>
              <a:avLst/>
              <a:pathLst>
                <a:path w="684570" h="191800">
                  <a:moveTo>
                    <a:pt x="0" y="191800"/>
                  </a:moveTo>
                  <a:lnTo>
                    <a:pt x="684570" y="191800"/>
                  </a:lnTo>
                  <a:lnTo>
                    <a:pt x="6845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2815937" y="2699393"/>
              <a:ext cx="91940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3096489" y="3061290"/>
              <a:ext cx="846287" cy="191800"/>
            </a:xfrm>
            <a:custGeom>
              <a:avLst/>
              <a:pathLst>
                <a:path w="846287" h="191800">
                  <a:moveTo>
                    <a:pt x="0" y="191800"/>
                  </a:moveTo>
                  <a:lnTo>
                    <a:pt x="846287" y="191800"/>
                  </a:lnTo>
                  <a:lnTo>
                    <a:pt x="8462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2782820" y="3103655"/>
              <a:ext cx="1114236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5438484" y="3061290"/>
              <a:ext cx="643820" cy="191800"/>
            </a:xfrm>
            <a:custGeom>
              <a:avLst/>
              <a:pathLst>
                <a:path w="643820" h="191800">
                  <a:moveTo>
                    <a:pt x="0" y="191800"/>
                  </a:moveTo>
                  <a:lnTo>
                    <a:pt x="643820" y="191800"/>
                  </a:lnTo>
                  <a:lnTo>
                    <a:pt x="643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484204" y="3077504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3175295" y="3718169"/>
              <a:ext cx="1283788" cy="191800"/>
            </a:xfrm>
            <a:custGeom>
              <a:avLst/>
              <a:pathLst>
                <a:path w="1283788" h="191800">
                  <a:moveTo>
                    <a:pt x="0" y="191800"/>
                  </a:moveTo>
                  <a:lnTo>
                    <a:pt x="1283788" y="191800"/>
                  </a:lnTo>
                  <a:lnTo>
                    <a:pt x="12837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3221015" y="3732672"/>
              <a:ext cx="119234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4096482" y="3904775"/>
              <a:ext cx="1797777" cy="191800"/>
            </a:xfrm>
            <a:custGeom>
              <a:avLst/>
              <a:pathLst>
                <a:path w="1797777" h="191800">
                  <a:moveTo>
                    <a:pt x="0" y="191800"/>
                  </a:moveTo>
                  <a:lnTo>
                    <a:pt x="1797777" y="191800"/>
                  </a:lnTo>
                  <a:lnTo>
                    <a:pt x="1797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4142202" y="3948852"/>
              <a:ext cx="17063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697375" y="3904775"/>
              <a:ext cx="972095" cy="191800"/>
            </a:xfrm>
            <a:custGeom>
              <a:avLst/>
              <a:pathLst>
                <a:path w="972095" h="191800">
                  <a:moveTo>
                    <a:pt x="0" y="191800"/>
                  </a:moveTo>
                  <a:lnTo>
                    <a:pt x="972095" y="191800"/>
                  </a:lnTo>
                  <a:lnTo>
                    <a:pt x="972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3743095" y="3947072"/>
              <a:ext cx="88065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3096489" y="2249342"/>
              <a:ext cx="756743" cy="191800"/>
            </a:xfrm>
            <a:custGeom>
              <a:avLst/>
              <a:pathLst>
                <a:path w="756743" h="191800">
                  <a:moveTo>
                    <a:pt x="0" y="191800"/>
                  </a:moveTo>
                  <a:lnTo>
                    <a:pt x="756743" y="191800"/>
                  </a:lnTo>
                  <a:lnTo>
                    <a:pt x="7567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872364" y="2291639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3096489" y="1883108"/>
              <a:ext cx="1118671" cy="191800"/>
            </a:xfrm>
            <a:custGeom>
              <a:avLst/>
              <a:pathLst>
                <a:path w="1118671" h="191800">
                  <a:moveTo>
                    <a:pt x="0" y="191800"/>
                  </a:moveTo>
                  <a:lnTo>
                    <a:pt x="1118671" y="191800"/>
                  </a:lnTo>
                  <a:lnTo>
                    <a:pt x="1118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2883646" y="1897611"/>
              <a:ext cx="128579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3257137" y="1592463"/>
              <a:ext cx="1120103" cy="191800"/>
            </a:xfrm>
            <a:custGeom>
              <a:avLst/>
              <a:pathLst>
                <a:path w="1120103" h="191800">
                  <a:moveTo>
                    <a:pt x="0" y="191800"/>
                  </a:moveTo>
                  <a:lnTo>
                    <a:pt x="1120103" y="191800"/>
                  </a:lnTo>
                  <a:lnTo>
                    <a:pt x="1120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3302857" y="1634760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4060562" y="3969074"/>
              <a:ext cx="1057668" cy="191800"/>
            </a:xfrm>
            <a:custGeom>
              <a:avLst/>
              <a:pathLst>
                <a:path w="1057668" h="191800">
                  <a:moveTo>
                    <a:pt x="0" y="191800"/>
                  </a:moveTo>
                  <a:lnTo>
                    <a:pt x="1057668" y="191800"/>
                  </a:lnTo>
                  <a:lnTo>
                    <a:pt x="10576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4106282" y="4011440"/>
              <a:ext cx="966228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3165194" y="3427524"/>
              <a:ext cx="722699" cy="191800"/>
            </a:xfrm>
            <a:custGeom>
              <a:avLst/>
              <a:pathLst>
                <a:path w="722699" h="191800">
                  <a:moveTo>
                    <a:pt x="0" y="191800"/>
                  </a:moveTo>
                  <a:lnTo>
                    <a:pt x="722699" y="191800"/>
                  </a:lnTo>
                  <a:lnTo>
                    <a:pt x="722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3210914" y="3443738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5248113" y="3427524"/>
              <a:ext cx="808273" cy="191800"/>
            </a:xfrm>
            <a:custGeom>
              <a:avLst/>
              <a:pathLst>
                <a:path w="808273" h="191800">
                  <a:moveTo>
                    <a:pt x="0" y="191800"/>
                  </a:moveTo>
                  <a:lnTo>
                    <a:pt x="808273" y="191800"/>
                  </a:lnTo>
                  <a:lnTo>
                    <a:pt x="808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5293833" y="3471601"/>
              <a:ext cx="71683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4867821" y="3718169"/>
              <a:ext cx="987566" cy="191800"/>
            </a:xfrm>
            <a:custGeom>
              <a:avLst/>
              <a:pathLst>
                <a:path w="987566" h="191800">
                  <a:moveTo>
                    <a:pt x="0" y="191800"/>
                  </a:moveTo>
                  <a:lnTo>
                    <a:pt x="987566" y="191800"/>
                  </a:lnTo>
                  <a:lnTo>
                    <a:pt x="987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4913541" y="3732603"/>
              <a:ext cx="896126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3588286" y="1405857"/>
              <a:ext cx="1190273" cy="191800"/>
            </a:xfrm>
            <a:custGeom>
              <a:avLst/>
              <a:pathLst>
                <a:path w="1190273" h="191800">
                  <a:moveTo>
                    <a:pt x="0" y="191800"/>
                  </a:moveTo>
                  <a:lnTo>
                    <a:pt x="1190273" y="191800"/>
                  </a:lnTo>
                  <a:lnTo>
                    <a:pt x="1190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3634006" y="1420291"/>
              <a:ext cx="109883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2068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306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209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3743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853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1363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6331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4204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516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8915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506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562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942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88196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5308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424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414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4268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11912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9201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03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17031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29419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20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209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3743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853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1363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6331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4204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77912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8915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506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562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88196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5308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424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414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4268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11912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9201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05787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17031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29419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20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209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3743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853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1363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915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6331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4204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8800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8915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506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562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88196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5308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424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414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4268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7033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11912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9201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5880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17031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29419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120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759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209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3743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1853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13639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7629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4317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15813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6331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4204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863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18915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7506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5628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3783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88196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5308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424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6414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42682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1706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105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600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11912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9201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6509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424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17031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29419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306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1817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985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975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4109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5744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18000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868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793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233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4705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174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8208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389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1364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259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424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4247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942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4247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424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96375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4247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424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78751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4247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424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7875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6474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629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897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5317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87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6559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580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0212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4247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9269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53135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9961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68040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520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73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 (Orange)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2068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18767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144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4393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9649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75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1431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975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10993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5744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868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233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4479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174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6318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389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481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259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8562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554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7875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424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78751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9319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18107" y="229428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43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446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4247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1051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629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78110" y="36323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5317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4247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6559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424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0212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6700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424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53135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10592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68040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606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73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746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8954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896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96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4702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886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3628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283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4704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6915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6574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975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5006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5744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861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868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4675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233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25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9169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174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389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259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5336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4247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7555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75725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4898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741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641570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0705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4923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70338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362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629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79406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5317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64880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6559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46331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0212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3300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95658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53135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4247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68040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424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73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 (Light orange)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722008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27401" y="1936002"/>
              <a:ext cx="9645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48926" y="2665974"/>
              <a:ext cx="44306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76186" y="2787637"/>
              <a:ext cx="4158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7691" y="2909299"/>
              <a:ext cx="4142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4205" y="2300988"/>
              <a:ext cx="7177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465" y="3030961"/>
              <a:ext cx="3805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911966" y="3152623"/>
              <a:ext cx="3800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28660" y="3274285"/>
              <a:ext cx="3633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15807" y="2544312"/>
              <a:ext cx="47618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0746" y="2422650"/>
              <a:ext cx="6212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52774" y="3395947"/>
              <a:ext cx="33921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53506" y="3517609"/>
              <a:ext cx="3384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54653" y="3639271"/>
              <a:ext cx="3373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58705" y="3760933"/>
              <a:ext cx="33328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75592" y="1571016"/>
              <a:ext cx="23163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24510" y="2179326"/>
              <a:ext cx="7674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698919" y="1814340"/>
              <a:ext cx="159307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81023" y="3882595"/>
              <a:ext cx="3109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8090" y="2057664"/>
              <a:ext cx="9338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452624" y="1692678"/>
              <a:ext cx="183936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0205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3583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50843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52347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48862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786122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8662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03317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690464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45403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27431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28163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29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3336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02017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9916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25343" y="180366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567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746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79049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03698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4287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51876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31921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77397" y="1483177"/>
              <a:ext cx="4911213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278751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278751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78751" y="1814340"/>
              <a:ext cx="10883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78751" y="1869088"/>
              <a:ext cx="20377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278751" y="1692678"/>
              <a:ext cx="275908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278751" y="1747426"/>
              <a:ext cx="2759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278751" y="1936002"/>
              <a:ext cx="7305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8751" y="1990750"/>
              <a:ext cx="1123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278751" y="1571016"/>
              <a:ext cx="2375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278751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278751" y="2179326"/>
              <a:ext cx="23540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278751" y="2234074"/>
              <a:ext cx="238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278751" y="3395947"/>
              <a:ext cx="1572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278751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78751" y="3274285"/>
              <a:ext cx="5563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278751" y="3329033"/>
              <a:ext cx="3144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278751" y="2300988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278751" y="2355736"/>
              <a:ext cx="2439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278751" y="3030961"/>
              <a:ext cx="1312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78751" y="3085709"/>
              <a:ext cx="9649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78751" y="2665974"/>
              <a:ext cx="1609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78751" y="2720722"/>
              <a:ext cx="175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78751" y="2909299"/>
              <a:ext cx="27629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78751" y="2964047"/>
              <a:ext cx="2895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78751" y="3517609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78751" y="3572357"/>
              <a:ext cx="16975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78751" y="3639271"/>
              <a:ext cx="28954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78751" y="3694019"/>
              <a:ext cx="5744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78751" y="3760933"/>
              <a:ext cx="26014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78751" y="3815681"/>
              <a:ext cx="28868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78751" y="2787637"/>
              <a:ext cx="10709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78751" y="2842384"/>
              <a:ext cx="27233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78751" y="3152623"/>
              <a:ext cx="11497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78751" y="3207371"/>
              <a:ext cx="447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78751" y="2422650"/>
              <a:ext cx="5067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78751" y="2477398"/>
              <a:ext cx="21743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78751" y="2544312"/>
              <a:ext cx="19350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78751" y="2599060"/>
              <a:ext cx="2389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78751" y="3882595"/>
              <a:ext cx="17506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78751" y="3937343"/>
              <a:ext cx="18259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278751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27875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6714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6517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37837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37837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0929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0240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330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7875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3279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651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359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7875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350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9319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4247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8107" y="235511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9090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436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88795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446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1706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42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424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629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4247" y="36323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5317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8024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6559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49688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0212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2848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670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46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53135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13789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68040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2941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73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3309" y="3872404"/>
              <a:ext cx="8759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81277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78794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8548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4824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7170" y="3286359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9667" y="3143851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16038" y="3020824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40267" y="2921318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06161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11181" y="267941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4101" y="2534122"/>
              <a:ext cx="71432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5561" y="2436088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562" y="229221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80676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3760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071345" y="1925866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44742" y="1827778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39722" y="1704697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34155" y="1584454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5223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9141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0041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410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50096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8046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30141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988214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46941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59047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3400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69442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43795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8148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89330" y="1749589"/>
              <a:ext cx="210163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89330" y="2685362"/>
              <a:ext cx="96533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89330" y="2841324"/>
              <a:ext cx="90594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89330" y="2997286"/>
              <a:ext cx="902666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089330" y="2217475"/>
              <a:ext cx="1563896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89330" y="3153248"/>
              <a:ext cx="82907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89330" y="3309210"/>
              <a:ext cx="82798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089330" y="3465172"/>
              <a:ext cx="79161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89330" y="2529399"/>
              <a:ext cx="103749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089330" y="2373437"/>
              <a:ext cx="135355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089330" y="3621134"/>
              <a:ext cx="739076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89330" y="3777096"/>
              <a:ext cx="73748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9330" y="3933058"/>
              <a:ext cx="73498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089330" y="4089020"/>
              <a:ext cx="72615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089330" y="1281703"/>
              <a:ext cx="504693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89330" y="2061513"/>
              <a:ext cx="167217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89330" y="1593627"/>
              <a:ext cx="347095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089330" y="4244982"/>
              <a:ext cx="677528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089330" y="1905551"/>
              <a:ext cx="2034766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089330" y="1437665"/>
              <a:ext cx="400758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089330" y="17274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128356" y="17681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3089330" y="266326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128356" y="270396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3089330" y="281922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128356" y="285992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089330" y="297519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128356" y="301589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089330" y="21953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128356" y="22360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089330" y="31311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128356" y="31718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089330" y="32871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128356" y="33278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3089330" y="344307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128356" y="348377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3089330" y="25073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128356" y="25480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3089330" y="23513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128356" y="23920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089330" y="35990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28356" y="36397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3089330" y="3755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3128356" y="3795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3089330" y="39109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3128356" y="39516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3089330" y="40669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3128356" y="41076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4" name="pg53"/>
            <p:cNvSpPr/>
            <p:nvPr/>
          </p:nvSpPr>
          <p:spPr>
            <a:xfrm>
              <a:off x="3089330" y="1259607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128356" y="1300309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089330" y="203941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128356" y="208011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089330" y="15715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128356" y="16122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3089330" y="422288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128356" y="426358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089330" y="18834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28356" y="19241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089330" y="14155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128356" y="14562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579933" y="4226612"/>
              <a:ext cx="1194420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656208" y="4100937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76709" y="3914763"/>
              <a:ext cx="1397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757857" y="3789013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774973" y="3634985"/>
              <a:ext cx="9993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563190" y="3477163"/>
              <a:ext cx="1211163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088181" y="3292775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478284" y="313495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817091" y="3009202"/>
              <a:ext cx="95726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724073" y="2853315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19583" y="2699213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800273" y="2511030"/>
              <a:ext cx="974080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995164" y="2387289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003349" y="2201040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927298" y="2073430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935707" y="1887256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01849" y="1731294"/>
              <a:ext cx="8725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83840" y="1607478"/>
              <a:ext cx="14905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088330" y="1449582"/>
              <a:ext cx="686023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800422" y="1295554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2802189" y="4315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802189" y="415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02189" y="4003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802189" y="3847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2189" y="3691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802189" y="3535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802189" y="3379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802189" y="3223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2189" y="3067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2189" y="2911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02189" y="275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02189" y="2599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02189" y="2443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02189" y="2287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02189" y="213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02189" y="1975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02189" y="1819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02189" y="166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02189" y="1507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02189" y="1351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893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7328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37632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801982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297919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2269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2381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731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335678" y="2203789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First Bite - Resistance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48537" y="2051186"/>
              <a:ext cx="969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Vitamin 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274918" y="2358181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Metallic Aftertaste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627914" y="1895721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Aroma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64746" y="2476696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Astringent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138097" y="2640179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Astringent Afterfeel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97767" y="1742212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Powdered Drink Mix Aroma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66019" y="2792789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Slipperyness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389473" y="2485277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Springyness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522396" y="3997794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Bitter Aftertaste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743996" y="3840664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Bitter Taste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89406" y="2203789"/>
              <a:ext cx="76518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Stickiness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116486" y="2357042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Dissolve Rate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11988" y="2004727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Sweet Candy Aroma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01169" y="2517299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Cohesiveness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502992" y="1849801"/>
              <a:ext cx="7653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Roughness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108049" y="3977786"/>
              <a:ext cx="927900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Orange Aroma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278628" y="3868862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Sour Aftertaste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982110" y="4184459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Sour Taste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33466" y="2203789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Sweet Aftertaste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06155" y="2048676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Sweet Taste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06338" y="3977786"/>
              <a:ext cx="106652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Orange Afteflavor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12743" y="4134509"/>
              <a:ext cx="909797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Orange Flavor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521635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7%</a:t>
              </a:r>
            </a:p>
          </p:txBody>
        </p:sp>
        <p:sp>
          <p:nvSpPr>
            <p:cNvPr id="30" name="rc29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6%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5%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51%</a:t>
              </a:r>
            </a:p>
          </p:txBody>
        </p:sp>
        <p:sp>
          <p:nvSpPr>
            <p:cNvPr id="36" name="rc35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24%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56842" y="1323765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7%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324969" y="2840729"/>
              <a:ext cx="673209" cy="251015"/>
            </a:xfrm>
            <a:custGeom>
              <a:avLst/>
              <a:pathLst>
                <a:path w="673209" h="251015">
                  <a:moveTo>
                    <a:pt x="0" y="251015"/>
                  </a:moveTo>
                  <a:lnTo>
                    <a:pt x="67320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645391" y="3091744"/>
              <a:ext cx="679577" cy="246689"/>
            </a:xfrm>
            <a:custGeom>
              <a:avLst/>
              <a:pathLst>
                <a:path w="679577" h="246689">
                  <a:moveTo>
                    <a:pt x="679577" y="0"/>
                  </a:moveTo>
                  <a:lnTo>
                    <a:pt x="0" y="24668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45391" y="3338434"/>
              <a:ext cx="49075" cy="452288"/>
            </a:xfrm>
            <a:custGeom>
              <a:avLst/>
              <a:pathLst>
                <a:path w="49075" h="452288">
                  <a:moveTo>
                    <a:pt x="0" y="0"/>
                  </a:moveTo>
                  <a:lnTo>
                    <a:pt x="49075" y="45228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924516" y="3106240"/>
              <a:ext cx="720875" cy="232194"/>
            </a:xfrm>
            <a:custGeom>
              <a:avLst/>
              <a:pathLst>
                <a:path w="720875" h="232194">
                  <a:moveTo>
                    <a:pt x="720875" y="23219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00413" y="3096422"/>
              <a:ext cx="724103" cy="9817"/>
            </a:xfrm>
            <a:custGeom>
              <a:avLst/>
              <a:pathLst>
                <a:path w="724103" h="9817">
                  <a:moveTo>
                    <a:pt x="724103" y="981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72264" y="2794139"/>
              <a:ext cx="152252" cy="312100"/>
            </a:xfrm>
            <a:custGeom>
              <a:avLst/>
              <a:pathLst>
                <a:path w="152252" h="312100">
                  <a:moveTo>
                    <a:pt x="152252" y="31210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372943" y="3790722"/>
              <a:ext cx="321523" cy="170288"/>
            </a:xfrm>
            <a:custGeom>
              <a:avLst/>
              <a:pathLst>
                <a:path w="321523" h="170288">
                  <a:moveTo>
                    <a:pt x="321523" y="0"/>
                  </a:moveTo>
                  <a:lnTo>
                    <a:pt x="0" y="17028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694467" y="3790722"/>
              <a:ext cx="205535" cy="396333"/>
            </a:xfrm>
            <a:custGeom>
              <a:avLst/>
              <a:pathLst>
                <a:path w="205535" h="396333">
                  <a:moveTo>
                    <a:pt x="0" y="0"/>
                  </a:moveTo>
                  <a:lnTo>
                    <a:pt x="205535" y="39633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00002" y="4187056"/>
              <a:ext cx="374541" cy="217943"/>
            </a:xfrm>
            <a:custGeom>
              <a:avLst/>
              <a:pathLst>
                <a:path w="374541" h="217943">
                  <a:moveTo>
                    <a:pt x="0" y="0"/>
                  </a:moveTo>
                  <a:lnTo>
                    <a:pt x="374541" y="21794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770102" y="4187056"/>
              <a:ext cx="129900" cy="295314"/>
            </a:xfrm>
            <a:custGeom>
              <a:avLst/>
              <a:pathLst>
                <a:path w="129900" h="295314">
                  <a:moveTo>
                    <a:pt x="129900" y="0"/>
                  </a:moveTo>
                  <a:lnTo>
                    <a:pt x="0" y="2953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998179" y="2840729"/>
              <a:ext cx="325688" cy="154183"/>
            </a:xfrm>
            <a:custGeom>
              <a:avLst/>
              <a:pathLst>
                <a:path w="325688" h="154183">
                  <a:moveTo>
                    <a:pt x="0" y="0"/>
                  </a:moveTo>
                  <a:lnTo>
                    <a:pt x="325688" y="15418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998179" y="2516003"/>
              <a:ext cx="538059" cy="324726"/>
            </a:xfrm>
            <a:custGeom>
              <a:avLst/>
              <a:pathLst>
                <a:path w="538059" h="324726">
                  <a:moveTo>
                    <a:pt x="0" y="324726"/>
                  </a:moveTo>
                  <a:lnTo>
                    <a:pt x="5380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536238" y="2157258"/>
              <a:ext cx="100330" cy="358744"/>
            </a:xfrm>
            <a:custGeom>
              <a:avLst/>
              <a:pathLst>
                <a:path w="100330" h="358744">
                  <a:moveTo>
                    <a:pt x="0" y="358744"/>
                  </a:moveTo>
                  <a:lnTo>
                    <a:pt x="10033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536238" y="2492723"/>
              <a:ext cx="637086" cy="23280"/>
            </a:xfrm>
            <a:custGeom>
              <a:avLst/>
              <a:pathLst>
                <a:path w="637086" h="23280">
                  <a:moveTo>
                    <a:pt x="0" y="23280"/>
                  </a:moveTo>
                  <a:lnTo>
                    <a:pt x="63708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2264" y="2665977"/>
              <a:ext cx="68500" cy="128162"/>
            </a:xfrm>
            <a:custGeom>
              <a:avLst/>
              <a:pathLst>
                <a:path w="68500" h="128162">
                  <a:moveTo>
                    <a:pt x="0" y="128162"/>
                  </a:moveTo>
                  <a:lnTo>
                    <a:pt x="6850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81800" y="2518122"/>
              <a:ext cx="190463" cy="276017"/>
            </a:xfrm>
            <a:custGeom>
              <a:avLst/>
              <a:pathLst>
                <a:path w="190463" h="276017">
                  <a:moveTo>
                    <a:pt x="190463" y="27601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007248" y="3096422"/>
              <a:ext cx="193165" cy="106233"/>
            </a:xfrm>
            <a:custGeom>
              <a:avLst/>
              <a:pathLst>
                <a:path w="193165" h="106233">
                  <a:moveTo>
                    <a:pt x="193165" y="0"/>
                  </a:moveTo>
                  <a:lnTo>
                    <a:pt x="0" y="10623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6687" y="3047120"/>
              <a:ext cx="673725" cy="49302"/>
            </a:xfrm>
            <a:custGeom>
              <a:avLst/>
              <a:pathLst>
                <a:path w="673725" h="49302">
                  <a:moveTo>
                    <a:pt x="673725" y="4930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68770" y="3047120"/>
              <a:ext cx="257916" cy="83594"/>
            </a:xfrm>
            <a:custGeom>
              <a:avLst/>
              <a:pathLst>
                <a:path w="257916" h="83594">
                  <a:moveTo>
                    <a:pt x="257916" y="0"/>
                  </a:moveTo>
                  <a:lnTo>
                    <a:pt x="0" y="8359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22758" y="2966590"/>
              <a:ext cx="603928" cy="80529"/>
            </a:xfrm>
            <a:custGeom>
              <a:avLst/>
              <a:pathLst>
                <a:path w="603928" h="80529">
                  <a:moveTo>
                    <a:pt x="603928" y="8052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173325" y="2492723"/>
              <a:ext cx="265200" cy="55318"/>
            </a:xfrm>
            <a:custGeom>
              <a:avLst/>
              <a:pathLst>
                <a:path w="265200" h="55318">
                  <a:moveTo>
                    <a:pt x="0" y="0"/>
                  </a:moveTo>
                  <a:lnTo>
                    <a:pt x="265200" y="553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173325" y="2449025"/>
              <a:ext cx="564130" cy="43697"/>
            </a:xfrm>
            <a:custGeom>
              <a:avLst/>
              <a:pathLst>
                <a:path w="564130" h="43697">
                  <a:moveTo>
                    <a:pt x="0" y="43697"/>
                  </a:moveTo>
                  <a:lnTo>
                    <a:pt x="56413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323867" y="2994913"/>
              <a:ext cx="316952" cy="39038"/>
            </a:xfrm>
            <a:custGeom>
              <a:avLst/>
              <a:pathLst>
                <a:path w="316952" h="39038">
                  <a:moveTo>
                    <a:pt x="0" y="0"/>
                  </a:moveTo>
                  <a:lnTo>
                    <a:pt x="316952" y="390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323867" y="2994913"/>
              <a:ext cx="139885" cy="151066"/>
            </a:xfrm>
            <a:custGeom>
              <a:avLst/>
              <a:pathLst>
                <a:path w="139885" h="151066">
                  <a:moveTo>
                    <a:pt x="0" y="0"/>
                  </a:moveTo>
                  <a:lnTo>
                    <a:pt x="139885" y="15106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770102" y="4482371"/>
              <a:ext cx="45320" cy="197694"/>
            </a:xfrm>
            <a:custGeom>
              <a:avLst/>
              <a:pathLst>
                <a:path w="45320" h="197694">
                  <a:moveTo>
                    <a:pt x="0" y="0"/>
                  </a:moveTo>
                  <a:lnTo>
                    <a:pt x="45320" y="19769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69692" y="4482371"/>
              <a:ext cx="200410" cy="165706"/>
            </a:xfrm>
            <a:custGeom>
              <a:avLst/>
              <a:pathLst>
                <a:path w="200410" h="165706">
                  <a:moveTo>
                    <a:pt x="200410" y="0"/>
                  </a:moveTo>
                  <a:lnTo>
                    <a:pt x="0" y="1657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20946" y="2858117"/>
              <a:ext cx="201812" cy="108472"/>
            </a:xfrm>
            <a:custGeom>
              <a:avLst/>
              <a:pathLst>
                <a:path w="201812" h="108472">
                  <a:moveTo>
                    <a:pt x="201812" y="1084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382952" y="2931165"/>
              <a:ext cx="539805" cy="35424"/>
            </a:xfrm>
            <a:custGeom>
              <a:avLst/>
              <a:pathLst>
                <a:path w="539805" h="35424">
                  <a:moveTo>
                    <a:pt x="539805" y="3542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517244" y="2025578"/>
              <a:ext cx="119324" cy="131679"/>
            </a:xfrm>
            <a:custGeom>
              <a:avLst/>
              <a:pathLst>
                <a:path w="119324" h="131679">
                  <a:moveTo>
                    <a:pt x="119324" y="13167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636569" y="1831533"/>
              <a:ext cx="198527" cy="325724"/>
            </a:xfrm>
            <a:custGeom>
              <a:avLst/>
              <a:pathLst>
                <a:path w="198527" h="325724">
                  <a:moveTo>
                    <a:pt x="0" y="325724"/>
                  </a:moveTo>
                  <a:lnTo>
                    <a:pt x="1985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574790" y="2328788"/>
              <a:ext cx="7010" cy="189334"/>
            </a:xfrm>
            <a:custGeom>
              <a:avLst/>
              <a:pathLst>
                <a:path w="7010" h="189334">
                  <a:moveTo>
                    <a:pt x="7010" y="1893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28971" y="2382992"/>
              <a:ext cx="252829" cy="135130"/>
            </a:xfrm>
            <a:custGeom>
              <a:avLst/>
              <a:pathLst>
                <a:path w="252829" h="135130">
                  <a:moveTo>
                    <a:pt x="252829" y="13513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274544" y="4404999"/>
              <a:ext cx="316292" cy="95798"/>
            </a:xfrm>
            <a:custGeom>
              <a:avLst/>
              <a:pathLst>
                <a:path w="316292" h="95798">
                  <a:moveTo>
                    <a:pt x="0" y="0"/>
                  </a:moveTo>
                  <a:lnTo>
                    <a:pt x="316292" y="957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274544" y="4404999"/>
              <a:ext cx="131801" cy="183176"/>
            </a:xfrm>
            <a:custGeom>
              <a:avLst/>
              <a:pathLst>
                <a:path w="131801" h="183176">
                  <a:moveTo>
                    <a:pt x="0" y="0"/>
                  </a:moveTo>
                  <a:lnTo>
                    <a:pt x="131801" y="18317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039090" y="2931165"/>
              <a:ext cx="343861" cy="48106"/>
            </a:xfrm>
            <a:custGeom>
              <a:avLst/>
              <a:pathLst>
                <a:path w="343861" h="48106">
                  <a:moveTo>
                    <a:pt x="343861" y="0"/>
                  </a:moveTo>
                  <a:lnTo>
                    <a:pt x="0" y="481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086466" y="2829403"/>
              <a:ext cx="296486" cy="101761"/>
            </a:xfrm>
            <a:custGeom>
              <a:avLst/>
              <a:pathLst>
                <a:path w="296486" h="101761">
                  <a:moveTo>
                    <a:pt x="296486" y="1017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261970" y="3961011"/>
              <a:ext cx="110973" cy="158672"/>
            </a:xfrm>
            <a:custGeom>
              <a:avLst/>
              <a:pathLst>
                <a:path w="110973" h="158672">
                  <a:moveTo>
                    <a:pt x="110973" y="0"/>
                  </a:moveTo>
                  <a:lnTo>
                    <a:pt x="0" y="15867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065424" y="3961011"/>
              <a:ext cx="307519" cy="61675"/>
            </a:xfrm>
            <a:custGeom>
              <a:avLst/>
              <a:pathLst>
                <a:path w="307519" h="61675">
                  <a:moveTo>
                    <a:pt x="307519" y="0"/>
                  </a:moveTo>
                  <a:lnTo>
                    <a:pt x="0" y="616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835097" y="1723970"/>
              <a:ext cx="216990" cy="107563"/>
            </a:xfrm>
            <a:custGeom>
              <a:avLst/>
              <a:pathLst>
                <a:path w="216990" h="107563">
                  <a:moveTo>
                    <a:pt x="0" y="107563"/>
                  </a:moveTo>
                  <a:lnTo>
                    <a:pt x="21699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835097" y="1544911"/>
              <a:ext cx="139556" cy="286621"/>
            </a:xfrm>
            <a:custGeom>
              <a:avLst/>
              <a:pathLst>
                <a:path w="139556" h="286621">
                  <a:moveTo>
                    <a:pt x="0" y="286621"/>
                  </a:moveTo>
                  <a:lnTo>
                    <a:pt x="13955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37456" y="2356834"/>
              <a:ext cx="325236" cy="92190"/>
            </a:xfrm>
            <a:custGeom>
              <a:avLst/>
              <a:pathLst>
                <a:path w="325236" h="92190">
                  <a:moveTo>
                    <a:pt x="0" y="92190"/>
                  </a:moveTo>
                  <a:lnTo>
                    <a:pt x="32523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37456" y="2449025"/>
              <a:ext cx="367452" cy="45096"/>
            </a:xfrm>
            <a:custGeom>
              <a:avLst/>
              <a:pathLst>
                <a:path w="367452" h="45096">
                  <a:moveTo>
                    <a:pt x="0" y="0"/>
                  </a:moveTo>
                  <a:lnTo>
                    <a:pt x="367452" y="4509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974653" y="1394295"/>
              <a:ext cx="234359" cy="150616"/>
            </a:xfrm>
            <a:custGeom>
              <a:avLst/>
              <a:pathLst>
                <a:path w="234359" h="150616">
                  <a:moveTo>
                    <a:pt x="0" y="150616"/>
                  </a:moveTo>
                  <a:lnTo>
                    <a:pt x="2343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943453" y="1354974"/>
              <a:ext cx="31200" cy="189937"/>
            </a:xfrm>
            <a:custGeom>
              <a:avLst/>
              <a:pathLst>
                <a:path w="31200" h="189937">
                  <a:moveTo>
                    <a:pt x="31200" y="1899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432151" y="311437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609218" y="30023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559236" y="44691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374744" y="45565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237169" y="30991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007489" y="29476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911852" y="13233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8073307" y="246252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33822" y="399108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809164" y="263437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30369" y="408808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7406925" y="25164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9345" y="2826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485643" y="19939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97370" y="2351390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543189" y="229718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177412" y="13626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054865" y="279780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538090" y="46164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75646" y="31710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783821" y="464846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7020486" y="16923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8031092" y="23252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5985107" y="3175015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37945" y="2865654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82557" y="4357312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63494" y="4605603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702593" y="2986488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67119" y="3032214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700343" y="1233028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044481" y="2403705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387162" y="3855243"/>
              <a:ext cx="944015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Orange Afteflavor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38803" y="2693507"/>
              <a:ext cx="789982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Orange Aroma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84566" y="4147415"/>
              <a:ext cx="769868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Orange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95680" y="2602163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624365" y="2691965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79776" y="1858107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718533" y="2434860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488310" y="2185093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73280" y="1378076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2135" y="2685617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19558" y="4504231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663811" y="3231310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644449" y="4711438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64529" y="1581778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69615" y="2214300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144368"/>
              <a:ext cx="1457582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2706946"/>
              <a:ext cx="1318577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1581791"/>
              <a:ext cx="3690231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2988234"/>
              <a:ext cx="1189531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550812"/>
              <a:ext cx="793811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863079"/>
              <a:ext cx="1662825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113389"/>
              <a:ext cx="655617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0502"/>
              <a:ext cx="5477858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832101"/>
              <a:ext cx="773213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859" y="2425657"/>
              <a:ext cx="1438797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859" y="3269523"/>
              <a:ext cx="828156" cy="25315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636859" y="21786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22193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02253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06323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358511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362581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189738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193808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414769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418839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133480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137550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2636859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2675885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2636859" y="245995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2675885" y="250066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2636859" y="33038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675885" y="33445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19583" y="4181703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699070" y="3902275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85787" y="3620986"/>
              <a:ext cx="914548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First bite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427980" y="3339697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555005" y="3058408"/>
              <a:ext cx="74533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colour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36698" y="2746908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250056" y="2495831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29171" y="2184330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4415" y="1901181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58539" y="1651965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478805" y="1340464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2328171" y="4239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28171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28171" y="3677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28171" y="3396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28171" y="3114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328171" y="2552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328171" y="2270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328171" y="1989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328171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28171" y="1427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60976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58267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5725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3016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2021-04-30T16:07:03Z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