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84487" y="4272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235300" y="4274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91723" y="4374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666473" y="39238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24629" y="4005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18049" y="3988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70640" y="4324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499337" y="419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225979" y="2407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131570" y="2531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699210" y="2438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59258" y="3980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885404" y="3867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52952" y="4010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83530" y="2836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99925" y="2863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51883" y="2840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43084" y="34742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41891" y="3551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06533" y="3466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17261" y="3036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07093" y="3024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716549" y="1575056"/>
              <a:ext cx="7007487" cy="3344199"/>
            </a:xfrm>
            <a:custGeom>
              <a:avLst/>
              <a:pathLst>
                <a:path w="7007487" h="3344199">
                  <a:moveTo>
                    <a:pt x="0" y="2697959"/>
                  </a:moveTo>
                  <a:lnTo>
                    <a:pt x="88702" y="2673168"/>
                  </a:lnTo>
                  <a:lnTo>
                    <a:pt x="177404" y="2648316"/>
                  </a:lnTo>
                  <a:lnTo>
                    <a:pt x="266107" y="2623399"/>
                  </a:lnTo>
                  <a:lnTo>
                    <a:pt x="354809" y="2598413"/>
                  </a:lnTo>
                  <a:lnTo>
                    <a:pt x="443511" y="2573352"/>
                  </a:lnTo>
                  <a:lnTo>
                    <a:pt x="532214" y="2548209"/>
                  </a:lnTo>
                  <a:lnTo>
                    <a:pt x="620916" y="2522978"/>
                  </a:lnTo>
                  <a:lnTo>
                    <a:pt x="709618" y="2497652"/>
                  </a:lnTo>
                  <a:lnTo>
                    <a:pt x="798321" y="2472222"/>
                  </a:lnTo>
                  <a:lnTo>
                    <a:pt x="887023" y="2446679"/>
                  </a:lnTo>
                  <a:lnTo>
                    <a:pt x="975726" y="2421014"/>
                  </a:lnTo>
                  <a:lnTo>
                    <a:pt x="1064428" y="2395215"/>
                  </a:lnTo>
                  <a:lnTo>
                    <a:pt x="1153130" y="2369272"/>
                  </a:lnTo>
                  <a:lnTo>
                    <a:pt x="1241833" y="2343170"/>
                  </a:lnTo>
                  <a:lnTo>
                    <a:pt x="1330535" y="2316895"/>
                  </a:lnTo>
                  <a:lnTo>
                    <a:pt x="1419237" y="2290433"/>
                  </a:lnTo>
                  <a:lnTo>
                    <a:pt x="1507940" y="2263765"/>
                  </a:lnTo>
                  <a:lnTo>
                    <a:pt x="1596642" y="2236873"/>
                  </a:lnTo>
                  <a:lnTo>
                    <a:pt x="1685344" y="2209738"/>
                  </a:lnTo>
                  <a:lnTo>
                    <a:pt x="1774047" y="2182338"/>
                  </a:lnTo>
                  <a:lnTo>
                    <a:pt x="1862749" y="2154650"/>
                  </a:lnTo>
                  <a:lnTo>
                    <a:pt x="1951452" y="2126651"/>
                  </a:lnTo>
                  <a:lnTo>
                    <a:pt x="2040154" y="2098316"/>
                  </a:lnTo>
                  <a:lnTo>
                    <a:pt x="2128856" y="2069619"/>
                  </a:lnTo>
                  <a:lnTo>
                    <a:pt x="2217559" y="2040536"/>
                  </a:lnTo>
                  <a:lnTo>
                    <a:pt x="2306261" y="2011040"/>
                  </a:lnTo>
                  <a:lnTo>
                    <a:pt x="2394963" y="1981109"/>
                  </a:lnTo>
                  <a:lnTo>
                    <a:pt x="2483666" y="1950720"/>
                  </a:lnTo>
                  <a:lnTo>
                    <a:pt x="2572368" y="1919853"/>
                  </a:lnTo>
                  <a:lnTo>
                    <a:pt x="2661071" y="1888494"/>
                  </a:lnTo>
                  <a:lnTo>
                    <a:pt x="2749773" y="1856629"/>
                  </a:lnTo>
                  <a:lnTo>
                    <a:pt x="2838475" y="1824253"/>
                  </a:lnTo>
                  <a:lnTo>
                    <a:pt x="2927178" y="1791362"/>
                  </a:lnTo>
                  <a:lnTo>
                    <a:pt x="3015880" y="1757960"/>
                  </a:lnTo>
                  <a:lnTo>
                    <a:pt x="3104582" y="1724055"/>
                  </a:lnTo>
                  <a:lnTo>
                    <a:pt x="3193285" y="1689659"/>
                  </a:lnTo>
                  <a:lnTo>
                    <a:pt x="3281987" y="1654789"/>
                  </a:lnTo>
                  <a:lnTo>
                    <a:pt x="3370689" y="1619465"/>
                  </a:lnTo>
                  <a:lnTo>
                    <a:pt x="3459392" y="1583709"/>
                  </a:lnTo>
                  <a:lnTo>
                    <a:pt x="3548094" y="1547545"/>
                  </a:lnTo>
                  <a:lnTo>
                    <a:pt x="3636797" y="1510999"/>
                  </a:lnTo>
                  <a:lnTo>
                    <a:pt x="3725499" y="1474096"/>
                  </a:lnTo>
                  <a:lnTo>
                    <a:pt x="3814201" y="1436861"/>
                  </a:lnTo>
                  <a:lnTo>
                    <a:pt x="3902904" y="1399318"/>
                  </a:lnTo>
                  <a:lnTo>
                    <a:pt x="3991606" y="1361492"/>
                  </a:lnTo>
                  <a:lnTo>
                    <a:pt x="4080308" y="1323405"/>
                  </a:lnTo>
                  <a:lnTo>
                    <a:pt x="4169011" y="1285078"/>
                  </a:lnTo>
                  <a:lnTo>
                    <a:pt x="4257713" y="1246531"/>
                  </a:lnTo>
                  <a:lnTo>
                    <a:pt x="4346416" y="1207781"/>
                  </a:lnTo>
                  <a:lnTo>
                    <a:pt x="4435118" y="1168846"/>
                  </a:lnTo>
                  <a:lnTo>
                    <a:pt x="4523820" y="1129741"/>
                  </a:lnTo>
                  <a:lnTo>
                    <a:pt x="4612523" y="1090480"/>
                  </a:lnTo>
                  <a:lnTo>
                    <a:pt x="4701225" y="1051076"/>
                  </a:lnTo>
                  <a:lnTo>
                    <a:pt x="4789927" y="1011541"/>
                  </a:lnTo>
                  <a:lnTo>
                    <a:pt x="4878630" y="971885"/>
                  </a:lnTo>
                  <a:lnTo>
                    <a:pt x="4967332" y="932117"/>
                  </a:lnTo>
                  <a:lnTo>
                    <a:pt x="5056034" y="892248"/>
                  </a:lnTo>
                  <a:lnTo>
                    <a:pt x="5144737" y="852284"/>
                  </a:lnTo>
                  <a:lnTo>
                    <a:pt x="5233439" y="812234"/>
                  </a:lnTo>
                  <a:lnTo>
                    <a:pt x="5322142" y="772103"/>
                  </a:lnTo>
                  <a:lnTo>
                    <a:pt x="5410844" y="731898"/>
                  </a:lnTo>
                  <a:lnTo>
                    <a:pt x="5499546" y="691625"/>
                  </a:lnTo>
                  <a:lnTo>
                    <a:pt x="5588249" y="651287"/>
                  </a:lnTo>
                  <a:lnTo>
                    <a:pt x="5676951" y="610890"/>
                  </a:lnTo>
                  <a:lnTo>
                    <a:pt x="5765653" y="570439"/>
                  </a:lnTo>
                  <a:lnTo>
                    <a:pt x="5854356" y="529936"/>
                  </a:lnTo>
                  <a:lnTo>
                    <a:pt x="5943058" y="489385"/>
                  </a:lnTo>
                  <a:lnTo>
                    <a:pt x="6031760" y="448790"/>
                  </a:lnTo>
                  <a:lnTo>
                    <a:pt x="6120463" y="408153"/>
                  </a:lnTo>
                  <a:lnTo>
                    <a:pt x="6209165" y="367478"/>
                  </a:lnTo>
                  <a:lnTo>
                    <a:pt x="6297868" y="326766"/>
                  </a:lnTo>
                  <a:lnTo>
                    <a:pt x="6386570" y="286020"/>
                  </a:lnTo>
                  <a:lnTo>
                    <a:pt x="6475272" y="245241"/>
                  </a:lnTo>
                  <a:lnTo>
                    <a:pt x="6563975" y="204433"/>
                  </a:lnTo>
                  <a:lnTo>
                    <a:pt x="6652677" y="163597"/>
                  </a:lnTo>
                  <a:lnTo>
                    <a:pt x="6741379" y="122734"/>
                  </a:lnTo>
                  <a:lnTo>
                    <a:pt x="6830082" y="81846"/>
                  </a:lnTo>
                  <a:lnTo>
                    <a:pt x="6918784" y="40934"/>
                  </a:lnTo>
                  <a:lnTo>
                    <a:pt x="7007487" y="0"/>
                  </a:lnTo>
                  <a:lnTo>
                    <a:pt x="7007487" y="893039"/>
                  </a:lnTo>
                  <a:lnTo>
                    <a:pt x="6918784" y="917284"/>
                  </a:lnTo>
                  <a:lnTo>
                    <a:pt x="6830082" y="941551"/>
                  </a:lnTo>
                  <a:lnTo>
                    <a:pt x="6741379" y="965841"/>
                  </a:lnTo>
                  <a:lnTo>
                    <a:pt x="6652677" y="990157"/>
                  </a:lnTo>
                  <a:lnTo>
                    <a:pt x="6563975" y="1014499"/>
                  </a:lnTo>
                  <a:lnTo>
                    <a:pt x="6475272" y="1038870"/>
                  </a:lnTo>
                  <a:lnTo>
                    <a:pt x="6386570" y="1063270"/>
                  </a:lnTo>
                  <a:lnTo>
                    <a:pt x="6297868" y="1087703"/>
                  </a:lnTo>
                  <a:lnTo>
                    <a:pt x="6209165" y="1112170"/>
                  </a:lnTo>
                  <a:lnTo>
                    <a:pt x="6120463" y="1136673"/>
                  </a:lnTo>
                  <a:lnTo>
                    <a:pt x="6031760" y="1161215"/>
                  </a:lnTo>
                  <a:lnTo>
                    <a:pt x="5943058" y="1185798"/>
                  </a:lnTo>
                  <a:lnTo>
                    <a:pt x="5854356" y="1210427"/>
                  </a:lnTo>
                  <a:lnTo>
                    <a:pt x="5765653" y="1235102"/>
                  </a:lnTo>
                  <a:lnTo>
                    <a:pt x="5676951" y="1259829"/>
                  </a:lnTo>
                  <a:lnTo>
                    <a:pt x="5588249" y="1284611"/>
                  </a:lnTo>
                  <a:lnTo>
                    <a:pt x="5499546" y="1309453"/>
                  </a:lnTo>
                  <a:lnTo>
                    <a:pt x="5410844" y="1334358"/>
                  </a:lnTo>
                  <a:lnTo>
                    <a:pt x="5322142" y="1359331"/>
                  </a:lnTo>
                  <a:lnTo>
                    <a:pt x="5233439" y="1384379"/>
                  </a:lnTo>
                  <a:lnTo>
                    <a:pt x="5144737" y="1409508"/>
                  </a:lnTo>
                  <a:lnTo>
                    <a:pt x="5056034" y="1434723"/>
                  </a:lnTo>
                  <a:lnTo>
                    <a:pt x="4967332" y="1460032"/>
                  </a:lnTo>
                  <a:lnTo>
                    <a:pt x="4878630" y="1485444"/>
                  </a:lnTo>
                  <a:lnTo>
                    <a:pt x="4789927" y="1510966"/>
                  </a:lnTo>
                  <a:lnTo>
                    <a:pt x="4701225" y="1536610"/>
                  </a:lnTo>
                  <a:lnTo>
                    <a:pt x="4612523" y="1562384"/>
                  </a:lnTo>
                  <a:lnTo>
                    <a:pt x="4523820" y="1588302"/>
                  </a:lnTo>
                  <a:lnTo>
                    <a:pt x="4435118" y="1614376"/>
                  </a:lnTo>
                  <a:lnTo>
                    <a:pt x="4346416" y="1640619"/>
                  </a:lnTo>
                  <a:lnTo>
                    <a:pt x="4257713" y="1667048"/>
                  </a:lnTo>
                  <a:lnTo>
                    <a:pt x="4169011" y="1693680"/>
                  </a:lnTo>
                  <a:lnTo>
                    <a:pt x="4080308" y="1720531"/>
                  </a:lnTo>
                  <a:lnTo>
                    <a:pt x="3991606" y="1747623"/>
                  </a:lnTo>
                  <a:lnTo>
                    <a:pt x="3902904" y="1774976"/>
                  </a:lnTo>
                  <a:lnTo>
                    <a:pt x="3814201" y="1802612"/>
                  </a:lnTo>
                  <a:lnTo>
                    <a:pt x="3725499" y="1830556"/>
                  </a:lnTo>
                  <a:lnTo>
                    <a:pt x="3636797" y="1858831"/>
                  </a:lnTo>
                  <a:lnTo>
                    <a:pt x="3548094" y="1887464"/>
                  </a:lnTo>
                  <a:lnTo>
                    <a:pt x="3459392" y="1916479"/>
                  </a:lnTo>
                  <a:lnTo>
                    <a:pt x="3370689" y="1945902"/>
                  </a:lnTo>
                  <a:lnTo>
                    <a:pt x="3281987" y="1975756"/>
                  </a:lnTo>
                  <a:lnTo>
                    <a:pt x="3193285" y="2006065"/>
                  </a:lnTo>
                  <a:lnTo>
                    <a:pt x="3104582" y="2036848"/>
                  </a:lnTo>
                  <a:lnTo>
                    <a:pt x="3015880" y="2068122"/>
                  </a:lnTo>
                  <a:lnTo>
                    <a:pt x="2927178" y="2099899"/>
                  </a:lnTo>
                  <a:lnTo>
                    <a:pt x="2838475" y="2132187"/>
                  </a:lnTo>
                  <a:lnTo>
                    <a:pt x="2749773" y="2164989"/>
                  </a:lnTo>
                  <a:lnTo>
                    <a:pt x="2661071" y="2198303"/>
                  </a:lnTo>
                  <a:lnTo>
                    <a:pt x="2572368" y="2232122"/>
                  </a:lnTo>
                  <a:lnTo>
                    <a:pt x="2483666" y="2266435"/>
                  </a:lnTo>
                  <a:lnTo>
                    <a:pt x="2394963" y="2301224"/>
                  </a:lnTo>
                  <a:lnTo>
                    <a:pt x="2306261" y="2336471"/>
                  </a:lnTo>
                  <a:lnTo>
                    <a:pt x="2217559" y="2372155"/>
                  </a:lnTo>
                  <a:lnTo>
                    <a:pt x="2128856" y="2408250"/>
                  </a:lnTo>
                  <a:lnTo>
                    <a:pt x="2040154" y="2444732"/>
                  </a:lnTo>
                  <a:lnTo>
                    <a:pt x="1951452" y="2481576"/>
                  </a:lnTo>
                  <a:lnTo>
                    <a:pt x="1862749" y="2518755"/>
                  </a:lnTo>
                  <a:lnTo>
                    <a:pt x="1774047" y="2556246"/>
                  </a:lnTo>
                  <a:lnTo>
                    <a:pt x="1685344" y="2594025"/>
                  </a:lnTo>
                  <a:lnTo>
                    <a:pt x="1596642" y="2632069"/>
                  </a:lnTo>
                  <a:lnTo>
                    <a:pt x="1507940" y="2670356"/>
                  </a:lnTo>
                  <a:lnTo>
                    <a:pt x="1419237" y="2708866"/>
                  </a:lnTo>
                  <a:lnTo>
                    <a:pt x="1330535" y="2747582"/>
                  </a:lnTo>
                  <a:lnTo>
                    <a:pt x="1241833" y="2786487"/>
                  </a:lnTo>
                  <a:lnTo>
                    <a:pt x="1153130" y="2825563"/>
                  </a:lnTo>
                  <a:lnTo>
                    <a:pt x="1064428" y="2864799"/>
                  </a:lnTo>
                  <a:lnTo>
                    <a:pt x="975726" y="2904179"/>
                  </a:lnTo>
                  <a:lnTo>
                    <a:pt x="887023" y="2943692"/>
                  </a:lnTo>
                  <a:lnTo>
                    <a:pt x="798321" y="2983329"/>
                  </a:lnTo>
                  <a:lnTo>
                    <a:pt x="709618" y="3023077"/>
                  </a:lnTo>
                  <a:lnTo>
                    <a:pt x="620916" y="3062930"/>
                  </a:lnTo>
                  <a:lnTo>
                    <a:pt x="532214" y="3102877"/>
                  </a:lnTo>
                  <a:lnTo>
                    <a:pt x="443511" y="3142913"/>
                  </a:lnTo>
                  <a:lnTo>
                    <a:pt x="354809" y="3183031"/>
                  </a:lnTo>
                  <a:lnTo>
                    <a:pt x="266107" y="3223223"/>
                  </a:lnTo>
                  <a:lnTo>
                    <a:pt x="177404" y="3263486"/>
                  </a:lnTo>
                  <a:lnTo>
                    <a:pt x="88702" y="3303812"/>
                  </a:lnTo>
                  <a:lnTo>
                    <a:pt x="0" y="334419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716549" y="1575056"/>
              <a:ext cx="7007487" cy="2697959"/>
            </a:xfrm>
            <a:custGeom>
              <a:avLst/>
              <a:pathLst>
                <a:path w="7007487" h="2697959">
                  <a:moveTo>
                    <a:pt x="0" y="2697959"/>
                  </a:moveTo>
                  <a:lnTo>
                    <a:pt x="88702" y="2673168"/>
                  </a:lnTo>
                  <a:lnTo>
                    <a:pt x="177404" y="2648316"/>
                  </a:lnTo>
                  <a:lnTo>
                    <a:pt x="266107" y="2623399"/>
                  </a:lnTo>
                  <a:lnTo>
                    <a:pt x="354809" y="2598413"/>
                  </a:lnTo>
                  <a:lnTo>
                    <a:pt x="443511" y="2573352"/>
                  </a:lnTo>
                  <a:lnTo>
                    <a:pt x="532214" y="2548209"/>
                  </a:lnTo>
                  <a:lnTo>
                    <a:pt x="620916" y="2522978"/>
                  </a:lnTo>
                  <a:lnTo>
                    <a:pt x="709618" y="2497652"/>
                  </a:lnTo>
                  <a:lnTo>
                    <a:pt x="798321" y="2472222"/>
                  </a:lnTo>
                  <a:lnTo>
                    <a:pt x="887023" y="2446679"/>
                  </a:lnTo>
                  <a:lnTo>
                    <a:pt x="975726" y="2421014"/>
                  </a:lnTo>
                  <a:lnTo>
                    <a:pt x="1064428" y="2395215"/>
                  </a:lnTo>
                  <a:lnTo>
                    <a:pt x="1153130" y="2369272"/>
                  </a:lnTo>
                  <a:lnTo>
                    <a:pt x="1241833" y="2343170"/>
                  </a:lnTo>
                  <a:lnTo>
                    <a:pt x="1330535" y="2316895"/>
                  </a:lnTo>
                  <a:lnTo>
                    <a:pt x="1419237" y="2290433"/>
                  </a:lnTo>
                  <a:lnTo>
                    <a:pt x="1507940" y="2263765"/>
                  </a:lnTo>
                  <a:lnTo>
                    <a:pt x="1596642" y="2236873"/>
                  </a:lnTo>
                  <a:lnTo>
                    <a:pt x="1685344" y="2209738"/>
                  </a:lnTo>
                  <a:lnTo>
                    <a:pt x="1774047" y="2182338"/>
                  </a:lnTo>
                  <a:lnTo>
                    <a:pt x="1862749" y="2154650"/>
                  </a:lnTo>
                  <a:lnTo>
                    <a:pt x="1951452" y="2126651"/>
                  </a:lnTo>
                  <a:lnTo>
                    <a:pt x="2040154" y="2098316"/>
                  </a:lnTo>
                  <a:lnTo>
                    <a:pt x="2128856" y="2069619"/>
                  </a:lnTo>
                  <a:lnTo>
                    <a:pt x="2217559" y="2040536"/>
                  </a:lnTo>
                  <a:lnTo>
                    <a:pt x="2306261" y="2011040"/>
                  </a:lnTo>
                  <a:lnTo>
                    <a:pt x="2394963" y="1981109"/>
                  </a:lnTo>
                  <a:lnTo>
                    <a:pt x="2483666" y="1950720"/>
                  </a:lnTo>
                  <a:lnTo>
                    <a:pt x="2572368" y="1919853"/>
                  </a:lnTo>
                  <a:lnTo>
                    <a:pt x="2661071" y="1888494"/>
                  </a:lnTo>
                  <a:lnTo>
                    <a:pt x="2749773" y="1856629"/>
                  </a:lnTo>
                  <a:lnTo>
                    <a:pt x="2838475" y="1824253"/>
                  </a:lnTo>
                  <a:lnTo>
                    <a:pt x="2927178" y="1791362"/>
                  </a:lnTo>
                  <a:lnTo>
                    <a:pt x="3015880" y="1757960"/>
                  </a:lnTo>
                  <a:lnTo>
                    <a:pt x="3104582" y="1724055"/>
                  </a:lnTo>
                  <a:lnTo>
                    <a:pt x="3193285" y="1689659"/>
                  </a:lnTo>
                  <a:lnTo>
                    <a:pt x="3281987" y="1654789"/>
                  </a:lnTo>
                  <a:lnTo>
                    <a:pt x="3370689" y="1619465"/>
                  </a:lnTo>
                  <a:lnTo>
                    <a:pt x="3459392" y="1583709"/>
                  </a:lnTo>
                  <a:lnTo>
                    <a:pt x="3548094" y="1547545"/>
                  </a:lnTo>
                  <a:lnTo>
                    <a:pt x="3636797" y="1510999"/>
                  </a:lnTo>
                  <a:lnTo>
                    <a:pt x="3725499" y="1474096"/>
                  </a:lnTo>
                  <a:lnTo>
                    <a:pt x="3814201" y="1436861"/>
                  </a:lnTo>
                  <a:lnTo>
                    <a:pt x="3902904" y="1399318"/>
                  </a:lnTo>
                  <a:lnTo>
                    <a:pt x="3991606" y="1361492"/>
                  </a:lnTo>
                  <a:lnTo>
                    <a:pt x="4080308" y="1323405"/>
                  </a:lnTo>
                  <a:lnTo>
                    <a:pt x="4169011" y="1285078"/>
                  </a:lnTo>
                  <a:lnTo>
                    <a:pt x="4257713" y="1246531"/>
                  </a:lnTo>
                  <a:lnTo>
                    <a:pt x="4346416" y="1207781"/>
                  </a:lnTo>
                  <a:lnTo>
                    <a:pt x="4435118" y="1168846"/>
                  </a:lnTo>
                  <a:lnTo>
                    <a:pt x="4523820" y="1129741"/>
                  </a:lnTo>
                  <a:lnTo>
                    <a:pt x="4612523" y="1090480"/>
                  </a:lnTo>
                  <a:lnTo>
                    <a:pt x="4701225" y="1051076"/>
                  </a:lnTo>
                  <a:lnTo>
                    <a:pt x="4789927" y="1011541"/>
                  </a:lnTo>
                  <a:lnTo>
                    <a:pt x="4878630" y="971885"/>
                  </a:lnTo>
                  <a:lnTo>
                    <a:pt x="4967332" y="932117"/>
                  </a:lnTo>
                  <a:lnTo>
                    <a:pt x="5056034" y="892248"/>
                  </a:lnTo>
                  <a:lnTo>
                    <a:pt x="5144737" y="852284"/>
                  </a:lnTo>
                  <a:lnTo>
                    <a:pt x="5233439" y="812234"/>
                  </a:lnTo>
                  <a:lnTo>
                    <a:pt x="5322142" y="772103"/>
                  </a:lnTo>
                  <a:lnTo>
                    <a:pt x="5410844" y="731898"/>
                  </a:lnTo>
                  <a:lnTo>
                    <a:pt x="5499546" y="691625"/>
                  </a:lnTo>
                  <a:lnTo>
                    <a:pt x="5588249" y="651287"/>
                  </a:lnTo>
                  <a:lnTo>
                    <a:pt x="5676951" y="610890"/>
                  </a:lnTo>
                  <a:lnTo>
                    <a:pt x="5765653" y="570439"/>
                  </a:lnTo>
                  <a:lnTo>
                    <a:pt x="5854356" y="529936"/>
                  </a:lnTo>
                  <a:lnTo>
                    <a:pt x="5943058" y="489385"/>
                  </a:lnTo>
                  <a:lnTo>
                    <a:pt x="6031760" y="448790"/>
                  </a:lnTo>
                  <a:lnTo>
                    <a:pt x="6120463" y="408153"/>
                  </a:lnTo>
                  <a:lnTo>
                    <a:pt x="6209165" y="367478"/>
                  </a:lnTo>
                  <a:lnTo>
                    <a:pt x="6297868" y="326766"/>
                  </a:lnTo>
                  <a:lnTo>
                    <a:pt x="6386570" y="286020"/>
                  </a:lnTo>
                  <a:lnTo>
                    <a:pt x="6475272" y="245241"/>
                  </a:lnTo>
                  <a:lnTo>
                    <a:pt x="6563975" y="204433"/>
                  </a:lnTo>
                  <a:lnTo>
                    <a:pt x="6652677" y="163597"/>
                  </a:lnTo>
                  <a:lnTo>
                    <a:pt x="6741379" y="122734"/>
                  </a:lnTo>
                  <a:lnTo>
                    <a:pt x="6830082" y="81846"/>
                  </a:lnTo>
                  <a:lnTo>
                    <a:pt x="6918784" y="40934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716549" y="2468096"/>
              <a:ext cx="7007487" cy="2451160"/>
            </a:xfrm>
            <a:custGeom>
              <a:avLst/>
              <a:pathLst>
                <a:path w="7007487" h="2451160">
                  <a:moveTo>
                    <a:pt x="7007487" y="0"/>
                  </a:moveTo>
                  <a:lnTo>
                    <a:pt x="6918784" y="24244"/>
                  </a:lnTo>
                  <a:lnTo>
                    <a:pt x="6830082" y="48511"/>
                  </a:lnTo>
                  <a:lnTo>
                    <a:pt x="6741379" y="72802"/>
                  </a:lnTo>
                  <a:lnTo>
                    <a:pt x="6652677" y="97117"/>
                  </a:lnTo>
                  <a:lnTo>
                    <a:pt x="6563975" y="121459"/>
                  </a:lnTo>
                  <a:lnTo>
                    <a:pt x="6475272" y="145830"/>
                  </a:lnTo>
                  <a:lnTo>
                    <a:pt x="6386570" y="170231"/>
                  </a:lnTo>
                  <a:lnTo>
                    <a:pt x="6297868" y="194663"/>
                  </a:lnTo>
                  <a:lnTo>
                    <a:pt x="6209165" y="219130"/>
                  </a:lnTo>
                  <a:lnTo>
                    <a:pt x="6120463" y="243633"/>
                  </a:lnTo>
                  <a:lnTo>
                    <a:pt x="6031760" y="268175"/>
                  </a:lnTo>
                  <a:lnTo>
                    <a:pt x="5943058" y="292759"/>
                  </a:lnTo>
                  <a:lnTo>
                    <a:pt x="5854356" y="317387"/>
                  </a:lnTo>
                  <a:lnTo>
                    <a:pt x="5765653" y="342063"/>
                  </a:lnTo>
                  <a:lnTo>
                    <a:pt x="5676951" y="366790"/>
                  </a:lnTo>
                  <a:lnTo>
                    <a:pt x="5588249" y="391572"/>
                  </a:lnTo>
                  <a:lnTo>
                    <a:pt x="5499546" y="416413"/>
                  </a:lnTo>
                  <a:lnTo>
                    <a:pt x="5410844" y="441318"/>
                  </a:lnTo>
                  <a:lnTo>
                    <a:pt x="5322142" y="466292"/>
                  </a:lnTo>
                  <a:lnTo>
                    <a:pt x="5233439" y="491340"/>
                  </a:lnTo>
                  <a:lnTo>
                    <a:pt x="5144737" y="516468"/>
                  </a:lnTo>
                  <a:lnTo>
                    <a:pt x="5056034" y="541683"/>
                  </a:lnTo>
                  <a:lnTo>
                    <a:pt x="4967332" y="566992"/>
                  </a:lnTo>
                  <a:lnTo>
                    <a:pt x="4878630" y="592404"/>
                  </a:lnTo>
                  <a:lnTo>
                    <a:pt x="4789927" y="617927"/>
                  </a:lnTo>
                  <a:lnTo>
                    <a:pt x="4701225" y="643570"/>
                  </a:lnTo>
                  <a:lnTo>
                    <a:pt x="4612523" y="669345"/>
                  </a:lnTo>
                  <a:lnTo>
                    <a:pt x="4523820" y="695262"/>
                  </a:lnTo>
                  <a:lnTo>
                    <a:pt x="4435118" y="721336"/>
                  </a:lnTo>
                  <a:lnTo>
                    <a:pt x="4346416" y="747580"/>
                  </a:lnTo>
                  <a:lnTo>
                    <a:pt x="4257713" y="774009"/>
                  </a:lnTo>
                  <a:lnTo>
                    <a:pt x="4169011" y="800640"/>
                  </a:lnTo>
                  <a:lnTo>
                    <a:pt x="4080308" y="827492"/>
                  </a:lnTo>
                  <a:lnTo>
                    <a:pt x="3991606" y="854583"/>
                  </a:lnTo>
                  <a:lnTo>
                    <a:pt x="3902904" y="881936"/>
                  </a:lnTo>
                  <a:lnTo>
                    <a:pt x="3814201" y="909573"/>
                  </a:lnTo>
                  <a:lnTo>
                    <a:pt x="3725499" y="937516"/>
                  </a:lnTo>
                  <a:lnTo>
                    <a:pt x="3636797" y="965792"/>
                  </a:lnTo>
                  <a:lnTo>
                    <a:pt x="3548094" y="994424"/>
                  </a:lnTo>
                  <a:lnTo>
                    <a:pt x="3459392" y="1023439"/>
                  </a:lnTo>
                  <a:lnTo>
                    <a:pt x="3370689" y="1052862"/>
                  </a:lnTo>
                  <a:lnTo>
                    <a:pt x="3281987" y="1082717"/>
                  </a:lnTo>
                  <a:lnTo>
                    <a:pt x="3193285" y="1113026"/>
                  </a:lnTo>
                  <a:lnTo>
                    <a:pt x="3104582" y="1143808"/>
                  </a:lnTo>
                  <a:lnTo>
                    <a:pt x="3015880" y="1175082"/>
                  </a:lnTo>
                  <a:lnTo>
                    <a:pt x="2927178" y="1206859"/>
                  </a:lnTo>
                  <a:lnTo>
                    <a:pt x="2838475" y="1239147"/>
                  </a:lnTo>
                  <a:lnTo>
                    <a:pt x="2749773" y="1271949"/>
                  </a:lnTo>
                  <a:lnTo>
                    <a:pt x="2661071" y="1305263"/>
                  </a:lnTo>
                  <a:lnTo>
                    <a:pt x="2572368" y="1339082"/>
                  </a:lnTo>
                  <a:lnTo>
                    <a:pt x="2483666" y="1373395"/>
                  </a:lnTo>
                  <a:lnTo>
                    <a:pt x="2394963" y="1408184"/>
                  </a:lnTo>
                  <a:lnTo>
                    <a:pt x="2306261" y="1443432"/>
                  </a:lnTo>
                  <a:lnTo>
                    <a:pt x="2217559" y="1479115"/>
                  </a:lnTo>
                  <a:lnTo>
                    <a:pt x="2128856" y="1515210"/>
                  </a:lnTo>
                  <a:lnTo>
                    <a:pt x="2040154" y="1551692"/>
                  </a:lnTo>
                  <a:lnTo>
                    <a:pt x="1951452" y="1588536"/>
                  </a:lnTo>
                  <a:lnTo>
                    <a:pt x="1862749" y="1625716"/>
                  </a:lnTo>
                  <a:lnTo>
                    <a:pt x="1774047" y="1663207"/>
                  </a:lnTo>
                  <a:lnTo>
                    <a:pt x="1685344" y="1700985"/>
                  </a:lnTo>
                  <a:lnTo>
                    <a:pt x="1596642" y="1739029"/>
                  </a:lnTo>
                  <a:lnTo>
                    <a:pt x="1507940" y="1777316"/>
                  </a:lnTo>
                  <a:lnTo>
                    <a:pt x="1419237" y="1815827"/>
                  </a:lnTo>
                  <a:lnTo>
                    <a:pt x="1330535" y="1854543"/>
                  </a:lnTo>
                  <a:lnTo>
                    <a:pt x="1241833" y="1893447"/>
                  </a:lnTo>
                  <a:lnTo>
                    <a:pt x="1153130" y="1932524"/>
                  </a:lnTo>
                  <a:lnTo>
                    <a:pt x="1064428" y="1971759"/>
                  </a:lnTo>
                  <a:lnTo>
                    <a:pt x="975726" y="2011139"/>
                  </a:lnTo>
                  <a:lnTo>
                    <a:pt x="887023" y="2050653"/>
                  </a:lnTo>
                  <a:lnTo>
                    <a:pt x="798321" y="2090289"/>
                  </a:lnTo>
                  <a:lnTo>
                    <a:pt x="709618" y="2130037"/>
                  </a:lnTo>
                  <a:lnTo>
                    <a:pt x="620916" y="2169890"/>
                  </a:lnTo>
                  <a:lnTo>
                    <a:pt x="532214" y="2209838"/>
                  </a:lnTo>
                  <a:lnTo>
                    <a:pt x="443511" y="2249874"/>
                  </a:lnTo>
                  <a:lnTo>
                    <a:pt x="354809" y="2289991"/>
                  </a:lnTo>
                  <a:lnTo>
                    <a:pt x="266107" y="2330184"/>
                  </a:lnTo>
                  <a:lnTo>
                    <a:pt x="177404" y="2370446"/>
                  </a:lnTo>
                  <a:lnTo>
                    <a:pt x="88702" y="2410773"/>
                  </a:lnTo>
                  <a:lnTo>
                    <a:pt x="0" y="245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716549" y="2021576"/>
              <a:ext cx="7007487" cy="2574560"/>
            </a:xfrm>
            <a:custGeom>
              <a:avLst/>
              <a:pathLst>
                <a:path w="7007487" h="2574560">
                  <a:moveTo>
                    <a:pt x="0" y="2574560"/>
                  </a:moveTo>
                  <a:lnTo>
                    <a:pt x="88702" y="2541970"/>
                  </a:lnTo>
                  <a:lnTo>
                    <a:pt x="177404" y="2509381"/>
                  </a:lnTo>
                  <a:lnTo>
                    <a:pt x="266107" y="2476791"/>
                  </a:lnTo>
                  <a:lnTo>
                    <a:pt x="354809" y="2444202"/>
                  </a:lnTo>
                  <a:lnTo>
                    <a:pt x="443511" y="2411613"/>
                  </a:lnTo>
                  <a:lnTo>
                    <a:pt x="532214" y="2379023"/>
                  </a:lnTo>
                  <a:lnTo>
                    <a:pt x="620916" y="2346434"/>
                  </a:lnTo>
                  <a:lnTo>
                    <a:pt x="709618" y="2313845"/>
                  </a:lnTo>
                  <a:lnTo>
                    <a:pt x="798321" y="2281255"/>
                  </a:lnTo>
                  <a:lnTo>
                    <a:pt x="887023" y="2248666"/>
                  </a:lnTo>
                  <a:lnTo>
                    <a:pt x="975726" y="2216076"/>
                  </a:lnTo>
                  <a:lnTo>
                    <a:pt x="1064428" y="2183487"/>
                  </a:lnTo>
                  <a:lnTo>
                    <a:pt x="1153130" y="2150898"/>
                  </a:lnTo>
                  <a:lnTo>
                    <a:pt x="1241833" y="2118308"/>
                  </a:lnTo>
                  <a:lnTo>
                    <a:pt x="1330535" y="2085719"/>
                  </a:lnTo>
                  <a:lnTo>
                    <a:pt x="1419237" y="2053130"/>
                  </a:lnTo>
                  <a:lnTo>
                    <a:pt x="1507940" y="2020540"/>
                  </a:lnTo>
                  <a:lnTo>
                    <a:pt x="1596642" y="1987951"/>
                  </a:lnTo>
                  <a:lnTo>
                    <a:pt x="1685344" y="1955362"/>
                  </a:lnTo>
                  <a:lnTo>
                    <a:pt x="1774047" y="1922772"/>
                  </a:lnTo>
                  <a:lnTo>
                    <a:pt x="1862749" y="1890183"/>
                  </a:lnTo>
                  <a:lnTo>
                    <a:pt x="1951452" y="1857593"/>
                  </a:lnTo>
                  <a:lnTo>
                    <a:pt x="2040154" y="1825004"/>
                  </a:lnTo>
                  <a:lnTo>
                    <a:pt x="2128856" y="1792415"/>
                  </a:lnTo>
                  <a:lnTo>
                    <a:pt x="2217559" y="1759825"/>
                  </a:lnTo>
                  <a:lnTo>
                    <a:pt x="2306261" y="1727236"/>
                  </a:lnTo>
                  <a:lnTo>
                    <a:pt x="2394963" y="1694647"/>
                  </a:lnTo>
                  <a:lnTo>
                    <a:pt x="2483666" y="1662057"/>
                  </a:lnTo>
                  <a:lnTo>
                    <a:pt x="2572368" y="1629468"/>
                  </a:lnTo>
                  <a:lnTo>
                    <a:pt x="2661071" y="1596878"/>
                  </a:lnTo>
                  <a:lnTo>
                    <a:pt x="2749773" y="1564289"/>
                  </a:lnTo>
                  <a:lnTo>
                    <a:pt x="2838475" y="1531700"/>
                  </a:lnTo>
                  <a:lnTo>
                    <a:pt x="2927178" y="1499110"/>
                  </a:lnTo>
                  <a:lnTo>
                    <a:pt x="3015880" y="1466521"/>
                  </a:lnTo>
                  <a:lnTo>
                    <a:pt x="3104582" y="1433932"/>
                  </a:lnTo>
                  <a:lnTo>
                    <a:pt x="3193285" y="1401342"/>
                  </a:lnTo>
                  <a:lnTo>
                    <a:pt x="3281987" y="1368753"/>
                  </a:lnTo>
                  <a:lnTo>
                    <a:pt x="3370689" y="1336164"/>
                  </a:lnTo>
                  <a:lnTo>
                    <a:pt x="3459392" y="1303574"/>
                  </a:lnTo>
                  <a:lnTo>
                    <a:pt x="3548094" y="1270985"/>
                  </a:lnTo>
                  <a:lnTo>
                    <a:pt x="3636797" y="1238395"/>
                  </a:lnTo>
                  <a:lnTo>
                    <a:pt x="3725499" y="1205806"/>
                  </a:lnTo>
                  <a:lnTo>
                    <a:pt x="3814201" y="1173217"/>
                  </a:lnTo>
                  <a:lnTo>
                    <a:pt x="3902904" y="1140627"/>
                  </a:lnTo>
                  <a:lnTo>
                    <a:pt x="3991606" y="1108038"/>
                  </a:lnTo>
                  <a:lnTo>
                    <a:pt x="4080308" y="1075449"/>
                  </a:lnTo>
                  <a:lnTo>
                    <a:pt x="4169011" y="1042859"/>
                  </a:lnTo>
                  <a:lnTo>
                    <a:pt x="4257713" y="1010270"/>
                  </a:lnTo>
                  <a:lnTo>
                    <a:pt x="4346416" y="977681"/>
                  </a:lnTo>
                  <a:lnTo>
                    <a:pt x="4435118" y="945091"/>
                  </a:lnTo>
                  <a:lnTo>
                    <a:pt x="4523820" y="912502"/>
                  </a:lnTo>
                  <a:lnTo>
                    <a:pt x="4612523" y="879912"/>
                  </a:lnTo>
                  <a:lnTo>
                    <a:pt x="4701225" y="847323"/>
                  </a:lnTo>
                  <a:lnTo>
                    <a:pt x="4789927" y="814734"/>
                  </a:lnTo>
                  <a:lnTo>
                    <a:pt x="4878630" y="782144"/>
                  </a:lnTo>
                  <a:lnTo>
                    <a:pt x="4967332" y="749555"/>
                  </a:lnTo>
                  <a:lnTo>
                    <a:pt x="5056034" y="716966"/>
                  </a:lnTo>
                  <a:lnTo>
                    <a:pt x="5144737" y="684376"/>
                  </a:lnTo>
                  <a:lnTo>
                    <a:pt x="5233439" y="651787"/>
                  </a:lnTo>
                  <a:lnTo>
                    <a:pt x="5322142" y="619197"/>
                  </a:lnTo>
                  <a:lnTo>
                    <a:pt x="5410844" y="586608"/>
                  </a:lnTo>
                  <a:lnTo>
                    <a:pt x="5499546" y="554019"/>
                  </a:lnTo>
                  <a:lnTo>
                    <a:pt x="5588249" y="521429"/>
                  </a:lnTo>
                  <a:lnTo>
                    <a:pt x="5676951" y="488840"/>
                  </a:lnTo>
                  <a:lnTo>
                    <a:pt x="5765653" y="456251"/>
                  </a:lnTo>
                  <a:lnTo>
                    <a:pt x="5854356" y="423661"/>
                  </a:lnTo>
                  <a:lnTo>
                    <a:pt x="5943058" y="391072"/>
                  </a:lnTo>
                  <a:lnTo>
                    <a:pt x="6031760" y="358483"/>
                  </a:lnTo>
                  <a:lnTo>
                    <a:pt x="6120463" y="325893"/>
                  </a:lnTo>
                  <a:lnTo>
                    <a:pt x="6209165" y="293304"/>
                  </a:lnTo>
                  <a:lnTo>
                    <a:pt x="6297868" y="260714"/>
                  </a:lnTo>
                  <a:lnTo>
                    <a:pt x="6386570" y="228125"/>
                  </a:lnTo>
                  <a:lnTo>
                    <a:pt x="6475272" y="195536"/>
                  </a:lnTo>
                  <a:lnTo>
                    <a:pt x="6563975" y="162946"/>
                  </a:lnTo>
                  <a:lnTo>
                    <a:pt x="6652677" y="130357"/>
                  </a:lnTo>
                  <a:lnTo>
                    <a:pt x="6741379" y="97768"/>
                  </a:lnTo>
                  <a:lnTo>
                    <a:pt x="6830082" y="65178"/>
                  </a:lnTo>
                  <a:lnTo>
                    <a:pt x="6918784" y="32589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69315" y="4306947"/>
              <a:ext cx="376163" cy="327594"/>
            </a:xfrm>
            <a:custGeom>
              <a:avLst/>
              <a:pathLst>
                <a:path w="376163" h="327594">
                  <a:moveTo>
                    <a:pt x="376163" y="32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27144" y="4407212"/>
              <a:ext cx="316614" cy="227042"/>
            </a:xfrm>
            <a:custGeom>
              <a:avLst/>
              <a:pathLst>
                <a:path w="316614" h="227042">
                  <a:moveTo>
                    <a:pt x="316614" y="227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00961" y="3737695"/>
              <a:ext cx="249109" cy="203061"/>
            </a:xfrm>
            <a:custGeom>
              <a:avLst/>
              <a:pathLst>
                <a:path w="249109" h="203061">
                  <a:moveTo>
                    <a:pt x="249109" y="0"/>
                  </a:moveTo>
                  <a:lnTo>
                    <a:pt x="0" y="203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66450" y="4034424"/>
              <a:ext cx="481917" cy="118631"/>
            </a:xfrm>
            <a:custGeom>
              <a:avLst/>
              <a:pathLst>
                <a:path w="481917" h="118631">
                  <a:moveTo>
                    <a:pt x="481917" y="1186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338774" y="3984338"/>
              <a:ext cx="178678" cy="227540"/>
            </a:xfrm>
            <a:custGeom>
              <a:avLst/>
              <a:pathLst>
                <a:path w="178678" h="227540">
                  <a:moveTo>
                    <a:pt x="0" y="0"/>
                  </a:moveTo>
                  <a:lnTo>
                    <a:pt x="178678" y="227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045195" y="3625755"/>
              <a:ext cx="233381" cy="370355"/>
            </a:xfrm>
            <a:custGeom>
              <a:avLst/>
              <a:pathLst>
                <a:path w="233381" h="370355">
                  <a:moveTo>
                    <a:pt x="0" y="0"/>
                  </a:moveTo>
                  <a:lnTo>
                    <a:pt x="233381" y="370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196750" y="4036275"/>
              <a:ext cx="2112778" cy="127498"/>
            </a:xfrm>
            <a:custGeom>
              <a:avLst/>
              <a:pathLst>
                <a:path w="2112778" h="127498">
                  <a:moveTo>
                    <a:pt x="2112778" y="127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42637" y="2443690"/>
              <a:ext cx="524181" cy="413904"/>
            </a:xfrm>
            <a:custGeom>
              <a:avLst/>
              <a:pathLst>
                <a:path w="524181" h="413904">
                  <a:moveTo>
                    <a:pt x="0" y="0"/>
                  </a:moveTo>
                  <a:lnTo>
                    <a:pt x="524181" y="4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641975" y="3417472"/>
              <a:ext cx="114591" cy="74219"/>
            </a:xfrm>
            <a:custGeom>
              <a:avLst/>
              <a:pathLst>
                <a:path w="114591" h="74219">
                  <a:moveTo>
                    <a:pt x="0" y="0"/>
                  </a:moveTo>
                  <a:lnTo>
                    <a:pt x="114591" y="74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788" y="3577375"/>
              <a:ext cx="562587" cy="19835"/>
            </a:xfrm>
            <a:custGeom>
              <a:avLst/>
              <a:pathLst>
                <a:path w="562587" h="19835">
                  <a:moveTo>
                    <a:pt x="562587" y="1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15130" y="3367568"/>
              <a:ext cx="108389" cy="115091"/>
            </a:xfrm>
            <a:custGeom>
              <a:avLst/>
              <a:pathLst>
                <a:path w="108389" h="115091">
                  <a:moveTo>
                    <a:pt x="0" y="0"/>
                  </a:moveTo>
                  <a:lnTo>
                    <a:pt x="108389" y="1150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154570" y="3067931"/>
              <a:ext cx="203949" cy="112947"/>
            </a:xfrm>
            <a:custGeom>
              <a:avLst/>
              <a:pathLst>
                <a:path w="203949" h="112947">
                  <a:moveTo>
                    <a:pt x="203949" y="112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681730" y="4351956"/>
              <a:ext cx="1813317" cy="191800"/>
            </a:xfrm>
            <a:custGeom>
              <a:avLst/>
              <a:pathLst>
                <a:path w="1813317" h="191800">
                  <a:moveTo>
                    <a:pt x="0" y="191800"/>
                  </a:moveTo>
                  <a:lnTo>
                    <a:pt x="1813317" y="191800"/>
                  </a:lnTo>
                  <a:lnTo>
                    <a:pt x="18133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727450" y="4366459"/>
              <a:ext cx="172187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(Dark Purple)</a:t>
              </a:r>
            </a:p>
          </p:txBody>
        </p:sp>
        <p:sp>
          <p:nvSpPr>
            <p:cNvPr id="45" name="pg45"/>
            <p:cNvSpPr/>
            <p:nvPr/>
          </p:nvSpPr>
          <p:spPr>
            <a:xfrm>
              <a:off x="2989436" y="4634542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035156" y="4649044"/>
              <a:ext cx="137129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(Green)</a:t>
              </a:r>
            </a:p>
          </p:txBody>
        </p:sp>
        <p:sp>
          <p:nvSpPr>
            <p:cNvPr id="47" name="pg47"/>
            <p:cNvSpPr/>
            <p:nvPr/>
          </p:nvSpPr>
          <p:spPr>
            <a:xfrm>
              <a:off x="1411895" y="4634254"/>
              <a:ext cx="1486084" cy="191800"/>
            </a:xfrm>
            <a:custGeom>
              <a:avLst/>
              <a:pathLst>
                <a:path w="1486084" h="191800">
                  <a:moveTo>
                    <a:pt x="0" y="191800"/>
                  </a:moveTo>
                  <a:lnTo>
                    <a:pt x="1486084" y="191800"/>
                  </a:lnTo>
                  <a:lnTo>
                    <a:pt x="1486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57615" y="4648757"/>
              <a:ext cx="139464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(Yellow)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3134980" y="3545895"/>
              <a:ext cx="1751020" cy="191800"/>
            </a:xfrm>
            <a:custGeom>
              <a:avLst/>
              <a:pathLst>
                <a:path w="1751020" h="191800">
                  <a:moveTo>
                    <a:pt x="0" y="191800"/>
                  </a:moveTo>
                  <a:lnTo>
                    <a:pt x="1751020" y="191800"/>
                  </a:lnTo>
                  <a:lnTo>
                    <a:pt x="17510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180700" y="3560329"/>
              <a:ext cx="165958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(Orange)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4548367" y="4068427"/>
              <a:ext cx="1688654" cy="191800"/>
            </a:xfrm>
            <a:custGeom>
              <a:avLst/>
              <a:pathLst>
                <a:path w="1688654" h="191800">
                  <a:moveTo>
                    <a:pt x="0" y="191800"/>
                  </a:moveTo>
                  <a:lnTo>
                    <a:pt x="1688654" y="191800"/>
                  </a:lnTo>
                  <a:lnTo>
                    <a:pt x="168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4594087" y="4082930"/>
              <a:ext cx="159721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(Purple)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2766122" y="4068163"/>
              <a:ext cx="1696390" cy="191800"/>
            </a:xfrm>
            <a:custGeom>
              <a:avLst/>
              <a:pathLst>
                <a:path w="1696390" h="191800">
                  <a:moveTo>
                    <a:pt x="0" y="191800"/>
                  </a:moveTo>
                  <a:lnTo>
                    <a:pt x="1696390" y="191800"/>
                  </a:lnTo>
                  <a:lnTo>
                    <a:pt x="169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811842" y="4082666"/>
              <a:ext cx="16049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(Yellow)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3857788" y="4351565"/>
              <a:ext cx="2027046" cy="191800"/>
            </a:xfrm>
            <a:custGeom>
              <a:avLst/>
              <a:pathLst>
                <a:path w="2027046" h="191800">
                  <a:moveTo>
                    <a:pt x="0" y="191800"/>
                  </a:moveTo>
                  <a:lnTo>
                    <a:pt x="2027046" y="191800"/>
                  </a:lnTo>
                  <a:lnTo>
                    <a:pt x="20270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903508" y="4366068"/>
              <a:ext cx="193560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 (Dark Pink)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1411895" y="3792537"/>
              <a:ext cx="1824613" cy="191800"/>
            </a:xfrm>
            <a:custGeom>
              <a:avLst/>
              <a:pathLst>
                <a:path w="1824613" h="191800">
                  <a:moveTo>
                    <a:pt x="0" y="191800"/>
                  </a:moveTo>
                  <a:lnTo>
                    <a:pt x="1824613" y="191800"/>
                  </a:lnTo>
                  <a:lnTo>
                    <a:pt x="18246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57615" y="3807040"/>
              <a:ext cx="173317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 (Purple)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5433949" y="2185679"/>
              <a:ext cx="2265215" cy="191800"/>
            </a:xfrm>
            <a:custGeom>
              <a:avLst/>
              <a:pathLst>
                <a:path w="2265215" h="191800">
                  <a:moveTo>
                    <a:pt x="0" y="191800"/>
                  </a:moveTo>
                  <a:lnTo>
                    <a:pt x="2265215" y="191800"/>
                  </a:lnTo>
                  <a:lnTo>
                    <a:pt x="2265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479669" y="2200181"/>
              <a:ext cx="217377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(Dark Pink)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480287" y="2613718"/>
              <a:ext cx="2125148" cy="191800"/>
            </a:xfrm>
            <a:custGeom>
              <a:avLst/>
              <a:pathLst>
                <a:path w="2125148" h="191800">
                  <a:moveTo>
                    <a:pt x="0" y="191800"/>
                  </a:moveTo>
                  <a:lnTo>
                    <a:pt x="2125148" y="191800"/>
                  </a:lnTo>
                  <a:lnTo>
                    <a:pt x="2125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526007" y="2628152"/>
              <a:ext cx="203370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(Orange)</a:t>
              </a:r>
            </a:p>
          </p:txBody>
        </p:sp>
        <p:sp>
          <p:nvSpPr>
            <p:cNvPr id="63" name="pg63"/>
            <p:cNvSpPr/>
            <p:nvPr/>
          </p:nvSpPr>
          <p:spPr>
            <a:xfrm>
              <a:off x="7098445" y="2518641"/>
              <a:ext cx="1930245" cy="191800"/>
            </a:xfrm>
            <a:custGeom>
              <a:avLst/>
              <a:pathLst>
                <a:path w="1930245" h="191800">
                  <a:moveTo>
                    <a:pt x="0" y="191800"/>
                  </a:moveTo>
                  <a:lnTo>
                    <a:pt x="1930245" y="191800"/>
                  </a:lnTo>
                  <a:lnTo>
                    <a:pt x="193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144165" y="2533144"/>
              <a:ext cx="183880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(Pink)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1450261" y="3508840"/>
              <a:ext cx="1594934" cy="191800"/>
            </a:xfrm>
            <a:custGeom>
              <a:avLst/>
              <a:pathLst>
                <a:path w="1594934" h="191800">
                  <a:moveTo>
                    <a:pt x="0" y="191800"/>
                  </a:moveTo>
                  <a:lnTo>
                    <a:pt x="1594934" y="191800"/>
                  </a:lnTo>
                  <a:lnTo>
                    <a:pt x="159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495981" y="3523274"/>
              <a:ext cx="1503494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(Dark Pink)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4976003" y="3784847"/>
              <a:ext cx="1392501" cy="191800"/>
            </a:xfrm>
            <a:custGeom>
              <a:avLst/>
              <a:pathLst>
                <a:path w="1392501" h="191800">
                  <a:moveTo>
                    <a:pt x="0" y="191800"/>
                  </a:moveTo>
                  <a:lnTo>
                    <a:pt x="1392501" y="191800"/>
                  </a:lnTo>
                  <a:lnTo>
                    <a:pt x="13925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021723" y="3799282"/>
              <a:ext cx="130106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(Purple)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6309528" y="4068588"/>
              <a:ext cx="2623597" cy="191800"/>
            </a:xfrm>
            <a:custGeom>
              <a:avLst/>
              <a:pathLst>
                <a:path w="2623597" h="191800">
                  <a:moveTo>
                    <a:pt x="0" y="191800"/>
                  </a:moveTo>
                  <a:lnTo>
                    <a:pt x="2623597" y="191800"/>
                  </a:lnTo>
                  <a:lnTo>
                    <a:pt x="2623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6355248" y="4083022"/>
              <a:ext cx="2532157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 Women (Dark Red)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4041732" y="2614340"/>
              <a:ext cx="1501829" cy="191800"/>
            </a:xfrm>
            <a:custGeom>
              <a:avLst/>
              <a:pathLst>
                <a:path w="1501829" h="191800">
                  <a:moveTo>
                    <a:pt x="0" y="191800"/>
                  </a:moveTo>
                  <a:lnTo>
                    <a:pt x="1501829" y="191800"/>
                  </a:lnTo>
                  <a:lnTo>
                    <a:pt x="1501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087452" y="2628775"/>
              <a:ext cx="141038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(Blue)</a:t>
              </a:r>
            </a:p>
          </p:txBody>
        </p:sp>
        <p:sp>
          <p:nvSpPr>
            <p:cNvPr id="73" name="pg73"/>
            <p:cNvSpPr/>
            <p:nvPr/>
          </p:nvSpPr>
          <p:spPr>
            <a:xfrm>
              <a:off x="3160741" y="2941617"/>
              <a:ext cx="1610884" cy="191800"/>
            </a:xfrm>
            <a:custGeom>
              <a:avLst/>
              <a:pathLst>
                <a:path w="1610884" h="191800">
                  <a:moveTo>
                    <a:pt x="0" y="191800"/>
                  </a:moveTo>
                  <a:lnTo>
                    <a:pt x="1610884" y="191800"/>
                  </a:lnTo>
                  <a:lnTo>
                    <a:pt x="1610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206461" y="2956051"/>
              <a:ext cx="1519444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(Green)</a:t>
              </a:r>
            </a:p>
          </p:txBody>
        </p:sp>
        <p:sp>
          <p:nvSpPr>
            <p:cNvPr id="75" name="pg75"/>
            <p:cNvSpPr/>
            <p:nvPr/>
          </p:nvSpPr>
          <p:spPr>
            <a:xfrm>
              <a:off x="3464220" y="2332606"/>
              <a:ext cx="1478417" cy="191800"/>
            </a:xfrm>
            <a:custGeom>
              <a:avLst/>
              <a:pathLst>
                <a:path w="1478417" h="191800">
                  <a:moveTo>
                    <a:pt x="0" y="191800"/>
                  </a:moveTo>
                  <a:lnTo>
                    <a:pt x="1478417" y="191800"/>
                  </a:lnTo>
                  <a:lnTo>
                    <a:pt x="147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509940" y="2347041"/>
              <a:ext cx="1386977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(Red)</a:t>
              </a:r>
            </a:p>
          </p:txBody>
        </p:sp>
        <p:sp>
          <p:nvSpPr>
            <p:cNvPr id="77" name="pg77"/>
            <p:cNvSpPr/>
            <p:nvPr/>
          </p:nvSpPr>
          <p:spPr>
            <a:xfrm>
              <a:off x="3503625" y="3225672"/>
              <a:ext cx="2156023" cy="191800"/>
            </a:xfrm>
            <a:custGeom>
              <a:avLst/>
              <a:pathLst>
                <a:path w="2156023" h="191800">
                  <a:moveTo>
                    <a:pt x="0" y="191800"/>
                  </a:moveTo>
                  <a:lnTo>
                    <a:pt x="2156023" y="191800"/>
                  </a:lnTo>
                  <a:lnTo>
                    <a:pt x="21560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549345" y="3240174"/>
              <a:ext cx="206458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(Dark Pink)</a:t>
              </a:r>
            </a:p>
          </p:txBody>
        </p:sp>
        <p:sp>
          <p:nvSpPr>
            <p:cNvPr id="79" name="pg79"/>
            <p:cNvSpPr/>
            <p:nvPr/>
          </p:nvSpPr>
          <p:spPr>
            <a:xfrm>
              <a:off x="5748376" y="3501366"/>
              <a:ext cx="2327854" cy="191800"/>
            </a:xfrm>
            <a:custGeom>
              <a:avLst/>
              <a:pathLst>
                <a:path w="2327854" h="191800">
                  <a:moveTo>
                    <a:pt x="0" y="191800"/>
                  </a:moveTo>
                  <a:lnTo>
                    <a:pt x="2327854" y="191800"/>
                  </a:lnTo>
                  <a:lnTo>
                    <a:pt x="2327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794096" y="3515869"/>
              <a:ext cx="223641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(Light orange)</a:t>
              </a:r>
            </a:p>
          </p:txBody>
        </p:sp>
        <p:sp>
          <p:nvSpPr>
            <p:cNvPr id="81" name="pg81"/>
            <p:cNvSpPr/>
            <p:nvPr/>
          </p:nvSpPr>
          <p:spPr>
            <a:xfrm>
              <a:off x="1461540" y="3225361"/>
              <a:ext cx="1953590" cy="191800"/>
            </a:xfrm>
            <a:custGeom>
              <a:avLst/>
              <a:pathLst>
                <a:path w="1953590" h="191800">
                  <a:moveTo>
                    <a:pt x="0" y="191800"/>
                  </a:moveTo>
                  <a:lnTo>
                    <a:pt x="1953590" y="191800"/>
                  </a:lnTo>
                  <a:lnTo>
                    <a:pt x="1953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507260" y="3239864"/>
              <a:ext cx="18621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(Purple)</a:t>
              </a:r>
            </a:p>
          </p:txBody>
        </p:sp>
        <p:sp>
          <p:nvSpPr>
            <p:cNvPr id="83" name="pg83"/>
            <p:cNvSpPr/>
            <p:nvPr/>
          </p:nvSpPr>
          <p:spPr>
            <a:xfrm>
              <a:off x="5751563" y="3180879"/>
              <a:ext cx="1634229" cy="191800"/>
            </a:xfrm>
            <a:custGeom>
              <a:avLst/>
              <a:pathLst>
                <a:path w="1634229" h="191800">
                  <a:moveTo>
                    <a:pt x="0" y="191800"/>
                  </a:moveTo>
                  <a:lnTo>
                    <a:pt x="1634229" y="191800"/>
                  </a:lnTo>
                  <a:lnTo>
                    <a:pt x="1634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797283" y="3195381"/>
              <a:ext cx="154278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(Pink)</a:t>
              </a:r>
            </a:p>
          </p:txBody>
        </p:sp>
        <p:sp>
          <p:nvSpPr>
            <p:cNvPr id="85" name="pg85"/>
            <p:cNvSpPr/>
            <p:nvPr/>
          </p:nvSpPr>
          <p:spPr>
            <a:xfrm>
              <a:off x="4861713" y="2897618"/>
              <a:ext cx="1766765" cy="191800"/>
            </a:xfrm>
            <a:custGeom>
              <a:avLst/>
              <a:pathLst>
                <a:path w="1766765" h="191800">
                  <a:moveTo>
                    <a:pt x="0" y="191800"/>
                  </a:moveTo>
                  <a:lnTo>
                    <a:pt x="1766765" y="191800"/>
                  </a:lnTo>
                  <a:lnTo>
                    <a:pt x="17667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907433" y="2912121"/>
              <a:ext cx="167532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(Purple)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48183" y="49604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148183" y="39674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148183" y="297588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148183" y="19815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1331380" y="50021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31380" y="4009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331380" y="3016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331380" y="2023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541143" y="5086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751264" y="5086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961385" y="5086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171506" y="5086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1463462" y="51474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673583" y="51474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883704" y="514876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093825" y="51474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037789" y="525801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522290" y="3182456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366175" y="117775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366175" y="94666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0.732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2021-06-22T11:24:26Z</dcterms:modified>
  <cp:category/>
</cp:coreProperties>
</file>