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72580" y="914400"/>
              <a:ext cx="531323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40912" y="3804979"/>
              <a:ext cx="341231" cy="61237"/>
            </a:xfrm>
            <a:custGeom>
              <a:avLst/>
              <a:pathLst>
                <a:path w="341231" h="61237">
                  <a:moveTo>
                    <a:pt x="341231" y="61237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90164" y="4768739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803061" y="2482369"/>
              <a:ext cx="851642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24642" y="3232720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29159" y="2732899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982308" y="2930369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76771" y="2877953"/>
              <a:ext cx="63469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Resilence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6505003" y="3784139"/>
              <a:ext cx="79539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59457" y="3762545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14280" y="3565293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36212" y="3621389"/>
              <a:ext cx="931887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Dissolve_Rate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86327" y="4438893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66451" y="4202141"/>
              <a:ext cx="126945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Astringent_Afterfeel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10352" y="3929371"/>
              <a:ext cx="1004298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relevant_aroma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996881" y="3617534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268892" y="3334317"/>
              <a:ext cx="425786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26079" y="3123511"/>
              <a:ext cx="28117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4050861" y="2628772"/>
              <a:ext cx="2125524" cy="2126617"/>
            </a:xfrm>
            <a:custGeom>
              <a:avLst/>
              <a:pathLst>
                <a:path w="2125524" h="2126617">
                  <a:moveTo>
                    <a:pt x="0" y="1063308"/>
                  </a:moveTo>
                  <a:lnTo>
                    <a:pt x="8734" y="1199351"/>
                  </a:lnTo>
                  <a:lnTo>
                    <a:pt x="34793" y="1333160"/>
                  </a:lnTo>
                  <a:lnTo>
                    <a:pt x="77749" y="1462538"/>
                  </a:lnTo>
                  <a:lnTo>
                    <a:pt x="136898" y="1585361"/>
                  </a:lnTo>
                  <a:lnTo>
                    <a:pt x="211267" y="1699611"/>
                  </a:lnTo>
                  <a:lnTo>
                    <a:pt x="299635" y="1803414"/>
                  </a:lnTo>
                  <a:lnTo>
                    <a:pt x="400552" y="1895064"/>
                  </a:lnTo>
                  <a:lnTo>
                    <a:pt x="512360" y="1973056"/>
                  </a:lnTo>
                  <a:lnTo>
                    <a:pt x="633224" y="2036111"/>
                  </a:lnTo>
                  <a:lnTo>
                    <a:pt x="761159" y="2083192"/>
                  </a:lnTo>
                  <a:lnTo>
                    <a:pt x="894064" y="2113527"/>
                  </a:lnTo>
                  <a:lnTo>
                    <a:pt x="1029756" y="2126617"/>
                  </a:lnTo>
                  <a:lnTo>
                    <a:pt x="1166009" y="2122247"/>
                  </a:lnTo>
                  <a:lnTo>
                    <a:pt x="1300585" y="2100490"/>
                  </a:lnTo>
                  <a:lnTo>
                    <a:pt x="1431273" y="2061703"/>
                  </a:lnTo>
                  <a:lnTo>
                    <a:pt x="1555928" y="2006521"/>
                  </a:lnTo>
                  <a:lnTo>
                    <a:pt x="1672504" y="1935853"/>
                  </a:lnTo>
                  <a:lnTo>
                    <a:pt x="1779086" y="1850857"/>
                  </a:lnTo>
                  <a:lnTo>
                    <a:pt x="1873923" y="1752929"/>
                  </a:lnTo>
                  <a:lnTo>
                    <a:pt x="1955459" y="1643678"/>
                  </a:lnTo>
                  <a:lnTo>
                    <a:pt x="2022355" y="1524898"/>
                  </a:lnTo>
                  <a:lnTo>
                    <a:pt x="2073513" y="1398538"/>
                  </a:lnTo>
                  <a:lnTo>
                    <a:pt x="2108092" y="1266673"/>
                  </a:lnTo>
                  <a:lnTo>
                    <a:pt x="2125524" y="1131470"/>
                  </a:lnTo>
                  <a:lnTo>
                    <a:pt x="2125524" y="995147"/>
                  </a:lnTo>
                  <a:lnTo>
                    <a:pt x="2108092" y="859943"/>
                  </a:lnTo>
                  <a:lnTo>
                    <a:pt x="2073513" y="728079"/>
                  </a:lnTo>
                  <a:lnTo>
                    <a:pt x="2022355" y="601719"/>
                  </a:lnTo>
                  <a:lnTo>
                    <a:pt x="1955459" y="482938"/>
                  </a:lnTo>
                  <a:lnTo>
                    <a:pt x="1873923" y="373687"/>
                  </a:lnTo>
                  <a:lnTo>
                    <a:pt x="1779086" y="275760"/>
                  </a:lnTo>
                  <a:lnTo>
                    <a:pt x="1672504" y="190764"/>
                  </a:lnTo>
                  <a:lnTo>
                    <a:pt x="1555928" y="120095"/>
                  </a:lnTo>
                  <a:lnTo>
                    <a:pt x="1431273" y="64914"/>
                  </a:lnTo>
                  <a:lnTo>
                    <a:pt x="1300585" y="26126"/>
                  </a:lnTo>
                  <a:lnTo>
                    <a:pt x="1166009" y="4369"/>
                  </a:lnTo>
                  <a:lnTo>
                    <a:pt x="1029756" y="0"/>
                  </a:lnTo>
                  <a:lnTo>
                    <a:pt x="894064" y="13090"/>
                  </a:lnTo>
                  <a:lnTo>
                    <a:pt x="761159" y="43424"/>
                  </a:lnTo>
                  <a:lnTo>
                    <a:pt x="633224" y="90505"/>
                  </a:lnTo>
                  <a:lnTo>
                    <a:pt x="512360" y="153560"/>
                  </a:lnTo>
                  <a:lnTo>
                    <a:pt x="400552" y="231553"/>
                  </a:lnTo>
                  <a:lnTo>
                    <a:pt x="299635" y="323203"/>
                  </a:lnTo>
                  <a:lnTo>
                    <a:pt x="211267" y="427005"/>
                  </a:lnTo>
                  <a:lnTo>
                    <a:pt x="136898" y="541256"/>
                  </a:lnTo>
                  <a:lnTo>
                    <a:pt x="77749" y="664078"/>
                  </a:lnTo>
                  <a:lnTo>
                    <a:pt x="34793" y="793456"/>
                  </a:lnTo>
                  <a:lnTo>
                    <a:pt x="8734" y="927265"/>
                  </a:lnTo>
                  <a:lnTo>
                    <a:pt x="0" y="1063308"/>
                  </a:lnTo>
                  <a:lnTo>
                    <a:pt x="0" y="1063308"/>
                  </a:lnTo>
                  <a:lnTo>
                    <a:pt x="8734" y="927265"/>
                  </a:lnTo>
                  <a:lnTo>
                    <a:pt x="34793" y="793456"/>
                  </a:lnTo>
                  <a:lnTo>
                    <a:pt x="77749" y="664078"/>
                  </a:lnTo>
                  <a:lnTo>
                    <a:pt x="136898" y="541256"/>
                  </a:lnTo>
                  <a:lnTo>
                    <a:pt x="211267" y="427005"/>
                  </a:lnTo>
                  <a:lnTo>
                    <a:pt x="299635" y="323203"/>
                  </a:lnTo>
                  <a:lnTo>
                    <a:pt x="400552" y="231553"/>
                  </a:lnTo>
                  <a:lnTo>
                    <a:pt x="512360" y="153560"/>
                  </a:lnTo>
                  <a:lnTo>
                    <a:pt x="633224" y="90505"/>
                  </a:lnTo>
                  <a:lnTo>
                    <a:pt x="761159" y="43424"/>
                  </a:lnTo>
                  <a:lnTo>
                    <a:pt x="894064" y="13090"/>
                  </a:lnTo>
                  <a:lnTo>
                    <a:pt x="1029756" y="0"/>
                  </a:lnTo>
                  <a:lnTo>
                    <a:pt x="1166009" y="4369"/>
                  </a:lnTo>
                  <a:lnTo>
                    <a:pt x="1300585" y="26126"/>
                  </a:lnTo>
                  <a:lnTo>
                    <a:pt x="1431273" y="64914"/>
                  </a:lnTo>
                  <a:lnTo>
                    <a:pt x="1555928" y="120095"/>
                  </a:lnTo>
                  <a:lnTo>
                    <a:pt x="1672504" y="190764"/>
                  </a:lnTo>
                  <a:lnTo>
                    <a:pt x="1779086" y="275760"/>
                  </a:lnTo>
                  <a:lnTo>
                    <a:pt x="1873923" y="373687"/>
                  </a:lnTo>
                  <a:lnTo>
                    <a:pt x="1955459" y="482938"/>
                  </a:lnTo>
                  <a:lnTo>
                    <a:pt x="2022355" y="601719"/>
                  </a:lnTo>
                  <a:lnTo>
                    <a:pt x="2073513" y="728079"/>
                  </a:lnTo>
                  <a:lnTo>
                    <a:pt x="2108092" y="859943"/>
                  </a:lnTo>
                  <a:lnTo>
                    <a:pt x="2125524" y="995147"/>
                  </a:lnTo>
                  <a:lnTo>
                    <a:pt x="2125524" y="1131470"/>
                  </a:lnTo>
                  <a:lnTo>
                    <a:pt x="2108092" y="1266673"/>
                  </a:lnTo>
                  <a:lnTo>
                    <a:pt x="2073513" y="1398538"/>
                  </a:lnTo>
                  <a:lnTo>
                    <a:pt x="2022355" y="1524898"/>
                  </a:lnTo>
                  <a:lnTo>
                    <a:pt x="1955459" y="1643678"/>
                  </a:lnTo>
                  <a:lnTo>
                    <a:pt x="1873923" y="1752929"/>
                  </a:lnTo>
                  <a:lnTo>
                    <a:pt x="1779086" y="1850857"/>
                  </a:lnTo>
                  <a:lnTo>
                    <a:pt x="1672504" y="1935853"/>
                  </a:lnTo>
                  <a:lnTo>
                    <a:pt x="1555928" y="2006521"/>
                  </a:lnTo>
                  <a:lnTo>
                    <a:pt x="1431273" y="2061703"/>
                  </a:lnTo>
                  <a:lnTo>
                    <a:pt x="1300585" y="2100490"/>
                  </a:lnTo>
                  <a:lnTo>
                    <a:pt x="1166009" y="2122247"/>
                  </a:lnTo>
                  <a:lnTo>
                    <a:pt x="1029756" y="2126617"/>
                  </a:lnTo>
                  <a:lnTo>
                    <a:pt x="894064" y="2113527"/>
                  </a:lnTo>
                  <a:lnTo>
                    <a:pt x="761159" y="2083192"/>
                  </a:lnTo>
                  <a:lnTo>
                    <a:pt x="633224" y="2036111"/>
                  </a:lnTo>
                  <a:lnTo>
                    <a:pt x="512360" y="1973056"/>
                  </a:lnTo>
                  <a:lnTo>
                    <a:pt x="400552" y="1895064"/>
                  </a:lnTo>
                  <a:lnTo>
                    <a:pt x="299635" y="1803414"/>
                  </a:lnTo>
                  <a:lnTo>
                    <a:pt x="211267" y="1699611"/>
                  </a:lnTo>
                  <a:lnTo>
                    <a:pt x="136898" y="1585361"/>
                  </a:lnTo>
                  <a:lnTo>
                    <a:pt x="77749" y="1462538"/>
                  </a:lnTo>
                  <a:lnTo>
                    <a:pt x="34793" y="1333160"/>
                  </a:lnTo>
                  <a:lnTo>
                    <a:pt x="8734" y="1199351"/>
                  </a:lnTo>
                  <a:lnTo>
                    <a:pt x="0" y="1063308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72580" y="3692081"/>
              <a:ext cx="5313238" cy="0"/>
            </a:xfrm>
            <a:custGeom>
              <a:avLst/>
              <a:pathLst>
                <a:path w="5313238" h="0">
                  <a:moveTo>
                    <a:pt x="0" y="0"/>
                  </a:moveTo>
                  <a:lnTo>
                    <a:pt x="5313238" y="0"/>
                  </a:lnTo>
                  <a:lnTo>
                    <a:pt x="53132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14717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62713" y="4625129"/>
              <a:ext cx="110055" cy="86142"/>
            </a:xfrm>
            <a:custGeom>
              <a:avLst/>
              <a:pathLst>
                <a:path w="110055" h="86142">
                  <a:moveTo>
                    <a:pt x="110055" y="86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5447217" y="4117127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70750" y="4956354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73468" y="4246254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048045" y="3997592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474067" y="4702846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966472" y="1337854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649174" y="1350067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418300" y="4511723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02264" y="3406551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361068" y="914400"/>
              <a:ext cx="3336262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39597" y="3429512"/>
              <a:ext cx="301087" cy="138796"/>
            </a:xfrm>
            <a:custGeom>
              <a:avLst/>
              <a:pathLst>
                <a:path w="301087" h="138796">
                  <a:moveTo>
                    <a:pt x="301087" y="0"/>
                  </a:moveTo>
                  <a:lnTo>
                    <a:pt x="0" y="138796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5438" y="3645309"/>
              <a:ext cx="79220" cy="99990"/>
            </a:xfrm>
            <a:custGeom>
              <a:avLst/>
              <a:pathLst>
                <a:path w="79220" h="99990">
                  <a:moveTo>
                    <a:pt x="0" y="99990"/>
                  </a:moveTo>
                  <a:lnTo>
                    <a:pt x="7922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663544" y="3345275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754189" y="2147798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018391" y="3340129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47455" y="2810155"/>
              <a:ext cx="779231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Bitter_Taste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70788" y="3739435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08418" y="3146604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50186" y="3542781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616059" y="3147072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275944" y="1958725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Pieces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61147" y="3342497"/>
              <a:ext cx="10363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Aroma_intensity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928063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1068" y="2811761"/>
              <a:ext cx="3336262" cy="0"/>
            </a:xfrm>
            <a:custGeom>
              <a:avLst/>
              <a:pathLst>
                <a:path w="3336262" h="0">
                  <a:moveTo>
                    <a:pt x="0" y="0"/>
                  </a:moveTo>
                  <a:lnTo>
                    <a:pt x="3336262" y="0"/>
                  </a:lnTo>
                  <a:lnTo>
                    <a:pt x="33362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96381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9275" y="2244542"/>
              <a:ext cx="63892" cy="78514"/>
            </a:xfrm>
            <a:custGeom>
              <a:avLst/>
              <a:pathLst>
                <a:path w="63892" h="78514">
                  <a:moveTo>
                    <a:pt x="63892" y="0"/>
                  </a:moveTo>
                  <a:lnTo>
                    <a:pt x="0" y="78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762308" y="2010083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406788" y="2309709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07781" y="2503487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758840" y="2995475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06788" y="4928536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06788" y="2090036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913919" y="3157516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26763" y="1228761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406788" y="3349162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217162" y="914400"/>
              <a:ext cx="5624075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886524" y="2425826"/>
              <a:ext cx="158125" cy="32170"/>
            </a:xfrm>
            <a:custGeom>
              <a:avLst/>
              <a:pathLst>
                <a:path w="158125" h="32170">
                  <a:moveTo>
                    <a:pt x="0" y="32170"/>
                  </a:moveTo>
                  <a:lnTo>
                    <a:pt x="158125" y="0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336755" y="3016811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682757" y="3156557"/>
              <a:ext cx="6506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220292" y="3941716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18470" y="3526816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5201" y="1853597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57320" y="3213529"/>
              <a:ext cx="94804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relevant_flavor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684286" y="3330851"/>
              <a:ext cx="123727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relevant_afterflavor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92736" y="3773913"/>
              <a:ext cx="7070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69271" y="2379034"/>
              <a:ext cx="594392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First_bite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158200" y="2591007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65488" y="2907176"/>
              <a:ext cx="385487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Sticky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60821" y="3423106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57355" y="1970351"/>
              <a:ext cx="425786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12905" y="2252698"/>
              <a:ext cx="28117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3993626" y="1721315"/>
              <a:ext cx="2249872" cy="2251029"/>
            </a:xfrm>
            <a:custGeom>
              <a:avLst/>
              <a:pathLst>
                <a:path w="2249872" h="2251029">
                  <a:moveTo>
                    <a:pt x="0" y="1125514"/>
                  </a:moveTo>
                  <a:lnTo>
                    <a:pt x="9245" y="1269516"/>
                  </a:lnTo>
                  <a:lnTo>
                    <a:pt x="36829" y="1411153"/>
                  </a:lnTo>
                  <a:lnTo>
                    <a:pt x="82298" y="1548100"/>
                  </a:lnTo>
                  <a:lnTo>
                    <a:pt x="144907" y="1678108"/>
                  </a:lnTo>
                  <a:lnTo>
                    <a:pt x="223626" y="1799042"/>
                  </a:lnTo>
                  <a:lnTo>
                    <a:pt x="317164" y="1908918"/>
                  </a:lnTo>
                  <a:lnTo>
                    <a:pt x="423985" y="2005929"/>
                  </a:lnTo>
                  <a:lnTo>
                    <a:pt x="542334" y="2088485"/>
                  </a:lnTo>
                  <a:lnTo>
                    <a:pt x="670269" y="2155228"/>
                  </a:lnTo>
                  <a:lnTo>
                    <a:pt x="805688" y="2205063"/>
                  </a:lnTo>
                  <a:lnTo>
                    <a:pt x="946368" y="2237173"/>
                  </a:lnTo>
                  <a:lnTo>
                    <a:pt x="1090000" y="2251029"/>
                  </a:lnTo>
                  <a:lnTo>
                    <a:pt x="1234224" y="2246404"/>
                  </a:lnTo>
                  <a:lnTo>
                    <a:pt x="1376672" y="2223374"/>
                  </a:lnTo>
                  <a:lnTo>
                    <a:pt x="1515006" y="2182317"/>
                  </a:lnTo>
                  <a:lnTo>
                    <a:pt x="1646954" y="2123908"/>
                  </a:lnTo>
                  <a:lnTo>
                    <a:pt x="1770349" y="2049105"/>
                  </a:lnTo>
                  <a:lnTo>
                    <a:pt x="1883166" y="1959136"/>
                  </a:lnTo>
                  <a:lnTo>
                    <a:pt x="1983552" y="1855480"/>
                  </a:lnTo>
                  <a:lnTo>
                    <a:pt x="2069858" y="1739837"/>
                  </a:lnTo>
                  <a:lnTo>
                    <a:pt x="2140668" y="1614108"/>
                  </a:lnTo>
                  <a:lnTo>
                    <a:pt x="2194818" y="1480355"/>
                  </a:lnTo>
                  <a:lnTo>
                    <a:pt x="2231420" y="1340777"/>
                  </a:lnTo>
                  <a:lnTo>
                    <a:pt x="2249872" y="1197663"/>
                  </a:lnTo>
                  <a:lnTo>
                    <a:pt x="2249872" y="1053365"/>
                  </a:lnTo>
                  <a:lnTo>
                    <a:pt x="2231420" y="910252"/>
                  </a:lnTo>
                  <a:lnTo>
                    <a:pt x="2194818" y="770673"/>
                  </a:lnTo>
                  <a:lnTo>
                    <a:pt x="2140668" y="636921"/>
                  </a:lnTo>
                  <a:lnTo>
                    <a:pt x="2069858" y="511191"/>
                  </a:lnTo>
                  <a:lnTo>
                    <a:pt x="1983552" y="395549"/>
                  </a:lnTo>
                  <a:lnTo>
                    <a:pt x="1883166" y="291892"/>
                  </a:lnTo>
                  <a:lnTo>
                    <a:pt x="1770349" y="201924"/>
                  </a:lnTo>
                  <a:lnTo>
                    <a:pt x="1646954" y="127121"/>
                  </a:lnTo>
                  <a:lnTo>
                    <a:pt x="1515006" y="68711"/>
                  </a:lnTo>
                  <a:lnTo>
                    <a:pt x="1376672" y="27654"/>
                  </a:lnTo>
                  <a:lnTo>
                    <a:pt x="1234224" y="4624"/>
                  </a:lnTo>
                  <a:lnTo>
                    <a:pt x="1090000" y="0"/>
                  </a:lnTo>
                  <a:lnTo>
                    <a:pt x="946368" y="13855"/>
                  </a:lnTo>
                  <a:lnTo>
                    <a:pt x="805688" y="45965"/>
                  </a:lnTo>
                  <a:lnTo>
                    <a:pt x="670269" y="95800"/>
                  </a:lnTo>
                  <a:lnTo>
                    <a:pt x="542334" y="162544"/>
                  </a:lnTo>
                  <a:lnTo>
                    <a:pt x="423985" y="245099"/>
                  </a:lnTo>
                  <a:lnTo>
                    <a:pt x="317164" y="342111"/>
                  </a:lnTo>
                  <a:lnTo>
                    <a:pt x="223626" y="451986"/>
                  </a:lnTo>
                  <a:lnTo>
                    <a:pt x="144907" y="572920"/>
                  </a:lnTo>
                  <a:lnTo>
                    <a:pt x="82298" y="702929"/>
                  </a:lnTo>
                  <a:lnTo>
                    <a:pt x="36829" y="839875"/>
                  </a:lnTo>
                  <a:lnTo>
                    <a:pt x="9245" y="981513"/>
                  </a:lnTo>
                  <a:lnTo>
                    <a:pt x="0" y="1125514"/>
                  </a:lnTo>
                  <a:lnTo>
                    <a:pt x="0" y="1125514"/>
                  </a:lnTo>
                  <a:lnTo>
                    <a:pt x="9245" y="981513"/>
                  </a:lnTo>
                  <a:lnTo>
                    <a:pt x="36829" y="839875"/>
                  </a:lnTo>
                  <a:lnTo>
                    <a:pt x="82298" y="702929"/>
                  </a:lnTo>
                  <a:lnTo>
                    <a:pt x="144907" y="572920"/>
                  </a:lnTo>
                  <a:lnTo>
                    <a:pt x="223626" y="451986"/>
                  </a:lnTo>
                  <a:lnTo>
                    <a:pt x="317164" y="342111"/>
                  </a:lnTo>
                  <a:lnTo>
                    <a:pt x="423985" y="245099"/>
                  </a:lnTo>
                  <a:lnTo>
                    <a:pt x="542334" y="162544"/>
                  </a:lnTo>
                  <a:lnTo>
                    <a:pt x="670269" y="95800"/>
                  </a:lnTo>
                  <a:lnTo>
                    <a:pt x="805688" y="45965"/>
                  </a:lnTo>
                  <a:lnTo>
                    <a:pt x="946368" y="13855"/>
                  </a:lnTo>
                  <a:lnTo>
                    <a:pt x="1090000" y="0"/>
                  </a:lnTo>
                  <a:lnTo>
                    <a:pt x="1234224" y="4624"/>
                  </a:lnTo>
                  <a:lnTo>
                    <a:pt x="1376672" y="27654"/>
                  </a:lnTo>
                  <a:lnTo>
                    <a:pt x="1515006" y="68711"/>
                  </a:lnTo>
                  <a:lnTo>
                    <a:pt x="1646954" y="127121"/>
                  </a:lnTo>
                  <a:lnTo>
                    <a:pt x="1770349" y="201924"/>
                  </a:lnTo>
                  <a:lnTo>
                    <a:pt x="1883166" y="291892"/>
                  </a:lnTo>
                  <a:lnTo>
                    <a:pt x="1983552" y="395549"/>
                  </a:lnTo>
                  <a:lnTo>
                    <a:pt x="2069858" y="511191"/>
                  </a:lnTo>
                  <a:lnTo>
                    <a:pt x="2140668" y="636921"/>
                  </a:lnTo>
                  <a:lnTo>
                    <a:pt x="2194818" y="770673"/>
                  </a:lnTo>
                  <a:lnTo>
                    <a:pt x="2231420" y="910252"/>
                  </a:lnTo>
                  <a:lnTo>
                    <a:pt x="2249872" y="1053365"/>
                  </a:lnTo>
                  <a:lnTo>
                    <a:pt x="2249872" y="1197663"/>
                  </a:lnTo>
                  <a:lnTo>
                    <a:pt x="2231420" y="1340777"/>
                  </a:lnTo>
                  <a:lnTo>
                    <a:pt x="2194818" y="1480355"/>
                  </a:lnTo>
                  <a:lnTo>
                    <a:pt x="2140668" y="1614108"/>
                  </a:lnTo>
                  <a:lnTo>
                    <a:pt x="2069858" y="1739837"/>
                  </a:lnTo>
                  <a:lnTo>
                    <a:pt x="1983552" y="1855480"/>
                  </a:lnTo>
                  <a:lnTo>
                    <a:pt x="1883166" y="1959136"/>
                  </a:lnTo>
                  <a:lnTo>
                    <a:pt x="1770349" y="2049105"/>
                  </a:lnTo>
                  <a:lnTo>
                    <a:pt x="1646954" y="2123908"/>
                  </a:lnTo>
                  <a:lnTo>
                    <a:pt x="1515006" y="2182317"/>
                  </a:lnTo>
                  <a:lnTo>
                    <a:pt x="1376672" y="2223374"/>
                  </a:lnTo>
                  <a:lnTo>
                    <a:pt x="1234224" y="2246404"/>
                  </a:lnTo>
                  <a:lnTo>
                    <a:pt x="1090000" y="2251029"/>
                  </a:lnTo>
                  <a:lnTo>
                    <a:pt x="946368" y="2237173"/>
                  </a:lnTo>
                  <a:lnTo>
                    <a:pt x="805688" y="2205063"/>
                  </a:lnTo>
                  <a:lnTo>
                    <a:pt x="670269" y="2155228"/>
                  </a:lnTo>
                  <a:lnTo>
                    <a:pt x="542334" y="2088485"/>
                  </a:lnTo>
                  <a:lnTo>
                    <a:pt x="423985" y="2005929"/>
                  </a:lnTo>
                  <a:lnTo>
                    <a:pt x="317164" y="1908918"/>
                  </a:lnTo>
                  <a:lnTo>
                    <a:pt x="223626" y="1799042"/>
                  </a:lnTo>
                  <a:lnTo>
                    <a:pt x="144907" y="1678108"/>
                  </a:lnTo>
                  <a:lnTo>
                    <a:pt x="82298" y="1548100"/>
                  </a:lnTo>
                  <a:lnTo>
                    <a:pt x="36829" y="1411153"/>
                  </a:lnTo>
                  <a:lnTo>
                    <a:pt x="9245" y="1269516"/>
                  </a:lnTo>
                  <a:lnTo>
                    <a:pt x="0" y="112551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217162" y="2846830"/>
              <a:ext cx="5624075" cy="0"/>
            </a:xfrm>
            <a:custGeom>
              <a:avLst/>
              <a:pathLst>
                <a:path w="5624075" h="0">
                  <a:moveTo>
                    <a:pt x="0" y="0"/>
                  </a:moveTo>
                  <a:lnTo>
                    <a:pt x="5624075" y="0"/>
                  </a:lnTo>
                  <a:lnTo>
                    <a:pt x="56240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19719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579630" y="1729256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219998" y="2591208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33295" y="2055116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973498" y="4849318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84994" y="1386865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262882" y="1337068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436904" y="4075537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934984" y="3179920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80136" y="3554551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70268" y="914400"/>
              <a:ext cx="7117862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257666" y="3363284"/>
              <a:ext cx="158863" cy="49739"/>
            </a:xfrm>
            <a:custGeom>
              <a:avLst/>
              <a:pathLst>
                <a:path w="158863" h="49739">
                  <a:moveTo>
                    <a:pt x="158863" y="0"/>
                  </a:moveTo>
                  <a:lnTo>
                    <a:pt x="0" y="49739"/>
                  </a:lnTo>
                </a:path>
              </a:pathLst>
            </a:custGeom>
            <a:ln w="542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503125" y="2788588"/>
              <a:ext cx="173668" cy="96544"/>
            </a:xfrm>
            <a:custGeom>
              <a:avLst/>
              <a:pathLst>
                <a:path w="173668" h="96544">
                  <a:moveTo>
                    <a:pt x="173668" y="0"/>
                  </a:moveTo>
                  <a:lnTo>
                    <a:pt x="0" y="96544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513815" y="2966398"/>
              <a:ext cx="171119" cy="39448"/>
            </a:xfrm>
            <a:custGeom>
              <a:avLst/>
              <a:pathLst>
                <a:path w="171119" h="39448">
                  <a:moveTo>
                    <a:pt x="171119" y="0"/>
                  </a:moveTo>
                  <a:lnTo>
                    <a:pt x="0" y="39448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80073" y="2870317"/>
              <a:ext cx="232356" cy="70226"/>
            </a:xfrm>
            <a:custGeom>
              <a:avLst/>
              <a:pathLst>
                <a:path w="232356" h="70226">
                  <a:moveTo>
                    <a:pt x="0" y="0"/>
                  </a:moveTo>
                  <a:lnTo>
                    <a:pt x="232356" y="70226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51300" y="3608955"/>
              <a:ext cx="3049" cy="122330"/>
            </a:xfrm>
            <a:custGeom>
              <a:avLst/>
              <a:pathLst>
                <a:path w="3049" h="122330">
                  <a:moveTo>
                    <a:pt x="0" y="122330"/>
                  </a:moveTo>
                  <a:lnTo>
                    <a:pt x="3049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40827" y="3424526"/>
              <a:ext cx="131508" cy="27431"/>
            </a:xfrm>
            <a:custGeom>
              <a:avLst/>
              <a:pathLst>
                <a:path w="131508" h="27431">
                  <a:moveTo>
                    <a:pt x="0" y="27431"/>
                  </a:moveTo>
                  <a:lnTo>
                    <a:pt x="131508" y="0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05997" y="3080837"/>
              <a:ext cx="115497" cy="163281"/>
            </a:xfrm>
            <a:custGeom>
              <a:avLst/>
              <a:pathLst>
                <a:path w="115497" h="163281">
                  <a:moveTo>
                    <a:pt x="0" y="0"/>
                  </a:moveTo>
                  <a:lnTo>
                    <a:pt x="115497" y="163281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616104" y="3177605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66660" y="2880747"/>
              <a:ext cx="851642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445405" y="3493999"/>
              <a:ext cx="61069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Cohesion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107638" y="2318309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341925" y="2863782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85586" y="3567538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44588" y="1621251"/>
              <a:ext cx="157448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Negative Area (Cycle: 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221672" y="2111997"/>
              <a:ext cx="200824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Peak Negative Force (Cycle: 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719855" y="3533079"/>
              <a:ext cx="63469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Resilence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39390" y="3268669"/>
              <a:ext cx="75523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Springiness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793602" y="1838085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22670" y="3899478"/>
              <a:ext cx="2024618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CSA_(Cooked_Sugar_Aroma)_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699653" y="2687145"/>
              <a:ext cx="153432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First_Bite_-_Resistance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707794" y="2878455"/>
              <a:ext cx="79539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006572" y="2804551"/>
              <a:ext cx="6506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319268" y="2683424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49990" y="2734097"/>
              <a:ext cx="931887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Dissolve_Rate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97271" y="3682569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67639" y="1853851"/>
              <a:ext cx="779231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Bitter_Taste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30298" y="2309488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61824" y="2093661"/>
              <a:ext cx="103634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Bitter_Aftertaste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58078" y="3279457"/>
              <a:ext cx="118892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Metallic_Aftertaste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968097" y="3703368"/>
              <a:ext cx="146205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Sour_Dairy_Afterflavor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45063" y="3082181"/>
              <a:ext cx="126945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Astringent_Afterfeel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011005" y="2491136"/>
              <a:ext cx="1004298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relevant_aroma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06415" y="2531776"/>
              <a:ext cx="100422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Flavor_strength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76769" y="2891162"/>
              <a:ext cx="594392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First_bite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61770" y="3074349"/>
              <a:ext cx="1132818" cy="134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Overall_hardness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907814" y="2717264"/>
              <a:ext cx="70696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Chewiness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10183" y="3167665"/>
              <a:ext cx="385487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Sticky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45773" y="3052540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92181" y="3398996"/>
              <a:ext cx="425786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85742" y="3370069"/>
              <a:ext cx="28117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046796" y="2974437"/>
              <a:ext cx="10363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Aroma_intensity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718572" y="1653638"/>
              <a:ext cx="2847452" cy="2848915"/>
            </a:xfrm>
            <a:custGeom>
              <a:avLst/>
              <a:pathLst>
                <a:path w="2847452" h="2848915">
                  <a:moveTo>
                    <a:pt x="0" y="1424457"/>
                  </a:moveTo>
                  <a:lnTo>
                    <a:pt x="11700" y="1606707"/>
                  </a:lnTo>
                  <a:lnTo>
                    <a:pt x="46611" y="1785963"/>
                  </a:lnTo>
                  <a:lnTo>
                    <a:pt x="104157" y="1959284"/>
                  </a:lnTo>
                  <a:lnTo>
                    <a:pt x="183395" y="2123823"/>
                  </a:lnTo>
                  <a:lnTo>
                    <a:pt x="283023" y="2276879"/>
                  </a:lnTo>
                  <a:lnTo>
                    <a:pt x="401405" y="2415937"/>
                  </a:lnTo>
                  <a:lnTo>
                    <a:pt x="536598" y="2538716"/>
                  </a:lnTo>
                  <a:lnTo>
                    <a:pt x="686382" y="2643198"/>
                  </a:lnTo>
                  <a:lnTo>
                    <a:pt x="848296" y="2727669"/>
                  </a:lnTo>
                  <a:lnTo>
                    <a:pt x="1019684" y="2790741"/>
                  </a:lnTo>
                  <a:lnTo>
                    <a:pt x="1197729" y="2831379"/>
                  </a:lnTo>
                  <a:lnTo>
                    <a:pt x="1379510" y="2848915"/>
                  </a:lnTo>
                  <a:lnTo>
                    <a:pt x="1562041" y="2843062"/>
                  </a:lnTo>
                  <a:lnTo>
                    <a:pt x="1742324" y="2813915"/>
                  </a:lnTo>
                  <a:lnTo>
                    <a:pt x="1917400" y="2761953"/>
                  </a:lnTo>
                  <a:lnTo>
                    <a:pt x="2084395" y="2688030"/>
                  </a:lnTo>
                  <a:lnTo>
                    <a:pt x="2240565" y="2593359"/>
                  </a:lnTo>
                  <a:lnTo>
                    <a:pt x="2383346" y="2479494"/>
                  </a:lnTo>
                  <a:lnTo>
                    <a:pt x="2510395" y="2348306"/>
                  </a:lnTo>
                  <a:lnTo>
                    <a:pt x="2619624" y="2201948"/>
                  </a:lnTo>
                  <a:lnTo>
                    <a:pt x="2709242" y="2042824"/>
                  </a:lnTo>
                  <a:lnTo>
                    <a:pt x="2777774" y="1873546"/>
                  </a:lnTo>
                  <a:lnTo>
                    <a:pt x="2824098" y="1696895"/>
                  </a:lnTo>
                  <a:lnTo>
                    <a:pt x="2847452" y="1515770"/>
                  </a:lnTo>
                  <a:lnTo>
                    <a:pt x="2847452" y="1333145"/>
                  </a:lnTo>
                  <a:lnTo>
                    <a:pt x="2824098" y="1152020"/>
                  </a:lnTo>
                  <a:lnTo>
                    <a:pt x="2777774" y="975368"/>
                  </a:lnTo>
                  <a:lnTo>
                    <a:pt x="2709242" y="806091"/>
                  </a:lnTo>
                  <a:lnTo>
                    <a:pt x="2619624" y="646966"/>
                  </a:lnTo>
                  <a:lnTo>
                    <a:pt x="2510395" y="500609"/>
                  </a:lnTo>
                  <a:lnTo>
                    <a:pt x="2383346" y="369420"/>
                  </a:lnTo>
                  <a:lnTo>
                    <a:pt x="2240565" y="255556"/>
                  </a:lnTo>
                  <a:lnTo>
                    <a:pt x="2084395" y="160885"/>
                  </a:lnTo>
                  <a:lnTo>
                    <a:pt x="1917400" y="86961"/>
                  </a:lnTo>
                  <a:lnTo>
                    <a:pt x="1742324" y="35000"/>
                  </a:lnTo>
                  <a:lnTo>
                    <a:pt x="1562041" y="5853"/>
                  </a:lnTo>
                  <a:lnTo>
                    <a:pt x="1379510" y="0"/>
                  </a:lnTo>
                  <a:lnTo>
                    <a:pt x="1197729" y="17536"/>
                  </a:lnTo>
                  <a:lnTo>
                    <a:pt x="1019684" y="58173"/>
                  </a:lnTo>
                  <a:lnTo>
                    <a:pt x="848296" y="121246"/>
                  </a:lnTo>
                  <a:lnTo>
                    <a:pt x="686382" y="205716"/>
                  </a:lnTo>
                  <a:lnTo>
                    <a:pt x="536598" y="310199"/>
                  </a:lnTo>
                  <a:lnTo>
                    <a:pt x="401405" y="432977"/>
                  </a:lnTo>
                  <a:lnTo>
                    <a:pt x="283023" y="572036"/>
                  </a:lnTo>
                  <a:lnTo>
                    <a:pt x="183395" y="725092"/>
                  </a:lnTo>
                  <a:lnTo>
                    <a:pt x="104157" y="889631"/>
                  </a:lnTo>
                  <a:lnTo>
                    <a:pt x="46611" y="1062951"/>
                  </a:lnTo>
                  <a:lnTo>
                    <a:pt x="11700" y="1242208"/>
                  </a:lnTo>
                  <a:lnTo>
                    <a:pt x="0" y="1424457"/>
                  </a:lnTo>
                  <a:lnTo>
                    <a:pt x="0" y="1424457"/>
                  </a:lnTo>
                  <a:lnTo>
                    <a:pt x="11700" y="1242208"/>
                  </a:lnTo>
                  <a:lnTo>
                    <a:pt x="46611" y="1062951"/>
                  </a:lnTo>
                  <a:lnTo>
                    <a:pt x="104157" y="889631"/>
                  </a:lnTo>
                  <a:lnTo>
                    <a:pt x="183395" y="725092"/>
                  </a:lnTo>
                  <a:lnTo>
                    <a:pt x="283023" y="572036"/>
                  </a:lnTo>
                  <a:lnTo>
                    <a:pt x="401405" y="432977"/>
                  </a:lnTo>
                  <a:lnTo>
                    <a:pt x="536598" y="310199"/>
                  </a:lnTo>
                  <a:lnTo>
                    <a:pt x="686382" y="205716"/>
                  </a:lnTo>
                  <a:lnTo>
                    <a:pt x="848296" y="121246"/>
                  </a:lnTo>
                  <a:lnTo>
                    <a:pt x="1019684" y="58173"/>
                  </a:lnTo>
                  <a:lnTo>
                    <a:pt x="1197729" y="17536"/>
                  </a:lnTo>
                  <a:lnTo>
                    <a:pt x="1379510" y="0"/>
                  </a:lnTo>
                  <a:lnTo>
                    <a:pt x="1562041" y="5853"/>
                  </a:lnTo>
                  <a:lnTo>
                    <a:pt x="1742324" y="35000"/>
                  </a:lnTo>
                  <a:lnTo>
                    <a:pt x="1917400" y="86961"/>
                  </a:lnTo>
                  <a:lnTo>
                    <a:pt x="2084395" y="160885"/>
                  </a:lnTo>
                  <a:lnTo>
                    <a:pt x="2240565" y="255556"/>
                  </a:lnTo>
                  <a:lnTo>
                    <a:pt x="2383346" y="369420"/>
                  </a:lnTo>
                  <a:lnTo>
                    <a:pt x="2510395" y="500609"/>
                  </a:lnTo>
                  <a:lnTo>
                    <a:pt x="2619624" y="646966"/>
                  </a:lnTo>
                  <a:lnTo>
                    <a:pt x="2709242" y="806091"/>
                  </a:lnTo>
                  <a:lnTo>
                    <a:pt x="2777774" y="975368"/>
                  </a:lnTo>
                  <a:lnTo>
                    <a:pt x="2824098" y="1152020"/>
                  </a:lnTo>
                  <a:lnTo>
                    <a:pt x="2847452" y="1333145"/>
                  </a:lnTo>
                  <a:lnTo>
                    <a:pt x="2847452" y="1515770"/>
                  </a:lnTo>
                  <a:lnTo>
                    <a:pt x="2824098" y="1696895"/>
                  </a:lnTo>
                  <a:lnTo>
                    <a:pt x="2777774" y="1873546"/>
                  </a:lnTo>
                  <a:lnTo>
                    <a:pt x="2709242" y="2042824"/>
                  </a:lnTo>
                  <a:lnTo>
                    <a:pt x="2619624" y="2201948"/>
                  </a:lnTo>
                  <a:lnTo>
                    <a:pt x="2510395" y="2348306"/>
                  </a:lnTo>
                  <a:lnTo>
                    <a:pt x="2383346" y="2479494"/>
                  </a:lnTo>
                  <a:lnTo>
                    <a:pt x="2240565" y="2593359"/>
                  </a:lnTo>
                  <a:lnTo>
                    <a:pt x="2084395" y="2688030"/>
                  </a:lnTo>
                  <a:lnTo>
                    <a:pt x="1917400" y="2761953"/>
                  </a:lnTo>
                  <a:lnTo>
                    <a:pt x="1742324" y="2813915"/>
                  </a:lnTo>
                  <a:lnTo>
                    <a:pt x="1562041" y="2843062"/>
                  </a:lnTo>
                  <a:lnTo>
                    <a:pt x="1379510" y="2848915"/>
                  </a:lnTo>
                  <a:lnTo>
                    <a:pt x="1197729" y="2831379"/>
                  </a:lnTo>
                  <a:lnTo>
                    <a:pt x="1019684" y="2790741"/>
                  </a:lnTo>
                  <a:lnTo>
                    <a:pt x="848296" y="2727669"/>
                  </a:lnTo>
                  <a:lnTo>
                    <a:pt x="686382" y="2643198"/>
                  </a:lnTo>
                  <a:lnTo>
                    <a:pt x="536598" y="2538716"/>
                  </a:lnTo>
                  <a:lnTo>
                    <a:pt x="401405" y="2415937"/>
                  </a:lnTo>
                  <a:lnTo>
                    <a:pt x="283023" y="2276879"/>
                  </a:lnTo>
                  <a:lnTo>
                    <a:pt x="183395" y="2123823"/>
                  </a:lnTo>
                  <a:lnTo>
                    <a:pt x="104157" y="1959284"/>
                  </a:lnTo>
                  <a:lnTo>
                    <a:pt x="46611" y="1785963"/>
                  </a:lnTo>
                  <a:lnTo>
                    <a:pt x="11700" y="1606707"/>
                  </a:lnTo>
                  <a:lnTo>
                    <a:pt x="0" y="142445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470268" y="3078096"/>
              <a:ext cx="7117862" cy="0"/>
            </a:xfrm>
            <a:custGeom>
              <a:avLst/>
              <a:pathLst>
                <a:path w="7117862" h="0">
                  <a:moveTo>
                    <a:pt x="0" y="0"/>
                  </a:moveTo>
                  <a:lnTo>
                    <a:pt x="7117862" y="0"/>
                  </a:lnTo>
                  <a:lnTo>
                    <a:pt x="71178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143762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226995" y="1483245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899165" y="4956355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855259" y="2723366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241394" y="3875082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06308" y="2146451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586985" y="4756517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34808" y="1139802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37678" y="1654208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59656" y="4230795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11721" y="914400"/>
              <a:ext cx="5834957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006122" y="3536497"/>
              <a:ext cx="1040372" cy="35220"/>
            </a:xfrm>
            <a:custGeom>
              <a:avLst/>
              <a:pathLst>
                <a:path w="1040372" h="35220">
                  <a:moveTo>
                    <a:pt x="1040372" y="35220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65310" y="3430474"/>
              <a:ext cx="491702" cy="139065"/>
            </a:xfrm>
            <a:custGeom>
              <a:avLst/>
              <a:pathLst>
                <a:path w="491702" h="139065">
                  <a:moveTo>
                    <a:pt x="491702" y="0"/>
                  </a:moveTo>
                  <a:lnTo>
                    <a:pt x="0" y="139065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802596" y="2136355"/>
              <a:ext cx="75523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Springiness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435019" y="3382441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991328" y="3089872"/>
              <a:ext cx="79539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61473" y="2201705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451126" y="2490522"/>
              <a:ext cx="6506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7069354" y="3487845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9636" y="3664036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92053" y="3176763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679872" y="3343951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93010" y="2762576"/>
              <a:ext cx="100422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Flavor_strength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828441" y="2051124"/>
              <a:ext cx="385487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Sticky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32955" y="3165378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30780" y="2730249"/>
              <a:ext cx="425786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432876" y="1960532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Pieces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3776" y="3404474"/>
              <a:ext cx="10363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Aroma_intensity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954796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11721" y="2811761"/>
              <a:ext cx="5834957" cy="0"/>
            </a:xfrm>
            <a:custGeom>
              <a:avLst/>
              <a:pathLst>
                <a:path w="5834957" h="0">
                  <a:moveTo>
                    <a:pt x="0" y="0"/>
                  </a:moveTo>
                  <a:lnTo>
                    <a:pt x="5834957" y="0"/>
                  </a:lnTo>
                  <a:lnTo>
                    <a:pt x="5834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23114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668785" y="2038323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98400" y="2380185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37819" y="2408797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13356" y="3222506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989709" y="4820633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56874" y="2143744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746" y="3057018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784647" y="1139841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24704" y="3342210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875258" y="914400"/>
              <a:ext cx="4307883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556424" y="2714227"/>
              <a:ext cx="77045" cy="53366"/>
            </a:xfrm>
            <a:custGeom>
              <a:avLst/>
              <a:pathLst>
                <a:path w="77045" h="53366">
                  <a:moveTo>
                    <a:pt x="77045" y="0"/>
                  </a:moveTo>
                  <a:lnTo>
                    <a:pt x="0" y="53366"/>
                  </a:lnTo>
                </a:path>
              </a:pathLst>
            </a:custGeom>
            <a:ln w="542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2920978" y="2764161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656329" y="2612555"/>
              <a:ext cx="851642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71917" y="2833199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48081" y="2470649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871939" y="3130785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763508" y="3158930"/>
              <a:ext cx="6506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348612" y="3916256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144150" y="2124407"/>
              <a:ext cx="74718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Sour_Taste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85408" y="3525353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78462" y="1853319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013522" y="3327580"/>
              <a:ext cx="94804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relevant_flavor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54518" y="3327546"/>
              <a:ext cx="123727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relevant_afterflavor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879000" y="3747520"/>
              <a:ext cx="7070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60493" y="3522684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73248" y="1968763"/>
              <a:ext cx="425786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186940" y="2245324"/>
              <a:ext cx="28117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339948" y="1721315"/>
              <a:ext cx="2249872" cy="2251029"/>
            </a:xfrm>
            <a:custGeom>
              <a:avLst/>
              <a:pathLst>
                <a:path w="2249872" h="2251029">
                  <a:moveTo>
                    <a:pt x="0" y="1125514"/>
                  </a:moveTo>
                  <a:lnTo>
                    <a:pt x="9245" y="1269516"/>
                  </a:lnTo>
                  <a:lnTo>
                    <a:pt x="36829" y="1411153"/>
                  </a:lnTo>
                  <a:lnTo>
                    <a:pt x="82298" y="1548100"/>
                  </a:lnTo>
                  <a:lnTo>
                    <a:pt x="144907" y="1678108"/>
                  </a:lnTo>
                  <a:lnTo>
                    <a:pt x="223626" y="1799042"/>
                  </a:lnTo>
                  <a:lnTo>
                    <a:pt x="317164" y="1908918"/>
                  </a:lnTo>
                  <a:lnTo>
                    <a:pt x="423985" y="2005929"/>
                  </a:lnTo>
                  <a:lnTo>
                    <a:pt x="542334" y="2088485"/>
                  </a:lnTo>
                  <a:lnTo>
                    <a:pt x="670269" y="2155228"/>
                  </a:lnTo>
                  <a:lnTo>
                    <a:pt x="805688" y="2205063"/>
                  </a:lnTo>
                  <a:lnTo>
                    <a:pt x="946368" y="2237173"/>
                  </a:lnTo>
                  <a:lnTo>
                    <a:pt x="1090000" y="2251029"/>
                  </a:lnTo>
                  <a:lnTo>
                    <a:pt x="1234224" y="2246404"/>
                  </a:lnTo>
                  <a:lnTo>
                    <a:pt x="1376672" y="2223374"/>
                  </a:lnTo>
                  <a:lnTo>
                    <a:pt x="1515006" y="2182317"/>
                  </a:lnTo>
                  <a:lnTo>
                    <a:pt x="1646954" y="2123908"/>
                  </a:lnTo>
                  <a:lnTo>
                    <a:pt x="1770349" y="2049105"/>
                  </a:lnTo>
                  <a:lnTo>
                    <a:pt x="1883166" y="1959136"/>
                  </a:lnTo>
                  <a:lnTo>
                    <a:pt x="1983552" y="1855480"/>
                  </a:lnTo>
                  <a:lnTo>
                    <a:pt x="2069858" y="1739837"/>
                  </a:lnTo>
                  <a:lnTo>
                    <a:pt x="2140668" y="1614108"/>
                  </a:lnTo>
                  <a:lnTo>
                    <a:pt x="2194818" y="1480355"/>
                  </a:lnTo>
                  <a:lnTo>
                    <a:pt x="2231420" y="1340777"/>
                  </a:lnTo>
                  <a:lnTo>
                    <a:pt x="2249872" y="1197663"/>
                  </a:lnTo>
                  <a:lnTo>
                    <a:pt x="2249872" y="1053365"/>
                  </a:lnTo>
                  <a:lnTo>
                    <a:pt x="2231420" y="910252"/>
                  </a:lnTo>
                  <a:lnTo>
                    <a:pt x="2194818" y="770673"/>
                  </a:lnTo>
                  <a:lnTo>
                    <a:pt x="2140668" y="636921"/>
                  </a:lnTo>
                  <a:lnTo>
                    <a:pt x="2069858" y="511191"/>
                  </a:lnTo>
                  <a:lnTo>
                    <a:pt x="1983552" y="395549"/>
                  </a:lnTo>
                  <a:lnTo>
                    <a:pt x="1883166" y="291892"/>
                  </a:lnTo>
                  <a:lnTo>
                    <a:pt x="1770349" y="201924"/>
                  </a:lnTo>
                  <a:lnTo>
                    <a:pt x="1646954" y="127121"/>
                  </a:lnTo>
                  <a:lnTo>
                    <a:pt x="1515006" y="68711"/>
                  </a:lnTo>
                  <a:lnTo>
                    <a:pt x="1376672" y="27654"/>
                  </a:lnTo>
                  <a:lnTo>
                    <a:pt x="1234224" y="4624"/>
                  </a:lnTo>
                  <a:lnTo>
                    <a:pt x="1090000" y="0"/>
                  </a:lnTo>
                  <a:lnTo>
                    <a:pt x="946368" y="13855"/>
                  </a:lnTo>
                  <a:lnTo>
                    <a:pt x="805688" y="45965"/>
                  </a:lnTo>
                  <a:lnTo>
                    <a:pt x="670269" y="95800"/>
                  </a:lnTo>
                  <a:lnTo>
                    <a:pt x="542334" y="162544"/>
                  </a:lnTo>
                  <a:lnTo>
                    <a:pt x="423985" y="245099"/>
                  </a:lnTo>
                  <a:lnTo>
                    <a:pt x="317164" y="342111"/>
                  </a:lnTo>
                  <a:lnTo>
                    <a:pt x="223626" y="451986"/>
                  </a:lnTo>
                  <a:lnTo>
                    <a:pt x="144907" y="572920"/>
                  </a:lnTo>
                  <a:lnTo>
                    <a:pt x="82298" y="702929"/>
                  </a:lnTo>
                  <a:lnTo>
                    <a:pt x="36829" y="839875"/>
                  </a:lnTo>
                  <a:lnTo>
                    <a:pt x="9245" y="981513"/>
                  </a:lnTo>
                  <a:lnTo>
                    <a:pt x="0" y="1125514"/>
                  </a:lnTo>
                  <a:lnTo>
                    <a:pt x="0" y="1125514"/>
                  </a:lnTo>
                  <a:lnTo>
                    <a:pt x="9245" y="981513"/>
                  </a:lnTo>
                  <a:lnTo>
                    <a:pt x="36829" y="839875"/>
                  </a:lnTo>
                  <a:lnTo>
                    <a:pt x="82298" y="702929"/>
                  </a:lnTo>
                  <a:lnTo>
                    <a:pt x="144907" y="572920"/>
                  </a:lnTo>
                  <a:lnTo>
                    <a:pt x="223626" y="451986"/>
                  </a:lnTo>
                  <a:lnTo>
                    <a:pt x="317164" y="342111"/>
                  </a:lnTo>
                  <a:lnTo>
                    <a:pt x="423985" y="245099"/>
                  </a:lnTo>
                  <a:lnTo>
                    <a:pt x="542334" y="162544"/>
                  </a:lnTo>
                  <a:lnTo>
                    <a:pt x="670269" y="95800"/>
                  </a:lnTo>
                  <a:lnTo>
                    <a:pt x="805688" y="45965"/>
                  </a:lnTo>
                  <a:lnTo>
                    <a:pt x="946368" y="13855"/>
                  </a:lnTo>
                  <a:lnTo>
                    <a:pt x="1090000" y="0"/>
                  </a:lnTo>
                  <a:lnTo>
                    <a:pt x="1234224" y="4624"/>
                  </a:lnTo>
                  <a:lnTo>
                    <a:pt x="1376672" y="27654"/>
                  </a:lnTo>
                  <a:lnTo>
                    <a:pt x="1515006" y="68711"/>
                  </a:lnTo>
                  <a:lnTo>
                    <a:pt x="1646954" y="127121"/>
                  </a:lnTo>
                  <a:lnTo>
                    <a:pt x="1770349" y="201924"/>
                  </a:lnTo>
                  <a:lnTo>
                    <a:pt x="1883166" y="291892"/>
                  </a:lnTo>
                  <a:lnTo>
                    <a:pt x="1983552" y="395549"/>
                  </a:lnTo>
                  <a:lnTo>
                    <a:pt x="2069858" y="511191"/>
                  </a:lnTo>
                  <a:lnTo>
                    <a:pt x="2140668" y="636921"/>
                  </a:lnTo>
                  <a:lnTo>
                    <a:pt x="2194818" y="770673"/>
                  </a:lnTo>
                  <a:lnTo>
                    <a:pt x="2231420" y="910252"/>
                  </a:lnTo>
                  <a:lnTo>
                    <a:pt x="2249872" y="1053365"/>
                  </a:lnTo>
                  <a:lnTo>
                    <a:pt x="2249872" y="1197663"/>
                  </a:lnTo>
                  <a:lnTo>
                    <a:pt x="2231420" y="1340777"/>
                  </a:lnTo>
                  <a:lnTo>
                    <a:pt x="2194818" y="1480355"/>
                  </a:lnTo>
                  <a:lnTo>
                    <a:pt x="2140668" y="1614108"/>
                  </a:lnTo>
                  <a:lnTo>
                    <a:pt x="2069858" y="1739837"/>
                  </a:lnTo>
                  <a:lnTo>
                    <a:pt x="1983552" y="1855480"/>
                  </a:lnTo>
                  <a:lnTo>
                    <a:pt x="1883166" y="1959136"/>
                  </a:lnTo>
                  <a:lnTo>
                    <a:pt x="1770349" y="2049105"/>
                  </a:lnTo>
                  <a:lnTo>
                    <a:pt x="1646954" y="2123908"/>
                  </a:lnTo>
                  <a:lnTo>
                    <a:pt x="1515006" y="2182317"/>
                  </a:lnTo>
                  <a:lnTo>
                    <a:pt x="1376672" y="2223374"/>
                  </a:lnTo>
                  <a:lnTo>
                    <a:pt x="1234224" y="2246404"/>
                  </a:lnTo>
                  <a:lnTo>
                    <a:pt x="1090000" y="2251029"/>
                  </a:lnTo>
                  <a:lnTo>
                    <a:pt x="946368" y="2237173"/>
                  </a:lnTo>
                  <a:lnTo>
                    <a:pt x="805688" y="2205063"/>
                  </a:lnTo>
                  <a:lnTo>
                    <a:pt x="670269" y="2155228"/>
                  </a:lnTo>
                  <a:lnTo>
                    <a:pt x="542334" y="2088485"/>
                  </a:lnTo>
                  <a:lnTo>
                    <a:pt x="423985" y="2005929"/>
                  </a:lnTo>
                  <a:lnTo>
                    <a:pt x="317164" y="1908918"/>
                  </a:lnTo>
                  <a:lnTo>
                    <a:pt x="223626" y="1799042"/>
                  </a:lnTo>
                  <a:lnTo>
                    <a:pt x="144907" y="1678108"/>
                  </a:lnTo>
                  <a:lnTo>
                    <a:pt x="82298" y="1548100"/>
                  </a:lnTo>
                  <a:lnTo>
                    <a:pt x="36829" y="1411153"/>
                  </a:lnTo>
                  <a:lnTo>
                    <a:pt x="9245" y="1269516"/>
                  </a:lnTo>
                  <a:lnTo>
                    <a:pt x="0" y="112551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875258" y="2846830"/>
              <a:ext cx="4307883" cy="0"/>
            </a:xfrm>
            <a:custGeom>
              <a:avLst/>
              <a:pathLst>
                <a:path w="4307883" h="0">
                  <a:moveTo>
                    <a:pt x="0" y="0"/>
                  </a:moveTo>
                  <a:lnTo>
                    <a:pt x="4307883" y="0"/>
                  </a:lnTo>
                  <a:lnTo>
                    <a:pt x="43078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66041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950925" y="1838932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092778" y="2591217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7506" y="2005895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20978" y="5047220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204193" y="1495248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66715" y="1228685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47939" y="3967096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607645" y="3288201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59366" y="3773286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03158" y="914400"/>
              <a:ext cx="5452082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77952" y="2073516"/>
              <a:ext cx="113702" cy="45067"/>
            </a:xfrm>
            <a:custGeom>
              <a:avLst/>
              <a:pathLst>
                <a:path w="113702" h="45067">
                  <a:moveTo>
                    <a:pt x="0" y="45067"/>
                  </a:moveTo>
                  <a:lnTo>
                    <a:pt x="113702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36175" y="3313272"/>
              <a:ext cx="179964" cy="42695"/>
            </a:xfrm>
            <a:custGeom>
              <a:avLst/>
              <a:pathLst>
                <a:path w="179964" h="42695">
                  <a:moveTo>
                    <a:pt x="179964" y="0"/>
                  </a:moveTo>
                  <a:lnTo>
                    <a:pt x="0" y="42695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2354254" y="2946074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03596" y="3065464"/>
              <a:ext cx="851642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972708" y="3506478"/>
              <a:ext cx="61069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Cohesion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542320" y="2435280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42648" y="2861807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32091" y="3762184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681080" y="1619938"/>
              <a:ext cx="157448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Negative Area (Cycle: 1)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45785" y="2183952"/>
              <a:ext cx="200824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Peak Negative Force (Cycle: 1)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191365" y="3535028"/>
              <a:ext cx="63469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Resilence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15916" y="1815069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416" y="3928035"/>
              <a:ext cx="2024618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CSA_(Cooked_Sugar_Aroma)_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831871" y="3405968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14716" y="1852200"/>
              <a:ext cx="779231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Bitter_Taste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74843" y="2308565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418751" y="2045552"/>
              <a:ext cx="103634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Bitter_Aftertaste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295201" y="3207621"/>
              <a:ext cx="118892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Metallic_Aftertaste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87176" y="3779786"/>
              <a:ext cx="146205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Sour_Dairy_Afterflavor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48878" y="3208621"/>
              <a:ext cx="126945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Astringent_Afterfeel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39000" y="3226812"/>
              <a:ext cx="385487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Sticky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74135" y="3476783"/>
              <a:ext cx="425786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5876" y="3308553"/>
              <a:ext cx="28117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02634" y="3038493"/>
              <a:ext cx="10363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Aroma_intensity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2891273" y="1653638"/>
              <a:ext cx="2847452" cy="2848915"/>
            </a:xfrm>
            <a:custGeom>
              <a:avLst/>
              <a:pathLst>
                <a:path w="2847452" h="2848915">
                  <a:moveTo>
                    <a:pt x="0" y="1424457"/>
                  </a:moveTo>
                  <a:lnTo>
                    <a:pt x="11700" y="1606707"/>
                  </a:lnTo>
                  <a:lnTo>
                    <a:pt x="46611" y="1785963"/>
                  </a:lnTo>
                  <a:lnTo>
                    <a:pt x="104157" y="1959284"/>
                  </a:lnTo>
                  <a:lnTo>
                    <a:pt x="183395" y="2123823"/>
                  </a:lnTo>
                  <a:lnTo>
                    <a:pt x="283023" y="2276879"/>
                  </a:lnTo>
                  <a:lnTo>
                    <a:pt x="401405" y="2415937"/>
                  </a:lnTo>
                  <a:lnTo>
                    <a:pt x="536598" y="2538716"/>
                  </a:lnTo>
                  <a:lnTo>
                    <a:pt x="686382" y="2643198"/>
                  </a:lnTo>
                  <a:lnTo>
                    <a:pt x="848296" y="2727669"/>
                  </a:lnTo>
                  <a:lnTo>
                    <a:pt x="1019684" y="2790741"/>
                  </a:lnTo>
                  <a:lnTo>
                    <a:pt x="1197729" y="2831379"/>
                  </a:lnTo>
                  <a:lnTo>
                    <a:pt x="1379510" y="2848915"/>
                  </a:lnTo>
                  <a:lnTo>
                    <a:pt x="1562041" y="2843062"/>
                  </a:lnTo>
                  <a:lnTo>
                    <a:pt x="1742324" y="2813915"/>
                  </a:lnTo>
                  <a:lnTo>
                    <a:pt x="1917400" y="2761953"/>
                  </a:lnTo>
                  <a:lnTo>
                    <a:pt x="2084395" y="2688030"/>
                  </a:lnTo>
                  <a:lnTo>
                    <a:pt x="2240565" y="2593359"/>
                  </a:lnTo>
                  <a:lnTo>
                    <a:pt x="2383346" y="2479494"/>
                  </a:lnTo>
                  <a:lnTo>
                    <a:pt x="2510395" y="2348306"/>
                  </a:lnTo>
                  <a:lnTo>
                    <a:pt x="2619624" y="2201948"/>
                  </a:lnTo>
                  <a:lnTo>
                    <a:pt x="2709242" y="2042824"/>
                  </a:lnTo>
                  <a:lnTo>
                    <a:pt x="2777774" y="1873546"/>
                  </a:lnTo>
                  <a:lnTo>
                    <a:pt x="2824098" y="1696895"/>
                  </a:lnTo>
                  <a:lnTo>
                    <a:pt x="2847452" y="1515770"/>
                  </a:lnTo>
                  <a:lnTo>
                    <a:pt x="2847452" y="1333145"/>
                  </a:lnTo>
                  <a:lnTo>
                    <a:pt x="2824098" y="1152020"/>
                  </a:lnTo>
                  <a:lnTo>
                    <a:pt x="2777774" y="975368"/>
                  </a:lnTo>
                  <a:lnTo>
                    <a:pt x="2709242" y="806091"/>
                  </a:lnTo>
                  <a:lnTo>
                    <a:pt x="2619624" y="646966"/>
                  </a:lnTo>
                  <a:lnTo>
                    <a:pt x="2510395" y="500609"/>
                  </a:lnTo>
                  <a:lnTo>
                    <a:pt x="2383346" y="369420"/>
                  </a:lnTo>
                  <a:lnTo>
                    <a:pt x="2240565" y="255556"/>
                  </a:lnTo>
                  <a:lnTo>
                    <a:pt x="2084395" y="160885"/>
                  </a:lnTo>
                  <a:lnTo>
                    <a:pt x="1917400" y="86961"/>
                  </a:lnTo>
                  <a:lnTo>
                    <a:pt x="1742324" y="35000"/>
                  </a:lnTo>
                  <a:lnTo>
                    <a:pt x="1562041" y="5853"/>
                  </a:lnTo>
                  <a:lnTo>
                    <a:pt x="1379510" y="0"/>
                  </a:lnTo>
                  <a:lnTo>
                    <a:pt x="1197729" y="17536"/>
                  </a:lnTo>
                  <a:lnTo>
                    <a:pt x="1019684" y="58173"/>
                  </a:lnTo>
                  <a:lnTo>
                    <a:pt x="848296" y="121246"/>
                  </a:lnTo>
                  <a:lnTo>
                    <a:pt x="686382" y="205716"/>
                  </a:lnTo>
                  <a:lnTo>
                    <a:pt x="536598" y="310199"/>
                  </a:lnTo>
                  <a:lnTo>
                    <a:pt x="401405" y="432977"/>
                  </a:lnTo>
                  <a:lnTo>
                    <a:pt x="283023" y="572036"/>
                  </a:lnTo>
                  <a:lnTo>
                    <a:pt x="183395" y="725092"/>
                  </a:lnTo>
                  <a:lnTo>
                    <a:pt x="104157" y="889631"/>
                  </a:lnTo>
                  <a:lnTo>
                    <a:pt x="46611" y="1062951"/>
                  </a:lnTo>
                  <a:lnTo>
                    <a:pt x="11700" y="1242208"/>
                  </a:lnTo>
                  <a:lnTo>
                    <a:pt x="0" y="1424457"/>
                  </a:lnTo>
                  <a:lnTo>
                    <a:pt x="0" y="1424457"/>
                  </a:lnTo>
                  <a:lnTo>
                    <a:pt x="11700" y="1242208"/>
                  </a:lnTo>
                  <a:lnTo>
                    <a:pt x="46611" y="1062951"/>
                  </a:lnTo>
                  <a:lnTo>
                    <a:pt x="104157" y="889631"/>
                  </a:lnTo>
                  <a:lnTo>
                    <a:pt x="183395" y="725092"/>
                  </a:lnTo>
                  <a:lnTo>
                    <a:pt x="283023" y="572036"/>
                  </a:lnTo>
                  <a:lnTo>
                    <a:pt x="401405" y="432977"/>
                  </a:lnTo>
                  <a:lnTo>
                    <a:pt x="536598" y="310199"/>
                  </a:lnTo>
                  <a:lnTo>
                    <a:pt x="686382" y="205716"/>
                  </a:lnTo>
                  <a:lnTo>
                    <a:pt x="848296" y="121246"/>
                  </a:lnTo>
                  <a:lnTo>
                    <a:pt x="1019684" y="58173"/>
                  </a:lnTo>
                  <a:lnTo>
                    <a:pt x="1197729" y="17536"/>
                  </a:lnTo>
                  <a:lnTo>
                    <a:pt x="1379510" y="0"/>
                  </a:lnTo>
                  <a:lnTo>
                    <a:pt x="1562041" y="5853"/>
                  </a:lnTo>
                  <a:lnTo>
                    <a:pt x="1742324" y="35000"/>
                  </a:lnTo>
                  <a:lnTo>
                    <a:pt x="1917400" y="86961"/>
                  </a:lnTo>
                  <a:lnTo>
                    <a:pt x="2084395" y="160885"/>
                  </a:lnTo>
                  <a:lnTo>
                    <a:pt x="2240565" y="255556"/>
                  </a:lnTo>
                  <a:lnTo>
                    <a:pt x="2383346" y="369420"/>
                  </a:lnTo>
                  <a:lnTo>
                    <a:pt x="2510395" y="500609"/>
                  </a:lnTo>
                  <a:lnTo>
                    <a:pt x="2619624" y="646966"/>
                  </a:lnTo>
                  <a:lnTo>
                    <a:pt x="2709242" y="806091"/>
                  </a:lnTo>
                  <a:lnTo>
                    <a:pt x="2777774" y="975368"/>
                  </a:lnTo>
                  <a:lnTo>
                    <a:pt x="2824098" y="1152020"/>
                  </a:lnTo>
                  <a:lnTo>
                    <a:pt x="2847452" y="1333145"/>
                  </a:lnTo>
                  <a:lnTo>
                    <a:pt x="2847452" y="1515770"/>
                  </a:lnTo>
                  <a:lnTo>
                    <a:pt x="2824098" y="1696895"/>
                  </a:lnTo>
                  <a:lnTo>
                    <a:pt x="2777774" y="1873546"/>
                  </a:lnTo>
                  <a:lnTo>
                    <a:pt x="2709242" y="2042824"/>
                  </a:lnTo>
                  <a:lnTo>
                    <a:pt x="2619624" y="2201948"/>
                  </a:lnTo>
                  <a:lnTo>
                    <a:pt x="2510395" y="2348306"/>
                  </a:lnTo>
                  <a:lnTo>
                    <a:pt x="2383346" y="2479494"/>
                  </a:lnTo>
                  <a:lnTo>
                    <a:pt x="2240565" y="2593359"/>
                  </a:lnTo>
                  <a:lnTo>
                    <a:pt x="2084395" y="2688030"/>
                  </a:lnTo>
                  <a:lnTo>
                    <a:pt x="1917400" y="2761953"/>
                  </a:lnTo>
                  <a:lnTo>
                    <a:pt x="1742324" y="2813915"/>
                  </a:lnTo>
                  <a:lnTo>
                    <a:pt x="1562041" y="2843062"/>
                  </a:lnTo>
                  <a:lnTo>
                    <a:pt x="1379510" y="2848915"/>
                  </a:lnTo>
                  <a:lnTo>
                    <a:pt x="1197729" y="2831379"/>
                  </a:lnTo>
                  <a:lnTo>
                    <a:pt x="1019684" y="2790741"/>
                  </a:lnTo>
                  <a:lnTo>
                    <a:pt x="848296" y="2727669"/>
                  </a:lnTo>
                  <a:lnTo>
                    <a:pt x="686382" y="2643198"/>
                  </a:lnTo>
                  <a:lnTo>
                    <a:pt x="536598" y="2538716"/>
                  </a:lnTo>
                  <a:lnTo>
                    <a:pt x="401405" y="2415937"/>
                  </a:lnTo>
                  <a:lnTo>
                    <a:pt x="283023" y="2276879"/>
                  </a:lnTo>
                  <a:lnTo>
                    <a:pt x="183395" y="2123823"/>
                  </a:lnTo>
                  <a:lnTo>
                    <a:pt x="104157" y="1959284"/>
                  </a:lnTo>
                  <a:lnTo>
                    <a:pt x="46611" y="1785963"/>
                  </a:lnTo>
                  <a:lnTo>
                    <a:pt x="11700" y="1606707"/>
                  </a:lnTo>
                  <a:lnTo>
                    <a:pt x="0" y="142445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303158" y="3078096"/>
              <a:ext cx="5452082" cy="0"/>
            </a:xfrm>
            <a:custGeom>
              <a:avLst/>
              <a:pathLst>
                <a:path w="5452082" h="0">
                  <a:moveTo>
                    <a:pt x="0" y="0"/>
                  </a:moveTo>
                  <a:lnTo>
                    <a:pt x="5452082" y="0"/>
                  </a:lnTo>
                  <a:lnTo>
                    <a:pt x="54520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16463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38069" y="1486826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613227" y="4956346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87469" y="2614833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20208" y="3660163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93595" y="2253038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82955" y="4649804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02679" y="1228663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13889" y="1761707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07312" y="4446126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794493" y="914400"/>
              <a:ext cx="4469413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984050" y="3645666"/>
              <a:ext cx="107273" cy="113914"/>
            </a:xfrm>
            <a:custGeom>
              <a:avLst/>
              <a:pathLst>
                <a:path w="107273" h="113914">
                  <a:moveTo>
                    <a:pt x="107273" y="113914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2840488" y="2879854"/>
              <a:ext cx="89991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Adhesiveness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260370" y="2626612"/>
              <a:ext cx="851642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03552" y="2893783"/>
              <a:ext cx="771044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Gumminess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853432" y="3558414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272489" y="1980523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62235" y="3555449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679707" y="3753716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30109" y="3062115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64544" y="3361363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71823" y="2229517"/>
              <a:ext cx="385487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Sticky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798768" y="3167317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47355" y="1959339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Pieces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57042" y="3237408"/>
              <a:ext cx="10363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Aroma_intensity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3276607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94493" y="2811761"/>
              <a:ext cx="4469413" cy="0"/>
            </a:xfrm>
            <a:custGeom>
              <a:avLst/>
              <a:pathLst>
                <a:path w="4469413" h="0">
                  <a:moveTo>
                    <a:pt x="0" y="0"/>
                  </a:moveTo>
                  <a:lnTo>
                    <a:pt x="4469413" y="0"/>
                  </a:lnTo>
                  <a:lnTo>
                    <a:pt x="44694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444925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3146675" y="1928976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40213" y="2310013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840481" y="2503584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094673" y="3004512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156479" y="4928487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32226" y="2232133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10849" y="3126318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85447" y="1228729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79780" y="3344568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53824" y="914400"/>
              <a:ext cx="5150751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985953" y="3715218"/>
              <a:ext cx="120039" cy="113409"/>
            </a:xfrm>
            <a:custGeom>
              <a:avLst/>
              <a:pathLst>
                <a:path w="120039" h="113409">
                  <a:moveTo>
                    <a:pt x="120039" y="113409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1B9E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67802" y="3883762"/>
              <a:ext cx="167679" cy="136632"/>
            </a:xfrm>
            <a:custGeom>
              <a:avLst/>
              <a:pathLst>
                <a:path w="167679" h="136632">
                  <a:moveTo>
                    <a:pt x="0" y="136632"/>
                  </a:moveTo>
                  <a:lnTo>
                    <a:pt x="167679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121203" y="2218199"/>
              <a:ext cx="12289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First Bite Hardness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904355" y="3849794"/>
              <a:ext cx="6186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027335" y="1617672"/>
              <a:ext cx="157448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Negative Area (Cycle: 1)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0610" y="2035109"/>
              <a:ext cx="200824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Peak Negative Force (Cycle: 1)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452450" y="1797847"/>
              <a:ext cx="1486404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Sweet_Candy_Aroma_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801405" y="4011072"/>
              <a:ext cx="2024618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CSA_(Cooked_Sugar_Aroma)_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055238" y="3625809"/>
              <a:ext cx="7311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Astringent_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425520" y="2817421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90322" y="1844046"/>
              <a:ext cx="779231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Bitter_Taste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158181" y="2532522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440826" y="2308009"/>
              <a:ext cx="1004298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Sour_Aftertaste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260101" y="1994530"/>
              <a:ext cx="103634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Bitter_Aftertaste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24234" y="3559134"/>
              <a:ext cx="146205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Sour_Dairy_Afterflavor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27566" y="2682057"/>
              <a:ext cx="948049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relevant_flavor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349548" y="2411903"/>
              <a:ext cx="123727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relevant_afterflavor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083" y="3162116"/>
              <a:ext cx="7070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60365" y="2834248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252455" y="3255250"/>
              <a:ext cx="425786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80372" y="3431517"/>
              <a:ext cx="28117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97045" y="3076949"/>
              <a:ext cx="10363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Aroma_intensity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4000420" y="1653638"/>
              <a:ext cx="2847452" cy="2848915"/>
            </a:xfrm>
            <a:custGeom>
              <a:avLst/>
              <a:pathLst>
                <a:path w="2847452" h="2848915">
                  <a:moveTo>
                    <a:pt x="0" y="1424457"/>
                  </a:moveTo>
                  <a:lnTo>
                    <a:pt x="11700" y="1606707"/>
                  </a:lnTo>
                  <a:lnTo>
                    <a:pt x="46611" y="1785963"/>
                  </a:lnTo>
                  <a:lnTo>
                    <a:pt x="104157" y="1959284"/>
                  </a:lnTo>
                  <a:lnTo>
                    <a:pt x="183395" y="2123823"/>
                  </a:lnTo>
                  <a:lnTo>
                    <a:pt x="283023" y="2276879"/>
                  </a:lnTo>
                  <a:lnTo>
                    <a:pt x="401405" y="2415937"/>
                  </a:lnTo>
                  <a:lnTo>
                    <a:pt x="536598" y="2538716"/>
                  </a:lnTo>
                  <a:lnTo>
                    <a:pt x="686382" y="2643198"/>
                  </a:lnTo>
                  <a:lnTo>
                    <a:pt x="848296" y="2727669"/>
                  </a:lnTo>
                  <a:lnTo>
                    <a:pt x="1019684" y="2790741"/>
                  </a:lnTo>
                  <a:lnTo>
                    <a:pt x="1197729" y="2831379"/>
                  </a:lnTo>
                  <a:lnTo>
                    <a:pt x="1379510" y="2848915"/>
                  </a:lnTo>
                  <a:lnTo>
                    <a:pt x="1562041" y="2843062"/>
                  </a:lnTo>
                  <a:lnTo>
                    <a:pt x="1742324" y="2813915"/>
                  </a:lnTo>
                  <a:lnTo>
                    <a:pt x="1917400" y="2761953"/>
                  </a:lnTo>
                  <a:lnTo>
                    <a:pt x="2084395" y="2688030"/>
                  </a:lnTo>
                  <a:lnTo>
                    <a:pt x="2240565" y="2593359"/>
                  </a:lnTo>
                  <a:lnTo>
                    <a:pt x="2383346" y="2479494"/>
                  </a:lnTo>
                  <a:lnTo>
                    <a:pt x="2510395" y="2348306"/>
                  </a:lnTo>
                  <a:lnTo>
                    <a:pt x="2619624" y="2201948"/>
                  </a:lnTo>
                  <a:lnTo>
                    <a:pt x="2709242" y="2042824"/>
                  </a:lnTo>
                  <a:lnTo>
                    <a:pt x="2777774" y="1873546"/>
                  </a:lnTo>
                  <a:lnTo>
                    <a:pt x="2824098" y="1696895"/>
                  </a:lnTo>
                  <a:lnTo>
                    <a:pt x="2847452" y="1515770"/>
                  </a:lnTo>
                  <a:lnTo>
                    <a:pt x="2847452" y="1333145"/>
                  </a:lnTo>
                  <a:lnTo>
                    <a:pt x="2824098" y="1152020"/>
                  </a:lnTo>
                  <a:lnTo>
                    <a:pt x="2777774" y="975368"/>
                  </a:lnTo>
                  <a:lnTo>
                    <a:pt x="2709242" y="806091"/>
                  </a:lnTo>
                  <a:lnTo>
                    <a:pt x="2619624" y="646966"/>
                  </a:lnTo>
                  <a:lnTo>
                    <a:pt x="2510395" y="500609"/>
                  </a:lnTo>
                  <a:lnTo>
                    <a:pt x="2383346" y="369420"/>
                  </a:lnTo>
                  <a:lnTo>
                    <a:pt x="2240565" y="255556"/>
                  </a:lnTo>
                  <a:lnTo>
                    <a:pt x="2084395" y="160885"/>
                  </a:lnTo>
                  <a:lnTo>
                    <a:pt x="1917400" y="86961"/>
                  </a:lnTo>
                  <a:lnTo>
                    <a:pt x="1742324" y="35000"/>
                  </a:lnTo>
                  <a:lnTo>
                    <a:pt x="1562041" y="5853"/>
                  </a:lnTo>
                  <a:lnTo>
                    <a:pt x="1379510" y="0"/>
                  </a:lnTo>
                  <a:lnTo>
                    <a:pt x="1197729" y="17536"/>
                  </a:lnTo>
                  <a:lnTo>
                    <a:pt x="1019684" y="58173"/>
                  </a:lnTo>
                  <a:lnTo>
                    <a:pt x="848296" y="121246"/>
                  </a:lnTo>
                  <a:lnTo>
                    <a:pt x="686382" y="205716"/>
                  </a:lnTo>
                  <a:lnTo>
                    <a:pt x="536598" y="310199"/>
                  </a:lnTo>
                  <a:lnTo>
                    <a:pt x="401405" y="432977"/>
                  </a:lnTo>
                  <a:lnTo>
                    <a:pt x="283023" y="572036"/>
                  </a:lnTo>
                  <a:lnTo>
                    <a:pt x="183395" y="725092"/>
                  </a:lnTo>
                  <a:lnTo>
                    <a:pt x="104157" y="889631"/>
                  </a:lnTo>
                  <a:lnTo>
                    <a:pt x="46611" y="1062951"/>
                  </a:lnTo>
                  <a:lnTo>
                    <a:pt x="11700" y="1242208"/>
                  </a:lnTo>
                  <a:lnTo>
                    <a:pt x="0" y="1424457"/>
                  </a:lnTo>
                  <a:lnTo>
                    <a:pt x="0" y="1424457"/>
                  </a:lnTo>
                  <a:lnTo>
                    <a:pt x="11700" y="1242208"/>
                  </a:lnTo>
                  <a:lnTo>
                    <a:pt x="46611" y="1062951"/>
                  </a:lnTo>
                  <a:lnTo>
                    <a:pt x="104157" y="889631"/>
                  </a:lnTo>
                  <a:lnTo>
                    <a:pt x="183395" y="725092"/>
                  </a:lnTo>
                  <a:lnTo>
                    <a:pt x="283023" y="572036"/>
                  </a:lnTo>
                  <a:lnTo>
                    <a:pt x="401405" y="432977"/>
                  </a:lnTo>
                  <a:lnTo>
                    <a:pt x="536598" y="310199"/>
                  </a:lnTo>
                  <a:lnTo>
                    <a:pt x="686382" y="205716"/>
                  </a:lnTo>
                  <a:lnTo>
                    <a:pt x="848296" y="121246"/>
                  </a:lnTo>
                  <a:lnTo>
                    <a:pt x="1019684" y="58173"/>
                  </a:lnTo>
                  <a:lnTo>
                    <a:pt x="1197729" y="17536"/>
                  </a:lnTo>
                  <a:lnTo>
                    <a:pt x="1379510" y="0"/>
                  </a:lnTo>
                  <a:lnTo>
                    <a:pt x="1562041" y="5853"/>
                  </a:lnTo>
                  <a:lnTo>
                    <a:pt x="1742324" y="35000"/>
                  </a:lnTo>
                  <a:lnTo>
                    <a:pt x="1917400" y="86961"/>
                  </a:lnTo>
                  <a:lnTo>
                    <a:pt x="2084395" y="160885"/>
                  </a:lnTo>
                  <a:lnTo>
                    <a:pt x="2240565" y="255556"/>
                  </a:lnTo>
                  <a:lnTo>
                    <a:pt x="2383346" y="369420"/>
                  </a:lnTo>
                  <a:lnTo>
                    <a:pt x="2510395" y="500609"/>
                  </a:lnTo>
                  <a:lnTo>
                    <a:pt x="2619624" y="646966"/>
                  </a:lnTo>
                  <a:lnTo>
                    <a:pt x="2709242" y="806091"/>
                  </a:lnTo>
                  <a:lnTo>
                    <a:pt x="2777774" y="975368"/>
                  </a:lnTo>
                  <a:lnTo>
                    <a:pt x="2824098" y="1152020"/>
                  </a:lnTo>
                  <a:lnTo>
                    <a:pt x="2847452" y="1333145"/>
                  </a:lnTo>
                  <a:lnTo>
                    <a:pt x="2847452" y="1515770"/>
                  </a:lnTo>
                  <a:lnTo>
                    <a:pt x="2824098" y="1696895"/>
                  </a:lnTo>
                  <a:lnTo>
                    <a:pt x="2777774" y="1873546"/>
                  </a:lnTo>
                  <a:lnTo>
                    <a:pt x="2709242" y="2042824"/>
                  </a:lnTo>
                  <a:lnTo>
                    <a:pt x="2619624" y="2201948"/>
                  </a:lnTo>
                  <a:lnTo>
                    <a:pt x="2510395" y="2348306"/>
                  </a:lnTo>
                  <a:lnTo>
                    <a:pt x="2383346" y="2479494"/>
                  </a:lnTo>
                  <a:lnTo>
                    <a:pt x="2240565" y="2593359"/>
                  </a:lnTo>
                  <a:lnTo>
                    <a:pt x="2084395" y="2688030"/>
                  </a:lnTo>
                  <a:lnTo>
                    <a:pt x="1917400" y="2761953"/>
                  </a:lnTo>
                  <a:lnTo>
                    <a:pt x="1742324" y="2813915"/>
                  </a:lnTo>
                  <a:lnTo>
                    <a:pt x="1562041" y="2843062"/>
                  </a:lnTo>
                  <a:lnTo>
                    <a:pt x="1379510" y="2848915"/>
                  </a:lnTo>
                  <a:lnTo>
                    <a:pt x="1197729" y="2831379"/>
                  </a:lnTo>
                  <a:lnTo>
                    <a:pt x="1019684" y="2790741"/>
                  </a:lnTo>
                  <a:lnTo>
                    <a:pt x="848296" y="2727669"/>
                  </a:lnTo>
                  <a:lnTo>
                    <a:pt x="686382" y="2643198"/>
                  </a:lnTo>
                  <a:lnTo>
                    <a:pt x="536598" y="2538716"/>
                  </a:lnTo>
                  <a:lnTo>
                    <a:pt x="401405" y="2415937"/>
                  </a:lnTo>
                  <a:lnTo>
                    <a:pt x="283023" y="2276879"/>
                  </a:lnTo>
                  <a:lnTo>
                    <a:pt x="183395" y="2123823"/>
                  </a:lnTo>
                  <a:lnTo>
                    <a:pt x="104157" y="1959284"/>
                  </a:lnTo>
                  <a:lnTo>
                    <a:pt x="46611" y="1785963"/>
                  </a:lnTo>
                  <a:lnTo>
                    <a:pt x="11700" y="1606707"/>
                  </a:lnTo>
                  <a:lnTo>
                    <a:pt x="0" y="142445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53824" y="3078096"/>
              <a:ext cx="5150751" cy="0"/>
            </a:xfrm>
            <a:custGeom>
              <a:avLst/>
              <a:pathLst>
                <a:path w="5150751" h="0">
                  <a:moveTo>
                    <a:pt x="0" y="0"/>
                  </a:moveTo>
                  <a:lnTo>
                    <a:pt x="5150751" y="0"/>
                  </a:lnTo>
                  <a:lnTo>
                    <a:pt x="5150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425610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6712" y="1378268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64932" y="5045440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84202" y="2832490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48996" y="3768702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830056" y="2253038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448103" y="4649817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64703" y="1139679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14814" y="1651784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38300" y="4228687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4572000"/>
            <a:chOff x="914400" y="914400"/>
            <a:chExt cx="82296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18003" y="914400"/>
              <a:ext cx="4222393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06975" y="3075756"/>
              <a:ext cx="75538" cy="110802"/>
            </a:xfrm>
            <a:custGeom>
              <a:avLst/>
              <a:pathLst>
                <a:path w="75538" h="110802">
                  <a:moveTo>
                    <a:pt x="0" y="110802"/>
                  </a:moveTo>
                  <a:lnTo>
                    <a:pt x="75538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1636" y="3648445"/>
              <a:ext cx="96404" cy="275578"/>
            </a:xfrm>
            <a:custGeom>
              <a:avLst/>
              <a:pathLst>
                <a:path w="96404" h="275578">
                  <a:moveTo>
                    <a:pt x="0" y="275578"/>
                  </a:moveTo>
                  <a:lnTo>
                    <a:pt x="96404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43232" y="3584159"/>
              <a:ext cx="88065" cy="87414"/>
            </a:xfrm>
            <a:custGeom>
              <a:avLst/>
              <a:pathLst>
                <a:path w="88065" h="87414">
                  <a:moveTo>
                    <a:pt x="88065" y="87414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D95F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9412" y="3082020"/>
              <a:ext cx="78684" cy="48047"/>
            </a:xfrm>
            <a:custGeom>
              <a:avLst/>
              <a:pathLst>
                <a:path w="78684" h="48047">
                  <a:moveTo>
                    <a:pt x="78684" y="0"/>
                  </a:moveTo>
                  <a:lnTo>
                    <a:pt x="0" y="48047"/>
                  </a:lnTo>
                </a:path>
              </a:pathLst>
            </a:custGeom>
            <a:ln w="542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6092255" y="3434371"/>
              <a:ext cx="988066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Vitamin_Aroma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882004" y="3177236"/>
              <a:ext cx="795393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16198" y="1980546"/>
              <a:ext cx="73123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75702" y="3563044"/>
              <a:ext cx="82750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36118" y="2809025"/>
              <a:ext cx="84359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Sweet_Taste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84461" y="3859875"/>
              <a:ext cx="1044315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Vitamin_Flavor_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689552" y="3178444"/>
              <a:ext cx="1100705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Sweet_Aftertaste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93252" y="3663945"/>
              <a:ext cx="1301424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Vitamin_Afterflavor_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834095" y="2257808"/>
              <a:ext cx="70703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70957" y="2983628"/>
              <a:ext cx="46594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Melting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90378" y="1958775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Pieces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770336" y="3021231"/>
              <a:ext cx="281175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768352" y="3237373"/>
              <a:ext cx="10363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Aroma_intensity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4185845" y="1644044"/>
              <a:ext cx="2334234" cy="2335434"/>
            </a:xfrm>
            <a:custGeom>
              <a:avLst/>
              <a:pathLst>
                <a:path w="2334234" h="2335434">
                  <a:moveTo>
                    <a:pt x="0" y="1167717"/>
                  </a:moveTo>
                  <a:lnTo>
                    <a:pt x="9591" y="1317118"/>
                  </a:lnTo>
                  <a:lnTo>
                    <a:pt x="38209" y="1464066"/>
                  </a:lnTo>
                  <a:lnTo>
                    <a:pt x="85384" y="1606148"/>
                  </a:lnTo>
                  <a:lnTo>
                    <a:pt x="150340" y="1741031"/>
                  </a:lnTo>
                  <a:lnTo>
                    <a:pt x="232011" y="1866500"/>
                  </a:lnTo>
                  <a:lnTo>
                    <a:pt x="329057" y="1980495"/>
                  </a:lnTo>
                  <a:lnTo>
                    <a:pt x="439883" y="2081144"/>
                  </a:lnTo>
                  <a:lnTo>
                    <a:pt x="562670" y="2166795"/>
                  </a:lnTo>
                  <a:lnTo>
                    <a:pt x="695402" y="2236041"/>
                  </a:lnTo>
                  <a:lnTo>
                    <a:pt x="835898" y="2287745"/>
                  </a:lnTo>
                  <a:lnTo>
                    <a:pt x="981854" y="2321058"/>
                  </a:lnTo>
                  <a:lnTo>
                    <a:pt x="1130871" y="2335434"/>
                  </a:lnTo>
                  <a:lnTo>
                    <a:pt x="1280502" y="2330635"/>
                  </a:lnTo>
                  <a:lnTo>
                    <a:pt x="1428292" y="2306742"/>
                  </a:lnTo>
                  <a:lnTo>
                    <a:pt x="1571813" y="2264146"/>
                  </a:lnTo>
                  <a:lnTo>
                    <a:pt x="1708709" y="2203546"/>
                  </a:lnTo>
                  <a:lnTo>
                    <a:pt x="1836731" y="2125938"/>
                  </a:lnTo>
                  <a:lnTo>
                    <a:pt x="1953778" y="2032596"/>
                  </a:lnTo>
                  <a:lnTo>
                    <a:pt x="2057928" y="1925053"/>
                  </a:lnTo>
                  <a:lnTo>
                    <a:pt x="2147470" y="1805075"/>
                  </a:lnTo>
                  <a:lnTo>
                    <a:pt x="2220935" y="1674631"/>
                  </a:lnTo>
                  <a:lnTo>
                    <a:pt x="2277115" y="1535863"/>
                  </a:lnTo>
                  <a:lnTo>
                    <a:pt x="2315090" y="1391051"/>
                  </a:lnTo>
                  <a:lnTo>
                    <a:pt x="2334234" y="1242571"/>
                  </a:lnTo>
                  <a:lnTo>
                    <a:pt x="2334234" y="1092862"/>
                  </a:lnTo>
                  <a:lnTo>
                    <a:pt x="2315090" y="944383"/>
                  </a:lnTo>
                  <a:lnTo>
                    <a:pt x="2277115" y="799570"/>
                  </a:lnTo>
                  <a:lnTo>
                    <a:pt x="2220935" y="660803"/>
                  </a:lnTo>
                  <a:lnTo>
                    <a:pt x="2147470" y="530359"/>
                  </a:lnTo>
                  <a:lnTo>
                    <a:pt x="2057928" y="410380"/>
                  </a:lnTo>
                  <a:lnTo>
                    <a:pt x="1953778" y="302837"/>
                  </a:lnTo>
                  <a:lnTo>
                    <a:pt x="1836731" y="209495"/>
                  </a:lnTo>
                  <a:lnTo>
                    <a:pt x="1708709" y="131887"/>
                  </a:lnTo>
                  <a:lnTo>
                    <a:pt x="1571813" y="71288"/>
                  </a:lnTo>
                  <a:lnTo>
                    <a:pt x="1428292" y="28691"/>
                  </a:lnTo>
                  <a:lnTo>
                    <a:pt x="1280502" y="4798"/>
                  </a:lnTo>
                  <a:lnTo>
                    <a:pt x="1130871" y="0"/>
                  </a:lnTo>
                  <a:lnTo>
                    <a:pt x="981854" y="14375"/>
                  </a:lnTo>
                  <a:lnTo>
                    <a:pt x="835898" y="47688"/>
                  </a:lnTo>
                  <a:lnTo>
                    <a:pt x="695402" y="99392"/>
                  </a:lnTo>
                  <a:lnTo>
                    <a:pt x="562670" y="168638"/>
                  </a:lnTo>
                  <a:lnTo>
                    <a:pt x="439883" y="254289"/>
                  </a:lnTo>
                  <a:lnTo>
                    <a:pt x="329057" y="354939"/>
                  </a:lnTo>
                  <a:lnTo>
                    <a:pt x="232011" y="468934"/>
                  </a:lnTo>
                  <a:lnTo>
                    <a:pt x="150340" y="594403"/>
                  </a:lnTo>
                  <a:lnTo>
                    <a:pt x="85384" y="729286"/>
                  </a:lnTo>
                  <a:lnTo>
                    <a:pt x="38209" y="871368"/>
                  </a:lnTo>
                  <a:lnTo>
                    <a:pt x="9591" y="1018316"/>
                  </a:lnTo>
                  <a:lnTo>
                    <a:pt x="0" y="1167717"/>
                  </a:lnTo>
                  <a:lnTo>
                    <a:pt x="0" y="1167717"/>
                  </a:lnTo>
                  <a:lnTo>
                    <a:pt x="9591" y="1018316"/>
                  </a:lnTo>
                  <a:lnTo>
                    <a:pt x="38209" y="871368"/>
                  </a:lnTo>
                  <a:lnTo>
                    <a:pt x="85384" y="729286"/>
                  </a:lnTo>
                  <a:lnTo>
                    <a:pt x="150340" y="594403"/>
                  </a:lnTo>
                  <a:lnTo>
                    <a:pt x="232011" y="468934"/>
                  </a:lnTo>
                  <a:lnTo>
                    <a:pt x="329057" y="354939"/>
                  </a:lnTo>
                  <a:lnTo>
                    <a:pt x="439883" y="254289"/>
                  </a:lnTo>
                  <a:lnTo>
                    <a:pt x="562670" y="168638"/>
                  </a:lnTo>
                  <a:lnTo>
                    <a:pt x="695402" y="99392"/>
                  </a:lnTo>
                  <a:lnTo>
                    <a:pt x="835898" y="47688"/>
                  </a:lnTo>
                  <a:lnTo>
                    <a:pt x="981854" y="14375"/>
                  </a:lnTo>
                  <a:lnTo>
                    <a:pt x="1130871" y="0"/>
                  </a:lnTo>
                  <a:lnTo>
                    <a:pt x="1280502" y="4798"/>
                  </a:lnTo>
                  <a:lnTo>
                    <a:pt x="1428292" y="28691"/>
                  </a:lnTo>
                  <a:lnTo>
                    <a:pt x="1571813" y="71288"/>
                  </a:lnTo>
                  <a:lnTo>
                    <a:pt x="1708709" y="131887"/>
                  </a:lnTo>
                  <a:lnTo>
                    <a:pt x="1836731" y="209495"/>
                  </a:lnTo>
                  <a:lnTo>
                    <a:pt x="1953778" y="302837"/>
                  </a:lnTo>
                  <a:lnTo>
                    <a:pt x="2057928" y="410380"/>
                  </a:lnTo>
                  <a:lnTo>
                    <a:pt x="2147470" y="530359"/>
                  </a:lnTo>
                  <a:lnTo>
                    <a:pt x="2220935" y="660803"/>
                  </a:lnTo>
                  <a:lnTo>
                    <a:pt x="2277115" y="799570"/>
                  </a:lnTo>
                  <a:lnTo>
                    <a:pt x="2315090" y="944383"/>
                  </a:lnTo>
                  <a:lnTo>
                    <a:pt x="2334234" y="1092862"/>
                  </a:lnTo>
                  <a:lnTo>
                    <a:pt x="2334234" y="1242571"/>
                  </a:lnTo>
                  <a:lnTo>
                    <a:pt x="2315090" y="1391051"/>
                  </a:lnTo>
                  <a:lnTo>
                    <a:pt x="2277115" y="1535863"/>
                  </a:lnTo>
                  <a:lnTo>
                    <a:pt x="2220935" y="1674631"/>
                  </a:lnTo>
                  <a:lnTo>
                    <a:pt x="2147470" y="1805075"/>
                  </a:lnTo>
                  <a:lnTo>
                    <a:pt x="2057928" y="1925053"/>
                  </a:lnTo>
                  <a:lnTo>
                    <a:pt x="1953778" y="2032596"/>
                  </a:lnTo>
                  <a:lnTo>
                    <a:pt x="1836731" y="2125938"/>
                  </a:lnTo>
                  <a:lnTo>
                    <a:pt x="1708709" y="2203546"/>
                  </a:lnTo>
                  <a:lnTo>
                    <a:pt x="1571813" y="2264146"/>
                  </a:lnTo>
                  <a:lnTo>
                    <a:pt x="1428292" y="2306742"/>
                  </a:lnTo>
                  <a:lnTo>
                    <a:pt x="1280502" y="2330635"/>
                  </a:lnTo>
                  <a:lnTo>
                    <a:pt x="1130871" y="2335434"/>
                  </a:lnTo>
                  <a:lnTo>
                    <a:pt x="981854" y="2321058"/>
                  </a:lnTo>
                  <a:lnTo>
                    <a:pt x="835898" y="2287745"/>
                  </a:lnTo>
                  <a:lnTo>
                    <a:pt x="695402" y="2236041"/>
                  </a:lnTo>
                  <a:lnTo>
                    <a:pt x="562670" y="2166795"/>
                  </a:lnTo>
                  <a:lnTo>
                    <a:pt x="439883" y="2081144"/>
                  </a:lnTo>
                  <a:lnTo>
                    <a:pt x="329057" y="1980495"/>
                  </a:lnTo>
                  <a:lnTo>
                    <a:pt x="232011" y="1866500"/>
                  </a:lnTo>
                  <a:lnTo>
                    <a:pt x="150340" y="1741031"/>
                  </a:lnTo>
                  <a:lnTo>
                    <a:pt x="85384" y="1606148"/>
                  </a:lnTo>
                  <a:lnTo>
                    <a:pt x="38209" y="1464066"/>
                  </a:lnTo>
                  <a:lnTo>
                    <a:pt x="9591" y="1317118"/>
                  </a:lnTo>
                  <a:lnTo>
                    <a:pt x="0" y="1167717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918003" y="2811761"/>
              <a:ext cx="4222393" cy="0"/>
            </a:xfrm>
            <a:custGeom>
              <a:avLst/>
              <a:pathLst>
                <a:path w="4222393" h="0">
                  <a:moveTo>
                    <a:pt x="0" y="0"/>
                  </a:moveTo>
                  <a:lnTo>
                    <a:pt x="4222393" y="0"/>
                  </a:lnTo>
                  <a:lnTo>
                    <a:pt x="42223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354162" y="1125152"/>
              <a:ext cx="0" cy="4069791"/>
            </a:xfrm>
            <a:custGeom>
              <a:avLst/>
              <a:pathLst>
                <a:path w="0" h="4069791">
                  <a:moveTo>
                    <a:pt x="0" y="40697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0074" y="3176593"/>
              <a:ext cx="108970" cy="107397"/>
            </a:xfrm>
            <a:custGeom>
              <a:avLst/>
              <a:pathLst>
                <a:path w="108970" h="107397">
                  <a:moveTo>
                    <a:pt x="108970" y="1073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33273" y="3325688"/>
              <a:ext cx="148632" cy="149978"/>
            </a:xfrm>
            <a:custGeom>
              <a:avLst/>
              <a:pathLst>
                <a:path w="148632" h="149978">
                  <a:moveTo>
                    <a:pt x="148632" y="149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671493" y="1928557"/>
              <a:ext cx="178410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MultiGummies Men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3723" y="2361427"/>
              <a:ext cx="331128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Multivitamin Women Assorted Natural Fruits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5993" y="2526776"/>
              <a:ext cx="16085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Alive Adults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963723" y="3305208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531980" y="4928491"/>
              <a:ext cx="33379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The Perfect Women's Multi Blissful Berry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32371" y="2141921"/>
              <a:ext cx="186221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Fruit Bites Women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352676" y="3055766"/>
              <a:ext cx="173769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Multivitamin Men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49360" y="1139655"/>
              <a:ext cx="197455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Women's Formula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69634" y="3467309"/>
              <a:ext cx="197948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Supercharge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122405" y="5266944"/>
              <a:ext cx="3813589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122405" y="5304428"/>
              <a:ext cx="352970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3538638" y="526694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608173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1B9E77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4782599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852134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95F02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5958744" y="5266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028279" y="5350064"/>
              <a:ext cx="80386" cy="78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570B3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57" y="5318926"/>
              <a:ext cx="897979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analytical_attributes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65318" y="5318926"/>
              <a:ext cx="830163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sensory_attributes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241463" y="5320117"/>
              <a:ext cx="69453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consumer_JAR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2021-06-22T11:26:37Z</dcterms:modified>
  <cp:category/>
</cp:coreProperties>
</file>