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Relationship Id="rId81" Type="http://schemas.openxmlformats.org/officeDocument/2006/relationships/slide" Target="slides/slide72.xml"/>
<Relationship Id="rId82" Type="http://schemas.openxmlformats.org/officeDocument/2006/relationships/slide" Target="slides/slide73.xml"/>
<Relationship Id="rId83" Type="http://schemas.openxmlformats.org/officeDocument/2006/relationships/slide" Target="slides/slide74.xml"/>
<Relationship Id="rId84" Type="http://schemas.openxmlformats.org/officeDocument/2006/relationships/slide" Target="slides/slide75.xml"/>
<Relationship Id="rId85" Type="http://schemas.openxmlformats.org/officeDocument/2006/relationships/slide" Target="slides/slide76.xml"/>
<Relationship Id="rId86" Type="http://schemas.openxmlformats.org/officeDocument/2006/relationships/slide" Target="slides/slide77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54eac61bb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811848" y="3100792"/>
              <a:ext cx="1668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JAR Chewiness: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011083" y="2943263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794277" y="3260047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846756" y="3367904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26%: JAR Melting: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884096" y="2790506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Flavour Duration: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651483" y="3569039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Sweetness: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971395" y="2632393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Tartness: Wants Less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435320" y="3702383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 Intensity: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22732" y="2418960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Age: 18-44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420240" y="3855533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JAR Flavor Strength: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413298" y="3237071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661926" y="2927659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710492" y="2807157"/>
              <a:ext cx="189772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Flavour Duration: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582441" y="3448707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860378" y="2652692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Chewiness: Wants More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45829" y="3560862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JAR Melting: Wants More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08019" y="2488859"/>
              <a:ext cx="162665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JAR Sweetness: Wants More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68%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32%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335405" y="2902737"/>
              <a:ext cx="662324" cy="383011"/>
            </a:xfrm>
            <a:prstGeom prst="rect">
              <a:avLst/>
            </a:prstGeom>
            <a:solidFill>
              <a:srgbClr val="28F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335405" y="3285749"/>
              <a:ext cx="662324" cy="383011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335405" y="2136715"/>
              <a:ext cx="662324" cy="383011"/>
            </a:xfrm>
            <a:prstGeom prst="rect">
              <a:avLst/>
            </a:prstGeom>
            <a:solidFill>
              <a:srgbClr val="17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335405" y="2519726"/>
              <a:ext cx="662324" cy="383011"/>
            </a:xfrm>
            <a:prstGeom prst="rect">
              <a:avLst/>
            </a:prstGeom>
            <a:solidFill>
              <a:srgbClr val="54B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335405" y="3668760"/>
              <a:ext cx="662324" cy="383011"/>
            </a:xfrm>
            <a:prstGeom prst="rect">
              <a:avLst/>
            </a:prstGeom>
            <a:solidFill>
              <a:srgbClr val="58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335405" y="1753703"/>
              <a:ext cx="662324" cy="383011"/>
            </a:xfrm>
            <a:prstGeom prst="rect">
              <a:avLst/>
            </a:prstGeom>
            <a:solidFill>
              <a:srgbClr val="3D4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997729" y="2902737"/>
              <a:ext cx="662324" cy="383011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997729" y="3285749"/>
              <a:ext cx="662324" cy="383011"/>
            </a:xfrm>
            <a:prstGeom prst="rect">
              <a:avLst/>
            </a:prstGeom>
            <a:solidFill>
              <a:srgbClr val="0C0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997729" y="2136715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997729" y="2519726"/>
              <a:ext cx="662324" cy="383011"/>
            </a:xfrm>
            <a:prstGeom prst="rect">
              <a:avLst/>
            </a:prstGeom>
            <a:solidFill>
              <a:srgbClr val="4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997729" y="3668760"/>
              <a:ext cx="662324" cy="383011"/>
            </a:xfrm>
            <a:prstGeom prst="rect">
              <a:avLst/>
            </a:prstGeom>
            <a:solidFill>
              <a:srgbClr val="485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997729" y="1753703"/>
              <a:ext cx="662324" cy="383011"/>
            </a:xfrm>
            <a:prstGeom prst="rect">
              <a:avLst/>
            </a:prstGeom>
            <a:solidFill>
              <a:srgbClr val="2F3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010757" y="2902737"/>
              <a:ext cx="662324" cy="383011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010757" y="3285749"/>
              <a:ext cx="662324" cy="383011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010757" y="2136715"/>
              <a:ext cx="662324" cy="383011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010757" y="2519726"/>
              <a:ext cx="662324" cy="383011"/>
            </a:xfrm>
            <a:prstGeom prst="rect">
              <a:avLst/>
            </a:prstGeom>
            <a:solidFill>
              <a:srgbClr val="252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010757" y="3668760"/>
              <a:ext cx="662324" cy="383011"/>
            </a:xfrm>
            <a:prstGeom prst="rect">
              <a:avLst/>
            </a:prstGeom>
            <a:solidFill>
              <a:srgbClr val="1C1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010757" y="1753703"/>
              <a:ext cx="662324" cy="383011"/>
            </a:xfrm>
            <a:prstGeom prst="rect">
              <a:avLst/>
            </a:prstGeom>
            <a:solidFill>
              <a:srgbClr val="51C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361460" y="2902737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61460" y="3285749"/>
              <a:ext cx="662324" cy="383011"/>
            </a:xfrm>
            <a:prstGeom prst="rect">
              <a:avLst/>
            </a:prstGeom>
            <a:solidFill>
              <a:srgbClr val="3E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361460" y="2136715"/>
              <a:ext cx="662324" cy="383011"/>
            </a:xfrm>
            <a:prstGeom prst="rect">
              <a:avLst/>
            </a:prstGeom>
            <a:solidFill>
              <a:srgbClr val="39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361460" y="2519726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361460" y="3668760"/>
              <a:ext cx="662324" cy="383011"/>
            </a:xfrm>
            <a:prstGeom prst="rect">
              <a:avLst/>
            </a:prstGeom>
            <a:solidFill>
              <a:srgbClr val="131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361460" y="1753703"/>
              <a:ext cx="66232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348432" y="2902737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348432" y="3285749"/>
              <a:ext cx="662324" cy="383011"/>
            </a:xfrm>
            <a:prstGeom prst="rect">
              <a:avLst/>
            </a:prstGeom>
            <a:solidFill>
              <a:srgbClr val="141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348432" y="2136715"/>
              <a:ext cx="662324" cy="383011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4348432" y="2519726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348432" y="3668760"/>
              <a:ext cx="662324" cy="383011"/>
            </a:xfrm>
            <a:prstGeom prst="rect">
              <a:avLst/>
            </a:prstGeom>
            <a:solidFill>
              <a:srgbClr val="455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348432" y="1753703"/>
              <a:ext cx="662324" cy="383011"/>
            </a:xfrm>
            <a:prstGeom prst="rect">
              <a:avLst/>
            </a:prstGeom>
            <a:solidFill>
              <a:srgbClr val="4AD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673081" y="2902737"/>
              <a:ext cx="662324" cy="383011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673081" y="3285749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673081" y="2136715"/>
              <a:ext cx="662324" cy="383011"/>
            </a:xfrm>
            <a:prstGeom prst="rect">
              <a:avLst/>
            </a:prstGeom>
            <a:solidFill>
              <a:srgbClr val="2BF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673081" y="2519726"/>
              <a:ext cx="66232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673081" y="3668760"/>
              <a:ext cx="66232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673081" y="1753703"/>
              <a:ext cx="662324" cy="383011"/>
            </a:xfrm>
            <a:prstGeom prst="rect">
              <a:avLst/>
            </a:prstGeom>
            <a:solidFill>
              <a:srgbClr val="52C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660054" y="2902737"/>
              <a:ext cx="662324" cy="383011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660054" y="3285749"/>
              <a:ext cx="66232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660054" y="2136715"/>
              <a:ext cx="662324" cy="383011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660054" y="2519726"/>
              <a:ext cx="66232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660054" y="3668760"/>
              <a:ext cx="662324" cy="383011"/>
            </a:xfrm>
            <a:prstGeom prst="rect">
              <a:avLst/>
            </a:prstGeom>
            <a:solidFill>
              <a:srgbClr val="353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660054" y="1753703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023784" y="2902737"/>
              <a:ext cx="662324" cy="383011"/>
            </a:xfrm>
            <a:prstGeom prst="rect">
              <a:avLst/>
            </a:prstGeom>
            <a:solidFill>
              <a:srgbClr val="43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023784" y="3285749"/>
              <a:ext cx="662324" cy="383011"/>
            </a:xfrm>
            <a:prstGeom prst="rect">
              <a:avLst/>
            </a:prstGeom>
            <a:solidFill>
              <a:srgbClr val="32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023784" y="2136715"/>
              <a:ext cx="66232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023784" y="2519726"/>
              <a:ext cx="662324" cy="383011"/>
            </a:xfrm>
            <a:prstGeom prst="rect">
              <a:avLst/>
            </a:prstGeom>
            <a:solidFill>
              <a:srgbClr val="363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023784" y="3668760"/>
              <a:ext cx="662324" cy="383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023784" y="1753703"/>
              <a:ext cx="662324" cy="383011"/>
            </a:xfrm>
            <a:prstGeom prst="rect">
              <a:avLst/>
            </a:prstGeom>
            <a:solidFill>
              <a:srgbClr val="3B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686108" y="2902737"/>
              <a:ext cx="662324" cy="383011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686108" y="3285749"/>
              <a:ext cx="662324" cy="383011"/>
            </a:xfrm>
            <a:prstGeom prst="rect">
              <a:avLst/>
            </a:prstGeom>
            <a:solidFill>
              <a:srgbClr val="191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686108" y="2136715"/>
              <a:ext cx="662324" cy="383011"/>
            </a:xfrm>
            <a:prstGeom prst="rect">
              <a:avLst/>
            </a:prstGeom>
            <a:solidFill>
              <a:srgbClr val="568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686108" y="2519726"/>
              <a:ext cx="662324" cy="383011"/>
            </a:xfrm>
            <a:prstGeom prst="rect">
              <a:avLst/>
            </a:prstGeom>
            <a:solidFill>
              <a:srgbClr val="2EF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686108" y="3668760"/>
              <a:ext cx="662324" cy="383011"/>
            </a:xfrm>
            <a:prstGeom prst="rect">
              <a:avLst/>
            </a:prstGeom>
            <a:solidFill>
              <a:srgbClr val="445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686108" y="1753703"/>
              <a:ext cx="662324" cy="383011"/>
            </a:xfrm>
            <a:prstGeom prst="rect">
              <a:avLst/>
            </a:prstGeom>
            <a:solidFill>
              <a:srgbClr val="42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6476184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6521904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6.61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7138508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7184228" y="189661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6.53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5151535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197255" y="1898269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7.27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2502238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2547958" y="1898269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7.57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4489211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4534931" y="189661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7.34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5813860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5859580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7.25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7800832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7846552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6.42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3164562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3210282" y="1897062"/>
              <a:ext cx="289327" cy="94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7.45</a:t>
              </a:r>
            </a:p>
          </p:txBody>
        </p:sp>
        <p:sp>
          <p:nvSpPr>
            <p:cNvPr id="76" name="pg75"/>
            <p:cNvSpPr/>
            <p:nvPr/>
          </p:nvSpPr>
          <p:spPr>
            <a:xfrm>
              <a:off x="3826887" y="185293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3872607" y="189668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522595" y="1281049"/>
              <a:ext cx="98934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7315" y="1256761"/>
              <a:ext cx="8538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72848" y="1256761"/>
              <a:ext cx="103673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79041" y="1397587"/>
              <a:ext cx="115181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822092" y="1399075"/>
              <a:ext cx="103965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868179" y="1421756"/>
              <a:ext cx="9214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069240" y="1564071"/>
              <a:ext cx="124676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47648" y="1538294"/>
              <a:ext cx="66389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7295" y="1562523"/>
              <a:ext cx="7385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87" name="pl86"/>
            <p:cNvSpPr/>
            <p:nvPr/>
          </p:nvSpPr>
          <p:spPr>
            <a:xfrm>
              <a:off x="269262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35494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1727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67959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4191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00424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66656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32889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799121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046854" y="3792400"/>
              <a:ext cx="1185743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561680" y="3409389"/>
              <a:ext cx="670917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568347" y="3024889"/>
              <a:ext cx="66424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548107" y="2643366"/>
              <a:ext cx="68449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55389" y="2257438"/>
              <a:ext cx="147720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914045" y="1875915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260433" y="3860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60433" y="3477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60433" y="3094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260433" y="2711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60433" y="2328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60433" y="19452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160555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160555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10" name="pic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6414" y="4298839"/>
              <a:ext cx="1097280" cy="219455"/>
            </a:xfrm>
            <a:prstGeom prst="rect">
              <a:avLst/>
            </a:prstGeom>
          </p:spPr>
        </p:pic>
        <p:sp>
          <p:nvSpPr>
            <p:cNvPr id="111" name="tx110"/>
            <p:cNvSpPr/>
            <p:nvPr/>
          </p:nvSpPr>
          <p:spPr>
            <a:xfrm>
              <a:off x="634003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88241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32870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230144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645186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0505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35824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45186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0505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35824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6933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0062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19381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670129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23443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5402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123526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87835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0.364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9779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63721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49585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58000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91009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090608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033403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44406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0.268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3938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48433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102056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3210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01199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37730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184674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85500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5387" y="34117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0.113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483124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039425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1359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36521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92822" y="196720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21.1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4756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0.002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Olly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604382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08062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00939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12.9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057779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34020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2793" y="34128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0.098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81997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99374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1059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54056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7337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2081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447139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5593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93957" y="341178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0.561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193422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75463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200083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21820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58884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33332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646819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454227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042240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78672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53396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0.014 if recommended adjustments made.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351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6933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19381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76909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9779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49585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3938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10205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184674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642673" y="3351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606582" y="3839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674614" y="3066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22282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622895" y="26487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934388" y="2615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467497" y="3895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773069" y="3074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6807154" y="2796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362480"/>
                  </a:moveTo>
                  <a:lnTo>
                    <a:pt x="81461" y="1355402"/>
                  </a:lnTo>
                  <a:lnTo>
                    <a:pt x="162922" y="1348232"/>
                  </a:lnTo>
                  <a:lnTo>
                    <a:pt x="244383" y="1340962"/>
                  </a:lnTo>
                  <a:lnTo>
                    <a:pt x="325844" y="1333587"/>
                  </a:lnTo>
                  <a:lnTo>
                    <a:pt x="407305" y="1326101"/>
                  </a:lnTo>
                  <a:lnTo>
                    <a:pt x="488766" y="1318498"/>
                  </a:lnTo>
                  <a:lnTo>
                    <a:pt x="570228" y="1310770"/>
                  </a:lnTo>
                  <a:lnTo>
                    <a:pt x="651689" y="1302911"/>
                  </a:lnTo>
                  <a:lnTo>
                    <a:pt x="733150" y="1294911"/>
                  </a:lnTo>
                  <a:lnTo>
                    <a:pt x="814611" y="1286763"/>
                  </a:lnTo>
                  <a:lnTo>
                    <a:pt x="896072" y="1278458"/>
                  </a:lnTo>
                  <a:lnTo>
                    <a:pt x="977533" y="1269986"/>
                  </a:lnTo>
                  <a:lnTo>
                    <a:pt x="1058994" y="1261336"/>
                  </a:lnTo>
                  <a:lnTo>
                    <a:pt x="1140456" y="1252500"/>
                  </a:lnTo>
                  <a:lnTo>
                    <a:pt x="1221917" y="1243464"/>
                  </a:lnTo>
                  <a:lnTo>
                    <a:pt x="1303378" y="1234218"/>
                  </a:lnTo>
                  <a:lnTo>
                    <a:pt x="1384839" y="1224749"/>
                  </a:lnTo>
                  <a:lnTo>
                    <a:pt x="1466300" y="1215044"/>
                  </a:lnTo>
                  <a:lnTo>
                    <a:pt x="1547761" y="1205090"/>
                  </a:lnTo>
                  <a:lnTo>
                    <a:pt x="1629223" y="1194872"/>
                  </a:lnTo>
                  <a:lnTo>
                    <a:pt x="1710684" y="1184377"/>
                  </a:lnTo>
                  <a:lnTo>
                    <a:pt x="1792145" y="1173590"/>
                  </a:lnTo>
                  <a:lnTo>
                    <a:pt x="1873606" y="1162496"/>
                  </a:lnTo>
                  <a:lnTo>
                    <a:pt x="1955067" y="1151080"/>
                  </a:lnTo>
                  <a:lnTo>
                    <a:pt x="2036528" y="1139327"/>
                  </a:lnTo>
                  <a:lnTo>
                    <a:pt x="2117989" y="1127222"/>
                  </a:lnTo>
                  <a:lnTo>
                    <a:pt x="2199451" y="1114751"/>
                  </a:lnTo>
                  <a:lnTo>
                    <a:pt x="2280912" y="1101900"/>
                  </a:lnTo>
                  <a:lnTo>
                    <a:pt x="2362373" y="1088656"/>
                  </a:lnTo>
                  <a:lnTo>
                    <a:pt x="2443834" y="1075007"/>
                  </a:lnTo>
                  <a:lnTo>
                    <a:pt x="2525295" y="1060942"/>
                  </a:lnTo>
                  <a:lnTo>
                    <a:pt x="2606756" y="1046452"/>
                  </a:lnTo>
                  <a:lnTo>
                    <a:pt x="2688217" y="1031528"/>
                  </a:lnTo>
                  <a:lnTo>
                    <a:pt x="2769679" y="1016164"/>
                  </a:lnTo>
                  <a:lnTo>
                    <a:pt x="2851140" y="1000356"/>
                  </a:lnTo>
                  <a:lnTo>
                    <a:pt x="2932601" y="984103"/>
                  </a:lnTo>
                  <a:lnTo>
                    <a:pt x="3014062" y="967403"/>
                  </a:lnTo>
                  <a:lnTo>
                    <a:pt x="3095523" y="950258"/>
                  </a:lnTo>
                  <a:lnTo>
                    <a:pt x="3176984" y="932673"/>
                  </a:lnTo>
                  <a:lnTo>
                    <a:pt x="3258446" y="914653"/>
                  </a:lnTo>
                  <a:lnTo>
                    <a:pt x="3339907" y="896205"/>
                  </a:lnTo>
                  <a:lnTo>
                    <a:pt x="3421368" y="877339"/>
                  </a:lnTo>
                  <a:lnTo>
                    <a:pt x="3502829" y="858065"/>
                  </a:lnTo>
                  <a:lnTo>
                    <a:pt x="3584290" y="838396"/>
                  </a:lnTo>
                  <a:lnTo>
                    <a:pt x="3665751" y="818343"/>
                  </a:lnTo>
                  <a:lnTo>
                    <a:pt x="3747212" y="797921"/>
                  </a:lnTo>
                  <a:lnTo>
                    <a:pt x="3828674" y="777143"/>
                  </a:lnTo>
                  <a:lnTo>
                    <a:pt x="3910135" y="756026"/>
                  </a:lnTo>
                  <a:lnTo>
                    <a:pt x="3991596" y="734582"/>
                  </a:lnTo>
                  <a:lnTo>
                    <a:pt x="4073057" y="712829"/>
                  </a:lnTo>
                  <a:lnTo>
                    <a:pt x="4154518" y="690779"/>
                  </a:lnTo>
                  <a:lnTo>
                    <a:pt x="4235979" y="668449"/>
                  </a:lnTo>
                  <a:lnTo>
                    <a:pt x="4317441" y="645853"/>
                  </a:lnTo>
                  <a:lnTo>
                    <a:pt x="4398902" y="623004"/>
                  </a:lnTo>
                  <a:lnTo>
                    <a:pt x="4480363" y="599916"/>
                  </a:lnTo>
                  <a:lnTo>
                    <a:pt x="4561824" y="576602"/>
                  </a:lnTo>
                  <a:lnTo>
                    <a:pt x="4643285" y="553075"/>
                  </a:lnTo>
                  <a:lnTo>
                    <a:pt x="4724746" y="529346"/>
                  </a:lnTo>
                  <a:lnTo>
                    <a:pt x="4806207" y="505427"/>
                  </a:lnTo>
                  <a:lnTo>
                    <a:pt x="4887669" y="481329"/>
                  </a:lnTo>
                  <a:lnTo>
                    <a:pt x="4969130" y="457062"/>
                  </a:lnTo>
                  <a:lnTo>
                    <a:pt x="5050591" y="432635"/>
                  </a:lnTo>
                  <a:lnTo>
                    <a:pt x="5132052" y="408057"/>
                  </a:lnTo>
                  <a:lnTo>
                    <a:pt x="5213513" y="383338"/>
                  </a:lnTo>
                  <a:lnTo>
                    <a:pt x="5294974" y="358485"/>
                  </a:lnTo>
                  <a:lnTo>
                    <a:pt x="5376435" y="333506"/>
                  </a:lnTo>
                  <a:lnTo>
                    <a:pt x="5457897" y="308408"/>
                  </a:lnTo>
                  <a:lnTo>
                    <a:pt x="5539358" y="283197"/>
                  </a:lnTo>
                  <a:lnTo>
                    <a:pt x="5620819" y="257881"/>
                  </a:lnTo>
                  <a:lnTo>
                    <a:pt x="5702280" y="232463"/>
                  </a:lnTo>
                  <a:lnTo>
                    <a:pt x="5783741" y="206951"/>
                  </a:lnTo>
                  <a:lnTo>
                    <a:pt x="5865202" y="181350"/>
                  </a:lnTo>
                  <a:lnTo>
                    <a:pt x="5946664" y="155663"/>
                  </a:lnTo>
                  <a:lnTo>
                    <a:pt x="6028125" y="129897"/>
                  </a:lnTo>
                  <a:lnTo>
                    <a:pt x="6109586" y="104054"/>
                  </a:lnTo>
                  <a:lnTo>
                    <a:pt x="6191047" y="78139"/>
                  </a:lnTo>
                  <a:lnTo>
                    <a:pt x="6272508" y="52156"/>
                  </a:lnTo>
                  <a:lnTo>
                    <a:pt x="6353969" y="26109"/>
                  </a:lnTo>
                  <a:lnTo>
                    <a:pt x="6435430" y="0"/>
                  </a:lnTo>
                  <a:lnTo>
                    <a:pt x="6435430" y="1149188"/>
                  </a:lnTo>
                  <a:lnTo>
                    <a:pt x="6353969" y="1155689"/>
                  </a:lnTo>
                  <a:lnTo>
                    <a:pt x="6272508" y="1162252"/>
                  </a:lnTo>
                  <a:lnTo>
                    <a:pt x="6191047" y="1168879"/>
                  </a:lnTo>
                  <a:lnTo>
                    <a:pt x="6109586" y="1175575"/>
                  </a:lnTo>
                  <a:lnTo>
                    <a:pt x="6028125" y="1182343"/>
                  </a:lnTo>
                  <a:lnTo>
                    <a:pt x="5946664" y="1189186"/>
                  </a:lnTo>
                  <a:lnTo>
                    <a:pt x="5865202" y="1196111"/>
                  </a:lnTo>
                  <a:lnTo>
                    <a:pt x="5783741" y="1203119"/>
                  </a:lnTo>
                  <a:lnTo>
                    <a:pt x="5702280" y="1210218"/>
                  </a:lnTo>
                  <a:lnTo>
                    <a:pt x="5620819" y="1217411"/>
                  </a:lnTo>
                  <a:lnTo>
                    <a:pt x="5539358" y="1224705"/>
                  </a:lnTo>
                  <a:lnTo>
                    <a:pt x="5457897" y="1232105"/>
                  </a:lnTo>
                  <a:lnTo>
                    <a:pt x="5376435" y="1239617"/>
                  </a:lnTo>
                  <a:lnTo>
                    <a:pt x="5294974" y="1247248"/>
                  </a:lnTo>
                  <a:lnTo>
                    <a:pt x="5213513" y="1255006"/>
                  </a:lnTo>
                  <a:lnTo>
                    <a:pt x="5132052" y="1262897"/>
                  </a:lnTo>
                  <a:lnTo>
                    <a:pt x="5050591" y="1270930"/>
                  </a:lnTo>
                  <a:lnTo>
                    <a:pt x="4969130" y="1279114"/>
                  </a:lnTo>
                  <a:lnTo>
                    <a:pt x="4887669" y="1287457"/>
                  </a:lnTo>
                  <a:lnTo>
                    <a:pt x="4806207" y="1295969"/>
                  </a:lnTo>
                  <a:lnTo>
                    <a:pt x="4724746" y="1304661"/>
                  </a:lnTo>
                  <a:lnTo>
                    <a:pt x="4643285" y="1313543"/>
                  </a:lnTo>
                  <a:lnTo>
                    <a:pt x="4561824" y="1322626"/>
                  </a:lnTo>
                  <a:lnTo>
                    <a:pt x="4480363" y="1331922"/>
                  </a:lnTo>
                  <a:lnTo>
                    <a:pt x="4398902" y="1341445"/>
                  </a:lnTo>
                  <a:lnTo>
                    <a:pt x="4317441" y="1351206"/>
                  </a:lnTo>
                  <a:lnTo>
                    <a:pt x="4235979" y="1361220"/>
                  </a:lnTo>
                  <a:lnTo>
                    <a:pt x="4154518" y="1371501"/>
                  </a:lnTo>
                  <a:lnTo>
                    <a:pt x="4073057" y="1382062"/>
                  </a:lnTo>
                  <a:lnTo>
                    <a:pt x="3991596" y="1392919"/>
                  </a:lnTo>
                  <a:lnTo>
                    <a:pt x="3910135" y="1404086"/>
                  </a:lnTo>
                  <a:lnTo>
                    <a:pt x="3828674" y="1415579"/>
                  </a:lnTo>
                  <a:lnTo>
                    <a:pt x="3747212" y="1427412"/>
                  </a:lnTo>
                  <a:lnTo>
                    <a:pt x="3665751" y="1439600"/>
                  </a:lnTo>
                  <a:lnTo>
                    <a:pt x="3584290" y="1452157"/>
                  </a:lnTo>
                  <a:lnTo>
                    <a:pt x="3502829" y="1465098"/>
                  </a:lnTo>
                  <a:lnTo>
                    <a:pt x="3421368" y="1478435"/>
                  </a:lnTo>
                  <a:lnTo>
                    <a:pt x="3339907" y="1492179"/>
                  </a:lnTo>
                  <a:lnTo>
                    <a:pt x="3258446" y="1506342"/>
                  </a:lnTo>
                  <a:lnTo>
                    <a:pt x="3176984" y="1520932"/>
                  </a:lnTo>
                  <a:lnTo>
                    <a:pt x="3095523" y="1535957"/>
                  </a:lnTo>
                  <a:lnTo>
                    <a:pt x="3014062" y="1551423"/>
                  </a:lnTo>
                  <a:lnTo>
                    <a:pt x="2932601" y="1567334"/>
                  </a:lnTo>
                  <a:lnTo>
                    <a:pt x="2851140" y="1583691"/>
                  </a:lnTo>
                  <a:lnTo>
                    <a:pt x="2769679" y="1600494"/>
                  </a:lnTo>
                  <a:lnTo>
                    <a:pt x="2688217" y="1617741"/>
                  </a:lnTo>
                  <a:lnTo>
                    <a:pt x="2606756" y="1635427"/>
                  </a:lnTo>
                  <a:lnTo>
                    <a:pt x="2525295" y="1653547"/>
                  </a:lnTo>
                  <a:lnTo>
                    <a:pt x="2443834" y="1672092"/>
                  </a:lnTo>
                  <a:lnTo>
                    <a:pt x="2362373" y="1691054"/>
                  </a:lnTo>
                  <a:lnTo>
                    <a:pt x="2280912" y="1710420"/>
                  </a:lnTo>
                  <a:lnTo>
                    <a:pt x="2199451" y="1730180"/>
                  </a:lnTo>
                  <a:lnTo>
                    <a:pt x="2117989" y="1750319"/>
                  </a:lnTo>
                  <a:lnTo>
                    <a:pt x="2036528" y="1770825"/>
                  </a:lnTo>
                  <a:lnTo>
                    <a:pt x="1955067" y="1791682"/>
                  </a:lnTo>
                  <a:lnTo>
                    <a:pt x="1873606" y="1812877"/>
                  </a:lnTo>
                  <a:lnTo>
                    <a:pt x="1792145" y="1834393"/>
                  </a:lnTo>
                  <a:lnTo>
                    <a:pt x="1710684" y="1856217"/>
                  </a:lnTo>
                  <a:lnTo>
                    <a:pt x="1629223" y="1878332"/>
                  </a:lnTo>
                  <a:lnTo>
                    <a:pt x="1547761" y="1900725"/>
                  </a:lnTo>
                  <a:lnTo>
                    <a:pt x="1466300" y="1923381"/>
                  </a:lnTo>
                  <a:lnTo>
                    <a:pt x="1384839" y="1946287"/>
                  </a:lnTo>
                  <a:lnTo>
                    <a:pt x="1303378" y="1969428"/>
                  </a:lnTo>
                  <a:lnTo>
                    <a:pt x="1221917" y="1992792"/>
                  </a:lnTo>
                  <a:lnTo>
                    <a:pt x="1140456" y="2016367"/>
                  </a:lnTo>
                  <a:lnTo>
                    <a:pt x="1058994" y="2040141"/>
                  </a:lnTo>
                  <a:lnTo>
                    <a:pt x="977533" y="2064102"/>
                  </a:lnTo>
                  <a:lnTo>
                    <a:pt x="896072" y="2088240"/>
                  </a:lnTo>
                  <a:lnTo>
                    <a:pt x="814611" y="2112546"/>
                  </a:lnTo>
                  <a:lnTo>
                    <a:pt x="733150" y="2137008"/>
                  </a:lnTo>
                  <a:lnTo>
                    <a:pt x="651689" y="2161619"/>
                  </a:lnTo>
                  <a:lnTo>
                    <a:pt x="570228" y="2186370"/>
                  </a:lnTo>
                  <a:lnTo>
                    <a:pt x="488766" y="2211252"/>
                  </a:lnTo>
                  <a:lnTo>
                    <a:pt x="407305" y="2236260"/>
                  </a:lnTo>
                  <a:lnTo>
                    <a:pt x="325844" y="2261384"/>
                  </a:lnTo>
                  <a:lnTo>
                    <a:pt x="244383" y="2286620"/>
                  </a:lnTo>
                  <a:lnTo>
                    <a:pt x="162922" y="2311961"/>
                  </a:lnTo>
                  <a:lnTo>
                    <a:pt x="81461" y="2337400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1800313"/>
              <a:ext cx="6435430" cy="1362480"/>
            </a:xfrm>
            <a:custGeom>
              <a:avLst/>
              <a:pathLst>
                <a:path w="6435430" h="1362480">
                  <a:moveTo>
                    <a:pt x="0" y="1362480"/>
                  </a:moveTo>
                  <a:lnTo>
                    <a:pt x="81461" y="1355402"/>
                  </a:lnTo>
                  <a:lnTo>
                    <a:pt x="162922" y="1348232"/>
                  </a:lnTo>
                  <a:lnTo>
                    <a:pt x="244383" y="1340962"/>
                  </a:lnTo>
                  <a:lnTo>
                    <a:pt x="325844" y="1333587"/>
                  </a:lnTo>
                  <a:lnTo>
                    <a:pt x="407305" y="1326101"/>
                  </a:lnTo>
                  <a:lnTo>
                    <a:pt x="488766" y="1318498"/>
                  </a:lnTo>
                  <a:lnTo>
                    <a:pt x="570228" y="1310770"/>
                  </a:lnTo>
                  <a:lnTo>
                    <a:pt x="651689" y="1302911"/>
                  </a:lnTo>
                  <a:lnTo>
                    <a:pt x="733150" y="1294911"/>
                  </a:lnTo>
                  <a:lnTo>
                    <a:pt x="814611" y="1286763"/>
                  </a:lnTo>
                  <a:lnTo>
                    <a:pt x="896072" y="1278458"/>
                  </a:lnTo>
                  <a:lnTo>
                    <a:pt x="977533" y="1269986"/>
                  </a:lnTo>
                  <a:lnTo>
                    <a:pt x="1058994" y="1261336"/>
                  </a:lnTo>
                  <a:lnTo>
                    <a:pt x="1140456" y="1252500"/>
                  </a:lnTo>
                  <a:lnTo>
                    <a:pt x="1221917" y="1243464"/>
                  </a:lnTo>
                  <a:lnTo>
                    <a:pt x="1303378" y="1234218"/>
                  </a:lnTo>
                  <a:lnTo>
                    <a:pt x="1384839" y="1224749"/>
                  </a:lnTo>
                  <a:lnTo>
                    <a:pt x="1466300" y="1215044"/>
                  </a:lnTo>
                  <a:lnTo>
                    <a:pt x="1547761" y="1205090"/>
                  </a:lnTo>
                  <a:lnTo>
                    <a:pt x="1629223" y="1194872"/>
                  </a:lnTo>
                  <a:lnTo>
                    <a:pt x="1710684" y="1184377"/>
                  </a:lnTo>
                  <a:lnTo>
                    <a:pt x="1792145" y="1173590"/>
                  </a:lnTo>
                  <a:lnTo>
                    <a:pt x="1873606" y="1162496"/>
                  </a:lnTo>
                  <a:lnTo>
                    <a:pt x="1955067" y="1151080"/>
                  </a:lnTo>
                  <a:lnTo>
                    <a:pt x="2036528" y="1139327"/>
                  </a:lnTo>
                  <a:lnTo>
                    <a:pt x="2117989" y="1127222"/>
                  </a:lnTo>
                  <a:lnTo>
                    <a:pt x="2199451" y="1114751"/>
                  </a:lnTo>
                  <a:lnTo>
                    <a:pt x="2280912" y="1101900"/>
                  </a:lnTo>
                  <a:lnTo>
                    <a:pt x="2362373" y="1088656"/>
                  </a:lnTo>
                  <a:lnTo>
                    <a:pt x="2443834" y="1075007"/>
                  </a:lnTo>
                  <a:lnTo>
                    <a:pt x="2525295" y="1060942"/>
                  </a:lnTo>
                  <a:lnTo>
                    <a:pt x="2606756" y="1046452"/>
                  </a:lnTo>
                  <a:lnTo>
                    <a:pt x="2688217" y="1031528"/>
                  </a:lnTo>
                  <a:lnTo>
                    <a:pt x="2769679" y="1016164"/>
                  </a:lnTo>
                  <a:lnTo>
                    <a:pt x="2851140" y="1000356"/>
                  </a:lnTo>
                  <a:lnTo>
                    <a:pt x="2932601" y="984103"/>
                  </a:lnTo>
                  <a:lnTo>
                    <a:pt x="3014062" y="967403"/>
                  </a:lnTo>
                  <a:lnTo>
                    <a:pt x="3095523" y="950258"/>
                  </a:lnTo>
                  <a:lnTo>
                    <a:pt x="3176984" y="932673"/>
                  </a:lnTo>
                  <a:lnTo>
                    <a:pt x="3258446" y="914653"/>
                  </a:lnTo>
                  <a:lnTo>
                    <a:pt x="3339907" y="896205"/>
                  </a:lnTo>
                  <a:lnTo>
                    <a:pt x="3421368" y="877339"/>
                  </a:lnTo>
                  <a:lnTo>
                    <a:pt x="3502829" y="858065"/>
                  </a:lnTo>
                  <a:lnTo>
                    <a:pt x="3584290" y="838396"/>
                  </a:lnTo>
                  <a:lnTo>
                    <a:pt x="3665751" y="818343"/>
                  </a:lnTo>
                  <a:lnTo>
                    <a:pt x="3747212" y="797921"/>
                  </a:lnTo>
                  <a:lnTo>
                    <a:pt x="3828674" y="777143"/>
                  </a:lnTo>
                  <a:lnTo>
                    <a:pt x="3910135" y="756026"/>
                  </a:lnTo>
                  <a:lnTo>
                    <a:pt x="3991596" y="734582"/>
                  </a:lnTo>
                  <a:lnTo>
                    <a:pt x="4073057" y="712829"/>
                  </a:lnTo>
                  <a:lnTo>
                    <a:pt x="4154518" y="690779"/>
                  </a:lnTo>
                  <a:lnTo>
                    <a:pt x="4235979" y="668449"/>
                  </a:lnTo>
                  <a:lnTo>
                    <a:pt x="4317441" y="645853"/>
                  </a:lnTo>
                  <a:lnTo>
                    <a:pt x="4398902" y="623004"/>
                  </a:lnTo>
                  <a:lnTo>
                    <a:pt x="4480363" y="599916"/>
                  </a:lnTo>
                  <a:lnTo>
                    <a:pt x="4561824" y="576602"/>
                  </a:lnTo>
                  <a:lnTo>
                    <a:pt x="4643285" y="553075"/>
                  </a:lnTo>
                  <a:lnTo>
                    <a:pt x="4724746" y="529346"/>
                  </a:lnTo>
                  <a:lnTo>
                    <a:pt x="4806207" y="505427"/>
                  </a:lnTo>
                  <a:lnTo>
                    <a:pt x="4887669" y="481329"/>
                  </a:lnTo>
                  <a:lnTo>
                    <a:pt x="4969130" y="457062"/>
                  </a:lnTo>
                  <a:lnTo>
                    <a:pt x="5050591" y="432635"/>
                  </a:lnTo>
                  <a:lnTo>
                    <a:pt x="5132052" y="408057"/>
                  </a:lnTo>
                  <a:lnTo>
                    <a:pt x="5213513" y="383338"/>
                  </a:lnTo>
                  <a:lnTo>
                    <a:pt x="5294974" y="358485"/>
                  </a:lnTo>
                  <a:lnTo>
                    <a:pt x="5376435" y="333506"/>
                  </a:lnTo>
                  <a:lnTo>
                    <a:pt x="5457897" y="308408"/>
                  </a:lnTo>
                  <a:lnTo>
                    <a:pt x="5539358" y="283197"/>
                  </a:lnTo>
                  <a:lnTo>
                    <a:pt x="5620819" y="257881"/>
                  </a:lnTo>
                  <a:lnTo>
                    <a:pt x="5702280" y="232463"/>
                  </a:lnTo>
                  <a:lnTo>
                    <a:pt x="5783741" y="206951"/>
                  </a:lnTo>
                  <a:lnTo>
                    <a:pt x="5865202" y="181350"/>
                  </a:lnTo>
                  <a:lnTo>
                    <a:pt x="5946664" y="155663"/>
                  </a:lnTo>
                  <a:lnTo>
                    <a:pt x="6028125" y="129897"/>
                  </a:lnTo>
                  <a:lnTo>
                    <a:pt x="6109586" y="104054"/>
                  </a:lnTo>
                  <a:lnTo>
                    <a:pt x="6191047" y="78139"/>
                  </a:lnTo>
                  <a:lnTo>
                    <a:pt x="6272508" y="52156"/>
                  </a:lnTo>
                  <a:lnTo>
                    <a:pt x="6353969" y="26109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31408" y="2949501"/>
              <a:ext cx="6435430" cy="1213745"/>
            </a:xfrm>
            <a:custGeom>
              <a:avLst/>
              <a:pathLst>
                <a:path w="6435430" h="1213745">
                  <a:moveTo>
                    <a:pt x="6435430" y="0"/>
                  </a:moveTo>
                  <a:lnTo>
                    <a:pt x="6353969" y="6501"/>
                  </a:lnTo>
                  <a:lnTo>
                    <a:pt x="6272508" y="13063"/>
                  </a:lnTo>
                  <a:lnTo>
                    <a:pt x="6191047" y="19691"/>
                  </a:lnTo>
                  <a:lnTo>
                    <a:pt x="6109586" y="26387"/>
                  </a:lnTo>
                  <a:lnTo>
                    <a:pt x="6028125" y="33154"/>
                  </a:lnTo>
                  <a:lnTo>
                    <a:pt x="5946664" y="39998"/>
                  </a:lnTo>
                  <a:lnTo>
                    <a:pt x="5865202" y="46922"/>
                  </a:lnTo>
                  <a:lnTo>
                    <a:pt x="5783741" y="53931"/>
                  </a:lnTo>
                  <a:lnTo>
                    <a:pt x="5702280" y="61030"/>
                  </a:lnTo>
                  <a:lnTo>
                    <a:pt x="5620819" y="68223"/>
                  </a:lnTo>
                  <a:lnTo>
                    <a:pt x="5539358" y="75517"/>
                  </a:lnTo>
                  <a:lnTo>
                    <a:pt x="5457897" y="82916"/>
                  </a:lnTo>
                  <a:lnTo>
                    <a:pt x="5376435" y="90429"/>
                  </a:lnTo>
                  <a:lnTo>
                    <a:pt x="5294974" y="98060"/>
                  </a:lnTo>
                  <a:lnTo>
                    <a:pt x="5213513" y="105817"/>
                  </a:lnTo>
                  <a:lnTo>
                    <a:pt x="5132052" y="113709"/>
                  </a:lnTo>
                  <a:lnTo>
                    <a:pt x="5050591" y="121742"/>
                  </a:lnTo>
                  <a:lnTo>
                    <a:pt x="4969130" y="129926"/>
                  </a:lnTo>
                  <a:lnTo>
                    <a:pt x="4887669" y="138269"/>
                  </a:lnTo>
                  <a:lnTo>
                    <a:pt x="4806207" y="146781"/>
                  </a:lnTo>
                  <a:lnTo>
                    <a:pt x="4724746" y="155473"/>
                  </a:lnTo>
                  <a:lnTo>
                    <a:pt x="4643285" y="164354"/>
                  </a:lnTo>
                  <a:lnTo>
                    <a:pt x="4561824" y="173438"/>
                  </a:lnTo>
                  <a:lnTo>
                    <a:pt x="4480363" y="182734"/>
                  </a:lnTo>
                  <a:lnTo>
                    <a:pt x="4398902" y="192257"/>
                  </a:lnTo>
                  <a:lnTo>
                    <a:pt x="4317441" y="202018"/>
                  </a:lnTo>
                  <a:lnTo>
                    <a:pt x="4235979" y="212032"/>
                  </a:lnTo>
                  <a:lnTo>
                    <a:pt x="4154518" y="222312"/>
                  </a:lnTo>
                  <a:lnTo>
                    <a:pt x="4073057" y="232874"/>
                  </a:lnTo>
                  <a:lnTo>
                    <a:pt x="3991596" y="243730"/>
                  </a:lnTo>
                  <a:lnTo>
                    <a:pt x="3910135" y="254898"/>
                  </a:lnTo>
                  <a:lnTo>
                    <a:pt x="3828674" y="266390"/>
                  </a:lnTo>
                  <a:lnTo>
                    <a:pt x="3747212" y="278223"/>
                  </a:lnTo>
                  <a:lnTo>
                    <a:pt x="3665751" y="290412"/>
                  </a:lnTo>
                  <a:lnTo>
                    <a:pt x="3584290" y="302969"/>
                  </a:lnTo>
                  <a:lnTo>
                    <a:pt x="3502829" y="315910"/>
                  </a:lnTo>
                  <a:lnTo>
                    <a:pt x="3421368" y="329247"/>
                  </a:lnTo>
                  <a:lnTo>
                    <a:pt x="3339907" y="342991"/>
                  </a:lnTo>
                  <a:lnTo>
                    <a:pt x="3258446" y="357154"/>
                  </a:lnTo>
                  <a:lnTo>
                    <a:pt x="3176984" y="371744"/>
                  </a:lnTo>
                  <a:lnTo>
                    <a:pt x="3095523" y="386769"/>
                  </a:lnTo>
                  <a:lnTo>
                    <a:pt x="3014062" y="402235"/>
                  </a:lnTo>
                  <a:lnTo>
                    <a:pt x="2932601" y="418146"/>
                  </a:lnTo>
                  <a:lnTo>
                    <a:pt x="2851140" y="434503"/>
                  </a:lnTo>
                  <a:lnTo>
                    <a:pt x="2769679" y="451306"/>
                  </a:lnTo>
                  <a:lnTo>
                    <a:pt x="2688217" y="468552"/>
                  </a:lnTo>
                  <a:lnTo>
                    <a:pt x="2606756" y="486239"/>
                  </a:lnTo>
                  <a:lnTo>
                    <a:pt x="2525295" y="504359"/>
                  </a:lnTo>
                  <a:lnTo>
                    <a:pt x="2443834" y="522904"/>
                  </a:lnTo>
                  <a:lnTo>
                    <a:pt x="2362373" y="541865"/>
                  </a:lnTo>
                  <a:lnTo>
                    <a:pt x="2280912" y="561232"/>
                  </a:lnTo>
                  <a:lnTo>
                    <a:pt x="2199451" y="580992"/>
                  </a:lnTo>
                  <a:lnTo>
                    <a:pt x="2117989" y="601131"/>
                  </a:lnTo>
                  <a:lnTo>
                    <a:pt x="2036528" y="621637"/>
                  </a:lnTo>
                  <a:lnTo>
                    <a:pt x="1955067" y="642494"/>
                  </a:lnTo>
                  <a:lnTo>
                    <a:pt x="1873606" y="663689"/>
                  </a:lnTo>
                  <a:lnTo>
                    <a:pt x="1792145" y="685205"/>
                  </a:lnTo>
                  <a:lnTo>
                    <a:pt x="1710684" y="707028"/>
                  </a:lnTo>
                  <a:lnTo>
                    <a:pt x="1629223" y="729144"/>
                  </a:lnTo>
                  <a:lnTo>
                    <a:pt x="1547761" y="751537"/>
                  </a:lnTo>
                  <a:lnTo>
                    <a:pt x="1466300" y="774193"/>
                  </a:lnTo>
                  <a:lnTo>
                    <a:pt x="1384839" y="797099"/>
                  </a:lnTo>
                  <a:lnTo>
                    <a:pt x="1303378" y="820240"/>
                  </a:lnTo>
                  <a:lnTo>
                    <a:pt x="1221917" y="843604"/>
                  </a:lnTo>
                  <a:lnTo>
                    <a:pt x="1140456" y="867179"/>
                  </a:lnTo>
                  <a:lnTo>
                    <a:pt x="1058994" y="890953"/>
                  </a:lnTo>
                  <a:lnTo>
                    <a:pt x="977533" y="914914"/>
                  </a:lnTo>
                  <a:lnTo>
                    <a:pt x="896072" y="939052"/>
                  </a:lnTo>
                  <a:lnTo>
                    <a:pt x="814611" y="963357"/>
                  </a:lnTo>
                  <a:lnTo>
                    <a:pt x="733150" y="987820"/>
                  </a:lnTo>
                  <a:lnTo>
                    <a:pt x="651689" y="1012431"/>
                  </a:lnTo>
                  <a:lnTo>
                    <a:pt x="570228" y="1037181"/>
                  </a:lnTo>
                  <a:lnTo>
                    <a:pt x="488766" y="1062064"/>
                  </a:lnTo>
                  <a:lnTo>
                    <a:pt x="407305" y="1087071"/>
                  </a:lnTo>
                  <a:lnTo>
                    <a:pt x="325844" y="1112196"/>
                  </a:lnTo>
                  <a:lnTo>
                    <a:pt x="244383" y="1137432"/>
                  </a:lnTo>
                  <a:lnTo>
                    <a:pt x="162922" y="1162773"/>
                  </a:lnTo>
                  <a:lnTo>
                    <a:pt x="81461" y="1188212"/>
                  </a:lnTo>
                  <a:lnTo>
                    <a:pt x="0" y="12137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31408" y="2374907"/>
              <a:ext cx="6435430" cy="1288113"/>
            </a:xfrm>
            <a:custGeom>
              <a:avLst/>
              <a:pathLst>
                <a:path w="6435430" h="1288113">
                  <a:moveTo>
                    <a:pt x="0" y="1288113"/>
                  </a:moveTo>
                  <a:lnTo>
                    <a:pt x="81461" y="1271807"/>
                  </a:lnTo>
                  <a:lnTo>
                    <a:pt x="162922" y="1255502"/>
                  </a:lnTo>
                  <a:lnTo>
                    <a:pt x="244383" y="1239197"/>
                  </a:lnTo>
                  <a:lnTo>
                    <a:pt x="325844" y="1222892"/>
                  </a:lnTo>
                  <a:lnTo>
                    <a:pt x="407305" y="1206586"/>
                  </a:lnTo>
                  <a:lnTo>
                    <a:pt x="488766" y="1190281"/>
                  </a:lnTo>
                  <a:lnTo>
                    <a:pt x="570228" y="1173976"/>
                  </a:lnTo>
                  <a:lnTo>
                    <a:pt x="651689" y="1157671"/>
                  </a:lnTo>
                  <a:lnTo>
                    <a:pt x="733150" y="1141365"/>
                  </a:lnTo>
                  <a:lnTo>
                    <a:pt x="814611" y="1125060"/>
                  </a:lnTo>
                  <a:lnTo>
                    <a:pt x="896072" y="1108755"/>
                  </a:lnTo>
                  <a:lnTo>
                    <a:pt x="977533" y="1092450"/>
                  </a:lnTo>
                  <a:lnTo>
                    <a:pt x="1058994" y="1076145"/>
                  </a:lnTo>
                  <a:lnTo>
                    <a:pt x="1140456" y="1059839"/>
                  </a:lnTo>
                  <a:lnTo>
                    <a:pt x="1221917" y="1043534"/>
                  </a:lnTo>
                  <a:lnTo>
                    <a:pt x="1303378" y="1027229"/>
                  </a:lnTo>
                  <a:lnTo>
                    <a:pt x="1384839" y="1010924"/>
                  </a:lnTo>
                  <a:lnTo>
                    <a:pt x="1466300" y="994618"/>
                  </a:lnTo>
                  <a:lnTo>
                    <a:pt x="1547761" y="978313"/>
                  </a:lnTo>
                  <a:lnTo>
                    <a:pt x="1629223" y="962008"/>
                  </a:lnTo>
                  <a:lnTo>
                    <a:pt x="1710684" y="945703"/>
                  </a:lnTo>
                  <a:lnTo>
                    <a:pt x="1792145" y="929398"/>
                  </a:lnTo>
                  <a:lnTo>
                    <a:pt x="1873606" y="913092"/>
                  </a:lnTo>
                  <a:lnTo>
                    <a:pt x="1955067" y="896787"/>
                  </a:lnTo>
                  <a:lnTo>
                    <a:pt x="2036528" y="880482"/>
                  </a:lnTo>
                  <a:lnTo>
                    <a:pt x="2117989" y="864177"/>
                  </a:lnTo>
                  <a:lnTo>
                    <a:pt x="2199451" y="847871"/>
                  </a:lnTo>
                  <a:lnTo>
                    <a:pt x="2280912" y="831566"/>
                  </a:lnTo>
                  <a:lnTo>
                    <a:pt x="2362373" y="815261"/>
                  </a:lnTo>
                  <a:lnTo>
                    <a:pt x="2443834" y="798956"/>
                  </a:lnTo>
                  <a:lnTo>
                    <a:pt x="2525295" y="782650"/>
                  </a:lnTo>
                  <a:lnTo>
                    <a:pt x="2606756" y="766345"/>
                  </a:lnTo>
                  <a:lnTo>
                    <a:pt x="2688217" y="750040"/>
                  </a:lnTo>
                  <a:lnTo>
                    <a:pt x="2769679" y="733735"/>
                  </a:lnTo>
                  <a:lnTo>
                    <a:pt x="2851140" y="717430"/>
                  </a:lnTo>
                  <a:lnTo>
                    <a:pt x="2932601" y="701124"/>
                  </a:lnTo>
                  <a:lnTo>
                    <a:pt x="3014062" y="684819"/>
                  </a:lnTo>
                  <a:lnTo>
                    <a:pt x="3095523" y="668514"/>
                  </a:lnTo>
                  <a:lnTo>
                    <a:pt x="3176984" y="652209"/>
                  </a:lnTo>
                  <a:lnTo>
                    <a:pt x="3258446" y="635903"/>
                  </a:lnTo>
                  <a:lnTo>
                    <a:pt x="3339907" y="619598"/>
                  </a:lnTo>
                  <a:lnTo>
                    <a:pt x="3421368" y="603293"/>
                  </a:lnTo>
                  <a:lnTo>
                    <a:pt x="3502829" y="586988"/>
                  </a:lnTo>
                  <a:lnTo>
                    <a:pt x="3584290" y="570682"/>
                  </a:lnTo>
                  <a:lnTo>
                    <a:pt x="3665751" y="554377"/>
                  </a:lnTo>
                  <a:lnTo>
                    <a:pt x="3747212" y="538072"/>
                  </a:lnTo>
                  <a:lnTo>
                    <a:pt x="3828674" y="521767"/>
                  </a:lnTo>
                  <a:lnTo>
                    <a:pt x="3910135" y="505462"/>
                  </a:lnTo>
                  <a:lnTo>
                    <a:pt x="3991596" y="489156"/>
                  </a:lnTo>
                  <a:lnTo>
                    <a:pt x="4073057" y="472851"/>
                  </a:lnTo>
                  <a:lnTo>
                    <a:pt x="4154518" y="456546"/>
                  </a:lnTo>
                  <a:lnTo>
                    <a:pt x="4235979" y="440241"/>
                  </a:lnTo>
                  <a:lnTo>
                    <a:pt x="4317441" y="423935"/>
                  </a:lnTo>
                  <a:lnTo>
                    <a:pt x="4398902" y="407630"/>
                  </a:lnTo>
                  <a:lnTo>
                    <a:pt x="4480363" y="391325"/>
                  </a:lnTo>
                  <a:lnTo>
                    <a:pt x="4561824" y="375020"/>
                  </a:lnTo>
                  <a:lnTo>
                    <a:pt x="4643285" y="358715"/>
                  </a:lnTo>
                  <a:lnTo>
                    <a:pt x="4724746" y="342409"/>
                  </a:lnTo>
                  <a:lnTo>
                    <a:pt x="4806207" y="326104"/>
                  </a:lnTo>
                  <a:lnTo>
                    <a:pt x="4887669" y="309799"/>
                  </a:lnTo>
                  <a:lnTo>
                    <a:pt x="4969130" y="293494"/>
                  </a:lnTo>
                  <a:lnTo>
                    <a:pt x="5050591" y="277188"/>
                  </a:lnTo>
                  <a:lnTo>
                    <a:pt x="5132052" y="260883"/>
                  </a:lnTo>
                  <a:lnTo>
                    <a:pt x="5213513" y="244578"/>
                  </a:lnTo>
                  <a:lnTo>
                    <a:pt x="5294974" y="228273"/>
                  </a:lnTo>
                  <a:lnTo>
                    <a:pt x="5376435" y="211967"/>
                  </a:lnTo>
                  <a:lnTo>
                    <a:pt x="5457897" y="195662"/>
                  </a:lnTo>
                  <a:lnTo>
                    <a:pt x="5539358" y="179357"/>
                  </a:lnTo>
                  <a:lnTo>
                    <a:pt x="5620819" y="163052"/>
                  </a:lnTo>
                  <a:lnTo>
                    <a:pt x="5702280" y="146747"/>
                  </a:lnTo>
                  <a:lnTo>
                    <a:pt x="5783741" y="130441"/>
                  </a:lnTo>
                  <a:lnTo>
                    <a:pt x="5865202" y="114136"/>
                  </a:lnTo>
                  <a:lnTo>
                    <a:pt x="5946664" y="97831"/>
                  </a:lnTo>
                  <a:lnTo>
                    <a:pt x="6028125" y="81526"/>
                  </a:lnTo>
                  <a:lnTo>
                    <a:pt x="6109586" y="65220"/>
                  </a:lnTo>
                  <a:lnTo>
                    <a:pt x="6191047" y="48915"/>
                  </a:lnTo>
                  <a:lnTo>
                    <a:pt x="6272508" y="32610"/>
                  </a:lnTo>
                  <a:lnTo>
                    <a:pt x="6353969" y="16305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880570" y="3396963"/>
              <a:ext cx="940740" cy="191800"/>
            </a:xfrm>
            <a:custGeom>
              <a:avLst/>
              <a:pathLst>
                <a:path w="940740" h="191800">
                  <a:moveTo>
                    <a:pt x="0" y="191800"/>
                  </a:moveTo>
                  <a:lnTo>
                    <a:pt x="940740" y="191800"/>
                  </a:lnTo>
                  <a:lnTo>
                    <a:pt x="940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926290" y="3439260"/>
              <a:ext cx="84930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1388244" y="3652246"/>
              <a:ext cx="1119966" cy="191800"/>
            </a:xfrm>
            <a:custGeom>
              <a:avLst/>
              <a:pathLst>
                <a:path w="1119966" h="191800">
                  <a:moveTo>
                    <a:pt x="0" y="191800"/>
                  </a:moveTo>
                  <a:lnTo>
                    <a:pt x="1119966" y="191800"/>
                  </a:lnTo>
                  <a:lnTo>
                    <a:pt x="11199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433964" y="3694543"/>
              <a:ext cx="1028526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5484199" y="3144428"/>
              <a:ext cx="1240385" cy="191800"/>
            </a:xfrm>
            <a:custGeom>
              <a:avLst/>
              <a:pathLst>
                <a:path w="1240385" h="191800">
                  <a:moveTo>
                    <a:pt x="0" y="191800"/>
                  </a:moveTo>
                  <a:lnTo>
                    <a:pt x="1240385" y="191800"/>
                  </a:lnTo>
                  <a:lnTo>
                    <a:pt x="1240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5529919" y="3160642"/>
              <a:ext cx="1148945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476642" y="2056663"/>
              <a:ext cx="1525174" cy="191800"/>
            </a:xfrm>
            <a:custGeom>
              <a:avLst/>
              <a:pathLst>
                <a:path w="1525174" h="191800">
                  <a:moveTo>
                    <a:pt x="0" y="191800"/>
                  </a:moveTo>
                  <a:lnTo>
                    <a:pt x="1525174" y="191800"/>
                  </a:lnTo>
                  <a:lnTo>
                    <a:pt x="152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522362" y="2100740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5624111" y="2429477"/>
              <a:ext cx="854893" cy="191800"/>
            </a:xfrm>
            <a:custGeom>
              <a:avLst/>
              <a:pathLst>
                <a:path w="854893" h="191800">
                  <a:moveTo>
                    <a:pt x="0" y="191800"/>
                  </a:moveTo>
                  <a:lnTo>
                    <a:pt x="854893" y="191800"/>
                  </a:lnTo>
                  <a:lnTo>
                    <a:pt x="854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669831" y="2443911"/>
              <a:ext cx="76345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838528" y="2395669"/>
              <a:ext cx="1050069" cy="191800"/>
            </a:xfrm>
            <a:custGeom>
              <a:avLst/>
              <a:pathLst>
                <a:path w="1050069" h="191800">
                  <a:moveTo>
                    <a:pt x="0" y="191800"/>
                  </a:moveTo>
                  <a:lnTo>
                    <a:pt x="1050069" y="191800"/>
                  </a:lnTo>
                  <a:lnTo>
                    <a:pt x="1050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884248" y="2410103"/>
              <a:ext cx="95862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282645" y="3973431"/>
              <a:ext cx="1229295" cy="191800"/>
            </a:xfrm>
            <a:custGeom>
              <a:avLst/>
              <a:pathLst>
                <a:path w="1229295" h="191800">
                  <a:moveTo>
                    <a:pt x="0" y="191800"/>
                  </a:moveTo>
                  <a:lnTo>
                    <a:pt x="1229295" y="191800"/>
                  </a:lnTo>
                  <a:lnTo>
                    <a:pt x="1229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328365" y="3987865"/>
              <a:ext cx="1137855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685140" y="3152202"/>
              <a:ext cx="1415982" cy="191800"/>
            </a:xfrm>
            <a:custGeom>
              <a:avLst/>
              <a:pathLst>
                <a:path w="1415982" h="191800">
                  <a:moveTo>
                    <a:pt x="0" y="191800"/>
                  </a:moveTo>
                  <a:lnTo>
                    <a:pt x="1415982" y="191800"/>
                  </a:lnTo>
                  <a:lnTo>
                    <a:pt x="1415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730860" y="3166704"/>
              <a:ext cx="132454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637059" y="2577095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682779" y="2619461"/>
              <a:ext cx="1106637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70459" y="4179324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6.6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70459" y="3561722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6.9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70459" y="2945671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070459" y="232806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070459" y="170891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7.8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424192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747852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8071512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0.566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4288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75463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21820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7685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61479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82563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068192" y="184563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1825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242" y="2113360"/>
              <a:ext cx="73704" cy="1352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04136" y="2094036"/>
              <a:ext cx="73704" cy="1545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86031" y="2132685"/>
              <a:ext cx="73704" cy="1159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7925" y="1939438"/>
              <a:ext cx="73704" cy="3091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49819" y="2074711"/>
              <a:ext cx="73704" cy="1739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31713" y="1978087"/>
              <a:ext cx="73704" cy="2705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13607" y="1823490"/>
              <a:ext cx="73704" cy="4251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295501" y="1688217"/>
              <a:ext cx="73704" cy="5604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377395" y="1939438"/>
              <a:ext cx="73704" cy="3091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86031" y="3269675"/>
              <a:ext cx="73704" cy="504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67925" y="3269675"/>
              <a:ext cx="73704" cy="504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49819" y="3244433"/>
              <a:ext cx="73704" cy="757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31713" y="3193950"/>
              <a:ext cx="73704" cy="1262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213607" y="2992014"/>
              <a:ext cx="73704" cy="3281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295501" y="2588144"/>
              <a:ext cx="73704" cy="7320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77395" y="2790079"/>
              <a:ext cx="73704" cy="5300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22242" y="4316078"/>
              <a:ext cx="73704" cy="756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04136" y="4305276"/>
              <a:ext cx="73704" cy="864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031" y="4305276"/>
              <a:ext cx="73704" cy="864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67925" y="4197266"/>
              <a:ext cx="73704" cy="1944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49819" y="4262072"/>
              <a:ext cx="73704" cy="12961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31713" y="4186465"/>
              <a:ext cx="73704" cy="2052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213607" y="4013649"/>
              <a:ext cx="73704" cy="3780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295501" y="3765225"/>
              <a:ext cx="73704" cy="6264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377395" y="3992047"/>
              <a:ext cx="73704" cy="3996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593574" y="2104266"/>
              <a:ext cx="73704" cy="1443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75469" y="2086221"/>
              <a:ext cx="73704" cy="1624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757363" y="2050129"/>
              <a:ext cx="73704" cy="1985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839257" y="1977945"/>
              <a:ext cx="73704" cy="2706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21151" y="2086221"/>
              <a:ext cx="73704" cy="1624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03045" y="2140358"/>
              <a:ext cx="73704" cy="1082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084939" y="1580936"/>
              <a:ext cx="73704" cy="667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833" y="1689211"/>
              <a:ext cx="73704" cy="5594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48727" y="2068175"/>
              <a:ext cx="73704" cy="1804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675469" y="3298399"/>
              <a:ext cx="73704" cy="217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757363" y="3298399"/>
              <a:ext cx="73704" cy="217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839257" y="3276639"/>
              <a:ext cx="73704" cy="435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921151" y="3233118"/>
              <a:ext cx="73704" cy="870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003045" y="3146077"/>
              <a:ext cx="73704" cy="17408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084939" y="2993755"/>
              <a:ext cx="73704" cy="3264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166833" y="2645591"/>
              <a:ext cx="73704" cy="67456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248727" y="2776153"/>
              <a:ext cx="73704" cy="5440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93574" y="4313414"/>
              <a:ext cx="73704" cy="782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75469" y="4293846"/>
              <a:ext cx="73704" cy="978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757363" y="4274278"/>
              <a:ext cx="73704" cy="1174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839257" y="4225359"/>
              <a:ext cx="73704" cy="1663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921151" y="4264494"/>
              <a:ext cx="73704" cy="1271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003045" y="4254710"/>
              <a:ext cx="73704" cy="1369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084939" y="3882923"/>
              <a:ext cx="73704" cy="5087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166833" y="3785084"/>
              <a:ext cx="73704" cy="6066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248727" y="4049249"/>
              <a:ext cx="73704" cy="3424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546801" y="2204413"/>
              <a:ext cx="73704" cy="442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628695" y="2093862"/>
              <a:ext cx="73704" cy="1547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710589" y="2071751"/>
              <a:ext cx="73704" cy="1768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792483" y="2160192"/>
              <a:ext cx="73704" cy="884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874377" y="1872759"/>
              <a:ext cx="73704" cy="3758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2956271" y="1762208"/>
              <a:ext cx="73704" cy="4864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038165" y="1408444"/>
              <a:ext cx="73704" cy="8401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120059" y="1961200"/>
              <a:ext cx="73704" cy="2874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628695" y="3287235"/>
              <a:ext cx="73704" cy="329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10589" y="3287235"/>
              <a:ext cx="73704" cy="329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92483" y="3204924"/>
              <a:ext cx="73704" cy="1152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874377" y="3188462"/>
              <a:ext cx="73704" cy="1316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956271" y="3056765"/>
              <a:ext cx="73704" cy="2633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038165" y="2645213"/>
              <a:ext cx="73704" cy="67494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120059" y="2678137"/>
              <a:ext cx="73704" cy="6420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546801" y="4372377"/>
              <a:ext cx="73704" cy="193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628695" y="4304799"/>
              <a:ext cx="73704" cy="8688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710589" y="4295145"/>
              <a:ext cx="73704" cy="965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92483" y="4285491"/>
              <a:ext cx="73704" cy="106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874377" y="4150334"/>
              <a:ext cx="73704" cy="2413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956271" y="4024832"/>
              <a:ext cx="73704" cy="3668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038165" y="3629018"/>
              <a:ext cx="73704" cy="7626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120059" y="3889676"/>
              <a:ext cx="73704" cy="5020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418133" y="2194694"/>
              <a:ext cx="73704" cy="539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500027" y="2032876"/>
              <a:ext cx="73704" cy="2157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581921" y="2086815"/>
              <a:ext cx="73704" cy="1618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63815" y="2194694"/>
              <a:ext cx="73704" cy="539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745709" y="1978937"/>
              <a:ext cx="73704" cy="2696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827603" y="1763180"/>
              <a:ext cx="73704" cy="4854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909497" y="1655301"/>
              <a:ext cx="73704" cy="5933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991391" y="1628331"/>
              <a:ext cx="73704" cy="620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581921" y="3303839"/>
              <a:ext cx="73704" cy="163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63815" y="3254878"/>
              <a:ext cx="73704" cy="652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745709" y="3271198"/>
              <a:ext cx="73704" cy="489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827603" y="3075356"/>
              <a:ext cx="73704" cy="24480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909497" y="2553110"/>
              <a:ext cx="73704" cy="7670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991391" y="2569430"/>
              <a:ext cx="73704" cy="75072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418133" y="4370604"/>
              <a:ext cx="73704" cy="210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500027" y="4307364"/>
              <a:ext cx="73704" cy="843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581921" y="4317904"/>
              <a:ext cx="73704" cy="737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63815" y="4328444"/>
              <a:ext cx="73704" cy="632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745709" y="4254663"/>
              <a:ext cx="73704" cy="1370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827603" y="4043860"/>
              <a:ext cx="73704" cy="3478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909497" y="3664416"/>
              <a:ext cx="73704" cy="7272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991391" y="3664416"/>
              <a:ext cx="73704" cy="7272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207571" y="2202327"/>
              <a:ext cx="73704" cy="463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289465" y="2179174"/>
              <a:ext cx="73704" cy="69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371359" y="2202327"/>
              <a:ext cx="73704" cy="463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453253" y="2040255"/>
              <a:ext cx="73704" cy="2083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535147" y="2156021"/>
              <a:ext cx="73704" cy="926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617041" y="1970795"/>
              <a:ext cx="73704" cy="2778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698935" y="1831876"/>
              <a:ext cx="73704" cy="4167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780829" y="1345659"/>
              <a:ext cx="73704" cy="9029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862723" y="1855029"/>
              <a:ext cx="73704" cy="393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371359" y="3301599"/>
              <a:ext cx="73704" cy="185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453253" y="3301599"/>
              <a:ext cx="73704" cy="185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535147" y="3171677"/>
              <a:ext cx="73704" cy="1484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617041" y="3227358"/>
              <a:ext cx="73704" cy="928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98935" y="3115997"/>
              <a:ext cx="73704" cy="20416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780829" y="2503509"/>
              <a:ext cx="73704" cy="8166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862723" y="2726232"/>
              <a:ext cx="73704" cy="5939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207571" y="4370706"/>
              <a:ext cx="73704" cy="2097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289465" y="4360216"/>
              <a:ext cx="73704" cy="314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371359" y="4360216"/>
              <a:ext cx="73704" cy="314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453253" y="4286790"/>
              <a:ext cx="73704" cy="1048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4535147" y="4265811"/>
              <a:ext cx="73704" cy="1258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4617041" y="4213364"/>
              <a:ext cx="73704" cy="1783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4698935" y="4087490"/>
              <a:ext cx="73704" cy="3041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4780829" y="3521060"/>
              <a:ext cx="73704" cy="8706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4862723" y="3877701"/>
              <a:ext cx="73704" cy="5139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078903" y="2175006"/>
              <a:ext cx="73704" cy="736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160797" y="2199549"/>
              <a:ext cx="73704" cy="490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42691" y="2052294"/>
              <a:ext cx="73704" cy="1963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324585" y="2052294"/>
              <a:ext cx="73704" cy="1963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406479" y="2125921"/>
              <a:ext cx="73704" cy="1227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488373" y="2101379"/>
              <a:ext cx="73704" cy="1472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570267" y="1806870"/>
              <a:ext cx="73704" cy="4417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652162" y="1463277"/>
              <a:ext cx="73704" cy="785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734056" y="1806870"/>
              <a:ext cx="73704" cy="4417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324585" y="3285101"/>
              <a:ext cx="73704" cy="350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406479" y="3214984"/>
              <a:ext cx="73704" cy="10517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488373" y="3197455"/>
              <a:ext cx="73704" cy="1227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570267" y="2952048"/>
              <a:ext cx="73704" cy="368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652162" y="2706641"/>
              <a:ext cx="73704" cy="61351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734056" y="2671583"/>
              <a:ext cx="73704" cy="6485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078903" y="4360216"/>
              <a:ext cx="73704" cy="314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160797" y="4370706"/>
              <a:ext cx="73704" cy="2097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242691" y="4307769"/>
              <a:ext cx="73704" cy="839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324585" y="4286790"/>
              <a:ext cx="73704" cy="1048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406479" y="4276301"/>
              <a:ext cx="73704" cy="1153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488373" y="4255322"/>
              <a:ext cx="73704" cy="1363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570267" y="3982596"/>
              <a:ext cx="73704" cy="40908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652162" y="3688891"/>
              <a:ext cx="73704" cy="70279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734056" y="3814765"/>
              <a:ext cx="73704" cy="5769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950235" y="2029505"/>
              <a:ext cx="73704" cy="2191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6032129" y="2160982"/>
              <a:ext cx="73704" cy="87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114023" y="2073331"/>
              <a:ext cx="73704" cy="175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195917" y="1963766"/>
              <a:ext cx="73704" cy="2848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277811" y="2073331"/>
              <a:ext cx="73704" cy="175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359705" y="1985679"/>
              <a:ext cx="73704" cy="2629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441600" y="1810377"/>
              <a:ext cx="73704" cy="4382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523494" y="1635074"/>
              <a:ext cx="73704" cy="6135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6605388" y="2051418"/>
              <a:ext cx="73704" cy="1972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5950235" y="3263927"/>
              <a:ext cx="73704" cy="562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6032129" y="3301415"/>
              <a:ext cx="73704" cy="187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6114023" y="3282671"/>
              <a:ext cx="73704" cy="374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6195917" y="3282671"/>
              <a:ext cx="73704" cy="374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6277811" y="3132719"/>
              <a:ext cx="73704" cy="1874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6359705" y="3095231"/>
              <a:ext cx="73704" cy="22492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6441600" y="2945279"/>
              <a:ext cx="73704" cy="3748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6523494" y="2870303"/>
              <a:ext cx="73704" cy="4498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6605388" y="2814072"/>
              <a:ext cx="73704" cy="5060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950235" y="4258523"/>
              <a:ext cx="73704" cy="1331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6032129" y="4340469"/>
              <a:ext cx="73704" cy="512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6114023" y="4289252"/>
              <a:ext cx="73704" cy="1024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6195917" y="4238036"/>
              <a:ext cx="73704" cy="1536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6277811" y="4207307"/>
              <a:ext cx="73704" cy="18437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6359705" y="4145847"/>
              <a:ext cx="73704" cy="2458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6441600" y="3981956"/>
              <a:ext cx="73704" cy="4097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6523494" y="3859037"/>
              <a:ext cx="73704" cy="5326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6605388" y="4022929"/>
              <a:ext cx="73704" cy="3687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6821567" y="2198031"/>
              <a:ext cx="73704" cy="50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6903461" y="2172729"/>
              <a:ext cx="73704" cy="759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6985355" y="2172729"/>
              <a:ext cx="73704" cy="759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067249" y="2071523"/>
              <a:ext cx="73704" cy="1771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149144" y="2096825"/>
              <a:ext cx="73704" cy="1518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231038" y="2122126"/>
              <a:ext cx="73704" cy="1265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312932" y="1742605"/>
              <a:ext cx="73704" cy="5060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394826" y="1337782"/>
              <a:ext cx="73704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476720" y="1869112"/>
              <a:ext cx="73704" cy="3795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7067249" y="3302129"/>
              <a:ext cx="73704" cy="180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7149144" y="3248039"/>
              <a:ext cx="73704" cy="721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7231038" y="3211979"/>
              <a:ext cx="73704" cy="1081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312932" y="3013650"/>
              <a:ext cx="73704" cy="3065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394826" y="2671082"/>
              <a:ext cx="73704" cy="64907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476720" y="2580932"/>
              <a:ext cx="73704" cy="7392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6821567" y="4370083"/>
              <a:ext cx="73704" cy="216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6903461" y="4359282"/>
              <a:ext cx="73704" cy="32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6985355" y="4359282"/>
              <a:ext cx="73704" cy="32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067249" y="4305276"/>
              <a:ext cx="73704" cy="864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149144" y="4283674"/>
              <a:ext cx="73704" cy="1080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231038" y="4272873"/>
              <a:ext cx="73704" cy="1188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7312932" y="3992047"/>
              <a:ext cx="73704" cy="3996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7394826" y="3614011"/>
              <a:ext cx="73704" cy="777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7476720" y="3786827"/>
              <a:ext cx="73704" cy="6048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692899" y="2175006"/>
              <a:ext cx="73704" cy="736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7774793" y="2199549"/>
              <a:ext cx="73704" cy="490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856687" y="2150464"/>
              <a:ext cx="73704" cy="981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7938582" y="2052294"/>
              <a:ext cx="73704" cy="1963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8020476" y="2199549"/>
              <a:ext cx="73704" cy="490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8102370" y="2101379"/>
              <a:ext cx="73704" cy="1472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184264" y="1831413"/>
              <a:ext cx="73704" cy="4172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8266158" y="1389650"/>
              <a:ext cx="73704" cy="8589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8348052" y="1684159"/>
              <a:ext cx="73704" cy="5644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774793" y="3302299"/>
              <a:ext cx="7370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856687" y="3284439"/>
              <a:ext cx="73704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8020476" y="3195140"/>
              <a:ext cx="73704" cy="12501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8102370" y="3213000"/>
              <a:ext cx="73704" cy="107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8184264" y="3177280"/>
              <a:ext cx="73704" cy="142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8266158" y="2409308"/>
              <a:ext cx="73704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8348052" y="2766504"/>
              <a:ext cx="73704" cy="5536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7692899" y="4359911"/>
              <a:ext cx="73704" cy="317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7774793" y="4359911"/>
              <a:ext cx="73704" cy="317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7856687" y="4328137"/>
              <a:ext cx="73704" cy="635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7938582" y="4306954"/>
              <a:ext cx="73704" cy="847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8020476" y="4296363"/>
              <a:ext cx="73704" cy="953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8102370" y="4264589"/>
              <a:ext cx="73704" cy="1270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8184264" y="4126902"/>
              <a:ext cx="73704" cy="26478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8266158" y="3480833"/>
              <a:ext cx="73704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8348052" y="3819755"/>
              <a:ext cx="73704" cy="5719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748171" y="1197751"/>
              <a:ext cx="6769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1548071" y="1197751"/>
              <a:ext cx="81986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371408" y="1176960"/>
              <a:ext cx="9158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3129234" y="1199170"/>
              <a:ext cx="114286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4267715" y="1175541"/>
              <a:ext cx="60856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061258" y="1175541"/>
              <a:ext cx="76414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861157" y="1175541"/>
              <a:ext cx="90701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6658083" y="1175595"/>
              <a:ext cx="10558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616263" y="1197805"/>
              <a:ext cx="88212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7936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99839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20313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6649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18697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207446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25363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27410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294579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34076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36123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381712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427899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468846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51503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3550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5979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602165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622639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643112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689298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709772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730245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776431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796905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817378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233376" y="314306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059292" y="32668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85208" y="252444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711124" y="241197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537040" y="242707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62956" y="26142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188872" y="33048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014788" y="244976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840704" y="23355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260907" y="187119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086823" y="190193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912739" y="178488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738655" y="150158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564571" y="173506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390487" y="1740273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216403" y="228853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042319" y="159368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868235" y="175863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88437" y="267083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4353" y="273433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40269" y="2148119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66185" y="190180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592101" y="208772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418017" y="216044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243933" y="2822949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069849" y="200477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895765" y="203871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244437" y="283556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258202" y="2835566"/>
              <a:ext cx="0" cy="664649"/>
            </a:xfrm>
            <a:custGeom>
              <a:avLst/>
              <a:pathLst>
                <a:path w="0" h="664649">
                  <a:moveTo>
                    <a:pt x="0" y="0"/>
                  </a:moveTo>
                  <a:lnTo>
                    <a:pt x="0" y="66464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44437" y="350021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070353" y="297123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084118" y="2971239"/>
              <a:ext cx="0" cy="640822"/>
            </a:xfrm>
            <a:custGeom>
              <a:avLst/>
              <a:pathLst>
                <a:path w="0" h="640822">
                  <a:moveTo>
                    <a:pt x="0" y="0"/>
                  </a:moveTo>
                  <a:lnTo>
                    <a:pt x="0" y="64082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70353" y="361206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96269" y="228129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910034" y="2281295"/>
              <a:ext cx="0" cy="535944"/>
            </a:xfrm>
            <a:custGeom>
              <a:avLst/>
              <a:pathLst>
                <a:path w="0" h="535944">
                  <a:moveTo>
                    <a:pt x="0" y="0"/>
                  </a:moveTo>
                  <a:lnTo>
                    <a:pt x="0" y="53594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896269" y="281724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22185" y="210354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35950" y="2103540"/>
              <a:ext cx="0" cy="666514"/>
            </a:xfrm>
            <a:custGeom>
              <a:avLst/>
              <a:pathLst>
                <a:path w="0" h="666514">
                  <a:moveTo>
                    <a:pt x="0" y="0"/>
                  </a:moveTo>
                  <a:lnTo>
                    <a:pt x="0" y="66651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22185" y="277005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48101" y="215480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61866" y="2154807"/>
              <a:ext cx="0" cy="594186"/>
            </a:xfrm>
            <a:custGeom>
              <a:avLst/>
              <a:pathLst>
                <a:path w="0" h="594186">
                  <a:moveTo>
                    <a:pt x="0" y="0"/>
                  </a:moveTo>
                  <a:lnTo>
                    <a:pt x="0" y="59418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48101" y="27489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74017" y="229204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87782" y="2292043"/>
              <a:ext cx="0" cy="694043"/>
            </a:xfrm>
            <a:custGeom>
              <a:avLst/>
              <a:pathLst>
                <a:path w="0" h="694043">
                  <a:moveTo>
                    <a:pt x="0" y="0"/>
                  </a:moveTo>
                  <a:lnTo>
                    <a:pt x="0" y="69404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74017" y="298608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199933" y="296757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213698" y="2967575"/>
              <a:ext cx="0" cy="724251"/>
            </a:xfrm>
            <a:custGeom>
              <a:avLst/>
              <a:pathLst>
                <a:path w="0" h="724251">
                  <a:moveTo>
                    <a:pt x="0" y="0"/>
                  </a:moveTo>
                  <a:lnTo>
                    <a:pt x="0" y="72425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199933" y="369182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849" y="215461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39614" y="2154619"/>
              <a:ext cx="0" cy="639935"/>
            </a:xfrm>
            <a:custGeom>
              <a:avLst/>
              <a:pathLst>
                <a:path w="0" h="639935">
                  <a:moveTo>
                    <a:pt x="0" y="0"/>
                  </a:moveTo>
                  <a:lnTo>
                    <a:pt x="0" y="6399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025849" y="279455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851765" y="202932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865530" y="2029327"/>
              <a:ext cx="0" cy="662187"/>
            </a:xfrm>
            <a:custGeom>
              <a:avLst/>
              <a:pathLst>
                <a:path w="0" h="662187">
                  <a:moveTo>
                    <a:pt x="0" y="0"/>
                  </a:moveTo>
                  <a:lnTo>
                    <a:pt x="0" y="66218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851765" y="269151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71967" y="163368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285733" y="1633680"/>
              <a:ext cx="0" cy="524672"/>
            </a:xfrm>
            <a:custGeom>
              <a:avLst/>
              <a:pathLst>
                <a:path w="0" h="524672">
                  <a:moveTo>
                    <a:pt x="0" y="0"/>
                  </a:moveTo>
                  <a:lnTo>
                    <a:pt x="0" y="52467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271967" y="215835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97883" y="167772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111649" y="1677723"/>
              <a:ext cx="0" cy="498079"/>
            </a:xfrm>
            <a:custGeom>
              <a:avLst/>
              <a:pathLst>
                <a:path w="0" h="498079">
                  <a:moveTo>
                    <a:pt x="0" y="0"/>
                  </a:moveTo>
                  <a:lnTo>
                    <a:pt x="0" y="49807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97883" y="217580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23799" y="160397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37565" y="1603978"/>
              <a:ext cx="0" cy="411468"/>
            </a:xfrm>
            <a:custGeom>
              <a:avLst/>
              <a:pathLst>
                <a:path w="0" h="411468">
                  <a:moveTo>
                    <a:pt x="0" y="0"/>
                  </a:moveTo>
                  <a:lnTo>
                    <a:pt x="0" y="41146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23799" y="201544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49715" y="137419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763481" y="1374190"/>
              <a:ext cx="0" cy="304447"/>
            </a:xfrm>
            <a:custGeom>
              <a:avLst/>
              <a:pathLst>
                <a:path w="0" h="304447">
                  <a:moveTo>
                    <a:pt x="0" y="0"/>
                  </a:moveTo>
                  <a:lnTo>
                    <a:pt x="0" y="30444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49715" y="167863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75631" y="155627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589397" y="1556274"/>
              <a:ext cx="0" cy="407242"/>
            </a:xfrm>
            <a:custGeom>
              <a:avLst/>
              <a:pathLst>
                <a:path w="0" h="407242">
                  <a:moveTo>
                    <a:pt x="0" y="0"/>
                  </a:moveTo>
                  <a:lnTo>
                    <a:pt x="0" y="40724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575631" y="196351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1548" y="15755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15313" y="1575564"/>
              <a:ext cx="0" cy="379068"/>
            </a:xfrm>
            <a:custGeom>
              <a:avLst/>
              <a:pathLst>
                <a:path w="0" h="379068">
                  <a:moveTo>
                    <a:pt x="0" y="0"/>
                  </a:moveTo>
                  <a:lnTo>
                    <a:pt x="0" y="37906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1548" y="195463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227464" y="201260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241229" y="2012608"/>
              <a:ext cx="0" cy="601509"/>
            </a:xfrm>
            <a:custGeom>
              <a:avLst/>
              <a:pathLst>
                <a:path w="0" h="601509">
                  <a:moveTo>
                    <a:pt x="0" y="0"/>
                  </a:moveTo>
                  <a:lnTo>
                    <a:pt x="0" y="60150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227464" y="261411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053380" y="144372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067145" y="1443726"/>
              <a:ext cx="0" cy="349570"/>
            </a:xfrm>
            <a:custGeom>
              <a:avLst/>
              <a:pathLst>
                <a:path w="0" h="349570">
                  <a:moveTo>
                    <a:pt x="0" y="0"/>
                  </a:moveTo>
                  <a:lnTo>
                    <a:pt x="0" y="34957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053380" y="179329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879296" y="156889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893061" y="1568897"/>
              <a:ext cx="0" cy="429121"/>
            </a:xfrm>
            <a:custGeom>
              <a:avLst/>
              <a:pathLst>
                <a:path w="0" h="429121">
                  <a:moveTo>
                    <a:pt x="0" y="0"/>
                  </a:moveTo>
                  <a:lnTo>
                    <a:pt x="0" y="42912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879296" y="199801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299498" y="245126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13263" y="2451262"/>
              <a:ext cx="0" cy="488795"/>
            </a:xfrm>
            <a:custGeom>
              <a:avLst/>
              <a:pathLst>
                <a:path w="0" h="488795">
                  <a:moveTo>
                    <a:pt x="0" y="0"/>
                  </a:moveTo>
                  <a:lnTo>
                    <a:pt x="0" y="48879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299498" y="294005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25414" y="252512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39179" y="2525128"/>
              <a:ext cx="0" cy="468066"/>
            </a:xfrm>
            <a:custGeom>
              <a:avLst/>
              <a:pathLst>
                <a:path w="0" h="468066">
                  <a:moveTo>
                    <a:pt x="0" y="0"/>
                  </a:moveTo>
                  <a:lnTo>
                    <a:pt x="0" y="4680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25414" y="299319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51330" y="199914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65095" y="1999148"/>
              <a:ext cx="0" cy="347593"/>
            </a:xfrm>
            <a:custGeom>
              <a:avLst/>
              <a:pathLst>
                <a:path w="0" h="347593">
                  <a:moveTo>
                    <a:pt x="0" y="0"/>
                  </a:moveTo>
                  <a:lnTo>
                    <a:pt x="0" y="34759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51330" y="234674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77246" y="174763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791011" y="1747630"/>
              <a:ext cx="0" cy="358000"/>
            </a:xfrm>
            <a:custGeom>
              <a:avLst/>
              <a:pathLst>
                <a:path w="0" h="358000">
                  <a:moveTo>
                    <a:pt x="0" y="0"/>
                  </a:moveTo>
                  <a:lnTo>
                    <a:pt x="0" y="35800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777246" y="210563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603162" y="19265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16927" y="1926535"/>
              <a:ext cx="0" cy="372032"/>
            </a:xfrm>
            <a:custGeom>
              <a:avLst/>
              <a:pathLst>
                <a:path w="0" h="372032">
                  <a:moveTo>
                    <a:pt x="0" y="0"/>
                  </a:moveTo>
                  <a:lnTo>
                    <a:pt x="0" y="372032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603162" y="229856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429078" y="198414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442843" y="1984149"/>
              <a:ext cx="0" cy="402251"/>
            </a:xfrm>
            <a:custGeom>
              <a:avLst/>
              <a:pathLst>
                <a:path w="0" h="402251">
                  <a:moveTo>
                    <a:pt x="0" y="0"/>
                  </a:moveTo>
                  <a:lnTo>
                    <a:pt x="0" y="402251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429078" y="238640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54994" y="260197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268759" y="2601971"/>
              <a:ext cx="0" cy="491608"/>
            </a:xfrm>
            <a:custGeom>
              <a:avLst/>
              <a:pathLst>
                <a:path w="0" h="491608">
                  <a:moveTo>
                    <a:pt x="0" y="0"/>
                  </a:moveTo>
                  <a:lnTo>
                    <a:pt x="0" y="49160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54994" y="309358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080910" y="184296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094675" y="1842961"/>
              <a:ext cx="0" cy="373272"/>
            </a:xfrm>
            <a:custGeom>
              <a:avLst/>
              <a:pathLst>
                <a:path w="0" h="373272">
                  <a:moveTo>
                    <a:pt x="0" y="0"/>
                  </a:moveTo>
                  <a:lnTo>
                    <a:pt x="0" y="373272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080910" y="221623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906826" y="186618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920591" y="1866189"/>
              <a:ext cx="0" cy="394696"/>
            </a:xfrm>
            <a:custGeom>
              <a:avLst/>
              <a:pathLst>
                <a:path w="0" h="394696">
                  <a:moveTo>
                    <a:pt x="0" y="0"/>
                  </a:moveTo>
                  <a:lnTo>
                    <a:pt x="0" y="39469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906826" y="226088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01074" y="3867238"/>
              <a:ext cx="769317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14125" y="3868850"/>
              <a:ext cx="129871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725880" y="3841999"/>
              <a:ext cx="1030696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women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645817" y="4012710"/>
              <a:ext cx="9316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43619" y="3987471"/>
              <a:ext cx="691554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467243" y="3987533"/>
              <a:ext cx="1199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17193" y="4134555"/>
              <a:ext cx="104074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981138" y="4132943"/>
              <a:ext cx="868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91851" y="4158243"/>
              <a:ext cx="1002419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69339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2726779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19381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253611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67904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017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98951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132437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0.522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9779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252256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49585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218158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54393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975960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634984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97335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0.394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3938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4731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102056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0180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4935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265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184674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71404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02755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0.111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258559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667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83671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47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711956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120538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290108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65.0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0.225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Olly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604382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08062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00939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12.9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057779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34020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2793" y="34128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0.180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81997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99374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1059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54056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7337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2081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447139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5593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93957" y="341178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0.716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1857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75463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78319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218202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27287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20514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71974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36590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726270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58542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0.081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6933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0062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193819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670129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23443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5402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123526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87835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0.121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9779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63721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495852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58000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91009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090608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033403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44406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0.283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2729166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3938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48433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102056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3210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01199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182563" y="389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37730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184674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85500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465387" y="34117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0.223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863514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7329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43179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1306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82946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2078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9066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6055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230435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83430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56342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13257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8770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016820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585971" y="34128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53396" y="268896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0.166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83188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62553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10966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85278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53396" y="24480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078928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563064" y="3413095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0.027 if recommended adjustments made.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92912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086464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272916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18601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63712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382521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1825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539861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182563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39410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090524" y="341178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0.389 if recommended adjustments made.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SmartyPants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7291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62327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614795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537616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729166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205147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82563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07667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068192" y="184563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991013" y="196610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1825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504870" y="34128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0.146 if recommended adjustments made.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68889" y="273003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70669" y="304191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570748" y="273246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227732" y="262106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992880" y="286967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572292" y="273025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561749" y="27353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751804" y="298179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570669" y="29704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570748" y="273246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28090" y="262117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843282" y="282106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72479" y="272999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61749" y="273538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208857" y="361087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70669" y="304191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570730" y="273246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40395" y="259268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71496" y="302518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72292" y="273025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61749" y="27353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751804" y="298179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68889" y="273003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589397" y="2733977"/>
              <a:ext cx="422211" cy="326670"/>
            </a:xfrm>
            <a:custGeom>
              <a:avLst/>
              <a:pathLst>
                <a:path w="422211" h="326670">
                  <a:moveTo>
                    <a:pt x="1623" y="15005"/>
                  </a:moveTo>
                  <a:lnTo>
                    <a:pt x="79" y="17213"/>
                  </a:lnTo>
                  <a:lnTo>
                    <a:pt x="39105" y="6960"/>
                  </a:lnTo>
                  <a:lnTo>
                    <a:pt x="79175" y="1196"/>
                  </a:lnTo>
                  <a:lnTo>
                    <a:pt x="119902" y="0"/>
                  </a:lnTo>
                  <a:lnTo>
                    <a:pt x="160893" y="3420"/>
                  </a:lnTo>
                  <a:lnTo>
                    <a:pt x="201754" y="11475"/>
                  </a:lnTo>
                  <a:lnTo>
                    <a:pt x="242088" y="24155"/>
                  </a:lnTo>
                  <a:lnTo>
                    <a:pt x="281501" y="41417"/>
                  </a:lnTo>
                  <a:lnTo>
                    <a:pt x="319601" y="63191"/>
                  </a:lnTo>
                  <a:lnTo>
                    <a:pt x="356003" y="89375"/>
                  </a:lnTo>
                  <a:lnTo>
                    <a:pt x="390329" y="119839"/>
                  </a:lnTo>
                  <a:lnTo>
                    <a:pt x="422211" y="154424"/>
                  </a:lnTo>
                  <a:lnTo>
                    <a:pt x="384886" y="188601"/>
                  </a:lnTo>
                  <a:lnTo>
                    <a:pt x="345268" y="216580"/>
                  </a:lnTo>
                  <a:lnTo>
                    <a:pt x="304232" y="238277"/>
                  </a:lnTo>
                  <a:lnTo>
                    <a:pt x="262644" y="253725"/>
                  </a:lnTo>
                  <a:lnTo>
                    <a:pt x="221344" y="263067"/>
                  </a:lnTo>
                  <a:lnTo>
                    <a:pt x="181135" y="266550"/>
                  </a:lnTo>
                  <a:lnTo>
                    <a:pt x="140047" y="292098"/>
                  </a:lnTo>
                  <a:lnTo>
                    <a:pt x="95423" y="310924"/>
                  </a:lnTo>
                  <a:lnTo>
                    <a:pt x="48356" y="322548"/>
                  </a:lnTo>
                  <a:lnTo>
                    <a:pt x="0" y="32667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246460" y="2627978"/>
              <a:ext cx="341156" cy="138419"/>
            </a:xfrm>
            <a:custGeom>
              <a:avLst/>
              <a:pathLst>
                <a:path w="341156" h="138419">
                  <a:moveTo>
                    <a:pt x="334017" y="126136"/>
                  </a:moveTo>
                  <a:lnTo>
                    <a:pt x="295972" y="134947"/>
                  </a:lnTo>
                  <a:lnTo>
                    <a:pt x="256840" y="138419"/>
                  </a:lnTo>
                  <a:lnTo>
                    <a:pt x="217182" y="136455"/>
                  </a:lnTo>
                  <a:lnTo>
                    <a:pt x="177567" y="129013"/>
                  </a:lnTo>
                  <a:lnTo>
                    <a:pt x="138568" y="116101"/>
                  </a:lnTo>
                  <a:lnTo>
                    <a:pt x="100754" y="97783"/>
                  </a:lnTo>
                  <a:lnTo>
                    <a:pt x="64689" y="74175"/>
                  </a:lnTo>
                  <a:lnTo>
                    <a:pt x="30926" y="45445"/>
                  </a:lnTo>
                  <a:lnTo>
                    <a:pt x="0" y="11811"/>
                  </a:lnTo>
                  <a:lnTo>
                    <a:pt x="45443" y="3043"/>
                  </a:lnTo>
                  <a:lnTo>
                    <a:pt x="90260" y="0"/>
                  </a:lnTo>
                  <a:lnTo>
                    <a:pt x="133878" y="2538"/>
                  </a:lnTo>
                  <a:lnTo>
                    <a:pt x="175743" y="10465"/>
                  </a:lnTo>
                  <a:lnTo>
                    <a:pt x="215324" y="23536"/>
                  </a:lnTo>
                  <a:lnTo>
                    <a:pt x="252114" y="41461"/>
                  </a:lnTo>
                  <a:lnTo>
                    <a:pt x="285637" y="63903"/>
                  </a:lnTo>
                  <a:lnTo>
                    <a:pt x="315453" y="90484"/>
                  </a:lnTo>
                  <a:lnTo>
                    <a:pt x="341156" y="12078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589397" y="2740215"/>
              <a:ext cx="641307" cy="889392"/>
            </a:xfrm>
            <a:custGeom>
              <a:avLst/>
              <a:pathLst>
                <a:path w="641307" h="889392">
                  <a:moveTo>
                    <a:pt x="1810" y="8509"/>
                  </a:moveTo>
                  <a:lnTo>
                    <a:pt x="79" y="10975"/>
                  </a:lnTo>
                  <a:lnTo>
                    <a:pt x="39992" y="1873"/>
                  </a:lnTo>
                  <a:lnTo>
                    <a:pt x="81215" y="0"/>
                  </a:lnTo>
                  <a:lnTo>
                    <a:pt x="122770" y="5487"/>
                  </a:lnTo>
                  <a:lnTo>
                    <a:pt x="163666" y="18351"/>
                  </a:lnTo>
                  <a:lnTo>
                    <a:pt x="202915" y="38488"/>
                  </a:lnTo>
                  <a:lnTo>
                    <a:pt x="239545" y="65676"/>
                  </a:lnTo>
                  <a:lnTo>
                    <a:pt x="272613" y="99578"/>
                  </a:lnTo>
                  <a:lnTo>
                    <a:pt x="304183" y="119533"/>
                  </a:lnTo>
                  <a:lnTo>
                    <a:pt x="334808" y="141354"/>
                  </a:lnTo>
                  <a:lnTo>
                    <a:pt x="364407" y="165001"/>
                  </a:lnTo>
                  <a:lnTo>
                    <a:pt x="392901" y="190433"/>
                  </a:lnTo>
                  <a:lnTo>
                    <a:pt x="420213" y="217606"/>
                  </a:lnTo>
                  <a:lnTo>
                    <a:pt x="446268" y="246472"/>
                  </a:lnTo>
                  <a:lnTo>
                    <a:pt x="470990" y="276981"/>
                  </a:lnTo>
                  <a:lnTo>
                    <a:pt x="494308" y="309080"/>
                  </a:lnTo>
                  <a:lnTo>
                    <a:pt x="516151" y="342711"/>
                  </a:lnTo>
                  <a:lnTo>
                    <a:pt x="536452" y="377818"/>
                  </a:lnTo>
                  <a:lnTo>
                    <a:pt x="555144" y="414337"/>
                  </a:lnTo>
                  <a:lnTo>
                    <a:pt x="572165" y="452206"/>
                  </a:lnTo>
                  <a:lnTo>
                    <a:pt x="587451" y="491358"/>
                  </a:lnTo>
                  <a:lnTo>
                    <a:pt x="600946" y="531724"/>
                  </a:lnTo>
                  <a:lnTo>
                    <a:pt x="612592" y="573233"/>
                  </a:lnTo>
                  <a:lnTo>
                    <a:pt x="622335" y="615812"/>
                  </a:lnTo>
                  <a:lnTo>
                    <a:pt x="630125" y="659385"/>
                  </a:lnTo>
                  <a:lnTo>
                    <a:pt x="635914" y="703875"/>
                  </a:lnTo>
                  <a:lnTo>
                    <a:pt x="639655" y="749203"/>
                  </a:lnTo>
                  <a:lnTo>
                    <a:pt x="641307" y="795287"/>
                  </a:lnTo>
                  <a:lnTo>
                    <a:pt x="640830" y="842045"/>
                  </a:lnTo>
                  <a:lnTo>
                    <a:pt x="638188" y="889392"/>
                  </a:lnTo>
                  <a:lnTo>
                    <a:pt x="593114" y="876096"/>
                  </a:lnTo>
                  <a:lnTo>
                    <a:pt x="549259" y="861016"/>
                  </a:lnTo>
                  <a:lnTo>
                    <a:pt x="506684" y="844209"/>
                  </a:lnTo>
                  <a:lnTo>
                    <a:pt x="465453" y="825734"/>
                  </a:lnTo>
                  <a:lnTo>
                    <a:pt x="425622" y="805652"/>
                  </a:lnTo>
                  <a:lnTo>
                    <a:pt x="387248" y="784026"/>
                  </a:lnTo>
                  <a:lnTo>
                    <a:pt x="350386" y="760922"/>
                  </a:lnTo>
                  <a:lnTo>
                    <a:pt x="315087" y="736405"/>
                  </a:lnTo>
                  <a:lnTo>
                    <a:pt x="281400" y="710545"/>
                  </a:lnTo>
                  <a:lnTo>
                    <a:pt x="249370" y="683412"/>
                  </a:lnTo>
                  <a:lnTo>
                    <a:pt x="219043" y="655076"/>
                  </a:lnTo>
                  <a:lnTo>
                    <a:pt x="190458" y="625612"/>
                  </a:lnTo>
                  <a:lnTo>
                    <a:pt x="163654" y="595093"/>
                  </a:lnTo>
                  <a:lnTo>
                    <a:pt x="138668" y="563595"/>
                  </a:lnTo>
                  <a:lnTo>
                    <a:pt x="115531" y="531194"/>
                  </a:lnTo>
                  <a:lnTo>
                    <a:pt x="94273" y="497969"/>
                  </a:lnTo>
                  <a:lnTo>
                    <a:pt x="74922" y="463997"/>
                  </a:lnTo>
                  <a:lnTo>
                    <a:pt x="57502" y="429359"/>
                  </a:lnTo>
                  <a:lnTo>
                    <a:pt x="42033" y="394135"/>
                  </a:lnTo>
                  <a:lnTo>
                    <a:pt x="28535" y="358405"/>
                  </a:lnTo>
                  <a:lnTo>
                    <a:pt x="17022" y="322251"/>
                  </a:lnTo>
                  <a:lnTo>
                    <a:pt x="7507" y="285755"/>
                  </a:lnTo>
                  <a:lnTo>
                    <a:pt x="0" y="24899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246819" y="2639906"/>
              <a:ext cx="333658" cy="126476"/>
            </a:xfrm>
            <a:custGeom>
              <a:avLst/>
              <a:pathLst>
                <a:path w="333658" h="126476">
                  <a:moveTo>
                    <a:pt x="333658" y="114208"/>
                  </a:moveTo>
                  <a:lnTo>
                    <a:pt x="295655" y="123009"/>
                  </a:lnTo>
                  <a:lnTo>
                    <a:pt x="256564" y="126476"/>
                  </a:lnTo>
                  <a:lnTo>
                    <a:pt x="216948" y="124514"/>
                  </a:lnTo>
                  <a:lnTo>
                    <a:pt x="177376" y="117079"/>
                  </a:lnTo>
                  <a:lnTo>
                    <a:pt x="138418" y="104180"/>
                  </a:lnTo>
                  <a:lnTo>
                    <a:pt x="100645" y="85882"/>
                  </a:lnTo>
                  <a:lnTo>
                    <a:pt x="64620" y="62298"/>
                  </a:lnTo>
                  <a:lnTo>
                    <a:pt x="30893" y="3359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589397" y="2714165"/>
              <a:ext cx="900826" cy="407894"/>
            </a:xfrm>
            <a:custGeom>
              <a:avLst/>
              <a:pathLst>
                <a:path w="900826" h="407894">
                  <a:moveTo>
                    <a:pt x="1623" y="34816"/>
                  </a:moveTo>
                  <a:lnTo>
                    <a:pt x="61" y="37030"/>
                  </a:lnTo>
                  <a:lnTo>
                    <a:pt x="37900" y="25824"/>
                  </a:lnTo>
                  <a:lnTo>
                    <a:pt x="76299" y="16606"/>
                  </a:lnTo>
                  <a:lnTo>
                    <a:pt x="115181" y="9397"/>
                  </a:lnTo>
                  <a:lnTo>
                    <a:pt x="154467" y="4217"/>
                  </a:lnTo>
                  <a:lnTo>
                    <a:pt x="194076" y="1080"/>
                  </a:lnTo>
                  <a:lnTo>
                    <a:pt x="233929" y="0"/>
                  </a:lnTo>
                  <a:lnTo>
                    <a:pt x="273944" y="985"/>
                  </a:lnTo>
                  <a:lnTo>
                    <a:pt x="314041" y="4043"/>
                  </a:lnTo>
                  <a:lnTo>
                    <a:pt x="354139" y="9179"/>
                  </a:lnTo>
                  <a:lnTo>
                    <a:pt x="394157" y="16393"/>
                  </a:lnTo>
                  <a:lnTo>
                    <a:pt x="434013" y="25685"/>
                  </a:lnTo>
                  <a:lnTo>
                    <a:pt x="473625" y="37050"/>
                  </a:lnTo>
                  <a:lnTo>
                    <a:pt x="512912" y="50481"/>
                  </a:lnTo>
                  <a:lnTo>
                    <a:pt x="551794" y="65969"/>
                  </a:lnTo>
                  <a:lnTo>
                    <a:pt x="590190" y="83499"/>
                  </a:lnTo>
                  <a:lnTo>
                    <a:pt x="628019" y="103058"/>
                  </a:lnTo>
                  <a:lnTo>
                    <a:pt x="665201" y="124626"/>
                  </a:lnTo>
                  <a:lnTo>
                    <a:pt x="701659" y="148182"/>
                  </a:lnTo>
                  <a:lnTo>
                    <a:pt x="737312" y="173703"/>
                  </a:lnTo>
                  <a:lnTo>
                    <a:pt x="772083" y="201162"/>
                  </a:lnTo>
                  <a:lnTo>
                    <a:pt x="805895" y="230529"/>
                  </a:lnTo>
                  <a:lnTo>
                    <a:pt x="838673" y="261772"/>
                  </a:lnTo>
                  <a:lnTo>
                    <a:pt x="870341" y="294857"/>
                  </a:lnTo>
                  <a:lnTo>
                    <a:pt x="900826" y="329747"/>
                  </a:lnTo>
                  <a:lnTo>
                    <a:pt x="856703" y="348865"/>
                  </a:lnTo>
                  <a:lnTo>
                    <a:pt x="812383" y="365274"/>
                  </a:lnTo>
                  <a:lnTo>
                    <a:pt x="768001" y="378986"/>
                  </a:lnTo>
                  <a:lnTo>
                    <a:pt x="723691" y="390018"/>
                  </a:lnTo>
                  <a:lnTo>
                    <a:pt x="679587" y="398393"/>
                  </a:lnTo>
                  <a:lnTo>
                    <a:pt x="635817" y="404140"/>
                  </a:lnTo>
                  <a:lnTo>
                    <a:pt x="592512" y="407293"/>
                  </a:lnTo>
                  <a:lnTo>
                    <a:pt x="549798" y="407894"/>
                  </a:lnTo>
                  <a:lnTo>
                    <a:pt x="507800" y="405989"/>
                  </a:lnTo>
                  <a:lnTo>
                    <a:pt x="466639" y="401629"/>
                  </a:lnTo>
                  <a:lnTo>
                    <a:pt x="426436" y="394873"/>
                  </a:lnTo>
                  <a:lnTo>
                    <a:pt x="387306" y="385782"/>
                  </a:lnTo>
                  <a:lnTo>
                    <a:pt x="349362" y="374426"/>
                  </a:lnTo>
                  <a:lnTo>
                    <a:pt x="312714" y="360875"/>
                  </a:lnTo>
                  <a:lnTo>
                    <a:pt x="277467" y="345209"/>
                  </a:lnTo>
                  <a:lnTo>
                    <a:pt x="243724" y="327510"/>
                  </a:lnTo>
                  <a:lnTo>
                    <a:pt x="211582" y="307863"/>
                  </a:lnTo>
                  <a:lnTo>
                    <a:pt x="181135" y="286361"/>
                  </a:lnTo>
                  <a:lnTo>
                    <a:pt x="140047" y="311910"/>
                  </a:lnTo>
                  <a:lnTo>
                    <a:pt x="95423" y="330735"/>
                  </a:lnTo>
                  <a:lnTo>
                    <a:pt x="48356" y="342359"/>
                  </a:lnTo>
                  <a:lnTo>
                    <a:pt x="0" y="346482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159123" y="2611412"/>
              <a:ext cx="421353" cy="158334"/>
            </a:xfrm>
            <a:custGeom>
              <a:avLst/>
              <a:pathLst>
                <a:path w="421353" h="158334">
                  <a:moveTo>
                    <a:pt x="421353" y="142702"/>
                  </a:moveTo>
                  <a:lnTo>
                    <a:pt x="382249" y="152427"/>
                  </a:lnTo>
                  <a:lnTo>
                    <a:pt x="342133" y="157663"/>
                  </a:lnTo>
                  <a:lnTo>
                    <a:pt x="301391" y="158334"/>
                  </a:lnTo>
                  <a:lnTo>
                    <a:pt x="260415" y="154393"/>
                  </a:lnTo>
                  <a:lnTo>
                    <a:pt x="219600" y="145822"/>
                  </a:lnTo>
                  <a:lnTo>
                    <a:pt x="179340" y="132635"/>
                  </a:lnTo>
                  <a:lnTo>
                    <a:pt x="140030" y="114875"/>
                  </a:lnTo>
                  <a:lnTo>
                    <a:pt x="102060" y="92614"/>
                  </a:lnTo>
                  <a:lnTo>
                    <a:pt x="65816" y="65955"/>
                  </a:lnTo>
                  <a:lnTo>
                    <a:pt x="31673" y="35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249264" y="1592463"/>
              <a:ext cx="1135848" cy="191800"/>
            </a:xfrm>
            <a:custGeom>
              <a:avLst/>
              <a:pathLst>
                <a:path w="1135848" h="191800">
                  <a:moveTo>
                    <a:pt x="0" y="191800"/>
                  </a:moveTo>
                  <a:lnTo>
                    <a:pt x="1135848" y="191800"/>
                  </a:lnTo>
                  <a:lnTo>
                    <a:pt x="11358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3294984" y="1610320"/>
              <a:ext cx="1044408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69" name="pg68"/>
            <p:cNvSpPr/>
            <p:nvPr/>
          </p:nvSpPr>
          <p:spPr>
            <a:xfrm>
              <a:off x="4115056" y="3969074"/>
              <a:ext cx="948682" cy="191800"/>
            </a:xfrm>
            <a:custGeom>
              <a:avLst/>
              <a:pathLst>
                <a:path w="948682" h="191800">
                  <a:moveTo>
                    <a:pt x="0" y="191800"/>
                  </a:moveTo>
                  <a:lnTo>
                    <a:pt x="948682" y="191800"/>
                  </a:lnTo>
                  <a:lnTo>
                    <a:pt x="9486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4160776" y="3985220"/>
              <a:ext cx="85724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1" name="pg70"/>
            <p:cNvSpPr/>
            <p:nvPr/>
          </p:nvSpPr>
          <p:spPr>
            <a:xfrm>
              <a:off x="5411203" y="2249342"/>
              <a:ext cx="671100" cy="191800"/>
            </a:xfrm>
            <a:custGeom>
              <a:avLst/>
              <a:pathLst>
                <a:path w="671100" h="191800">
                  <a:moveTo>
                    <a:pt x="0" y="191800"/>
                  </a:moveTo>
                  <a:lnTo>
                    <a:pt x="671100" y="191800"/>
                  </a:lnTo>
                  <a:lnTo>
                    <a:pt x="671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5456923" y="2265488"/>
              <a:ext cx="763864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3" name="pg72"/>
            <p:cNvSpPr/>
            <p:nvPr/>
          </p:nvSpPr>
          <p:spPr>
            <a:xfrm>
              <a:off x="3096489" y="2249342"/>
              <a:ext cx="748870" cy="191800"/>
            </a:xfrm>
            <a:custGeom>
              <a:avLst/>
              <a:pathLst>
                <a:path w="748870" h="191800">
                  <a:moveTo>
                    <a:pt x="0" y="191800"/>
                  </a:moveTo>
                  <a:lnTo>
                    <a:pt x="748870" y="191800"/>
                  </a:lnTo>
                  <a:lnTo>
                    <a:pt x="748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880237" y="2265488"/>
              <a:ext cx="91940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pg74"/>
            <p:cNvSpPr/>
            <p:nvPr/>
          </p:nvSpPr>
          <p:spPr>
            <a:xfrm>
              <a:off x="5407370" y="3061290"/>
              <a:ext cx="674934" cy="191800"/>
            </a:xfrm>
            <a:custGeom>
              <a:avLst/>
              <a:pathLst>
                <a:path w="674934" h="191800">
                  <a:moveTo>
                    <a:pt x="0" y="191800"/>
                  </a:moveTo>
                  <a:lnTo>
                    <a:pt x="674934" y="191800"/>
                  </a:lnTo>
                  <a:lnTo>
                    <a:pt x="674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5453090" y="3079147"/>
              <a:ext cx="771531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77" name="pg76"/>
            <p:cNvSpPr/>
            <p:nvPr/>
          </p:nvSpPr>
          <p:spPr>
            <a:xfrm>
              <a:off x="3694307" y="1341557"/>
              <a:ext cx="1790178" cy="191800"/>
            </a:xfrm>
            <a:custGeom>
              <a:avLst/>
              <a:pathLst>
                <a:path w="1790178" h="191800">
                  <a:moveTo>
                    <a:pt x="0" y="191800"/>
                  </a:moveTo>
                  <a:lnTo>
                    <a:pt x="1790178" y="191800"/>
                  </a:lnTo>
                  <a:lnTo>
                    <a:pt x="1790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740027" y="1356060"/>
              <a:ext cx="16987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79" name="pg78"/>
            <p:cNvSpPr/>
            <p:nvPr/>
          </p:nvSpPr>
          <p:spPr>
            <a:xfrm>
              <a:off x="3096489" y="3718169"/>
              <a:ext cx="1826163" cy="191800"/>
            </a:xfrm>
            <a:custGeom>
              <a:avLst/>
              <a:pathLst>
                <a:path w="1826163" h="191800">
                  <a:moveTo>
                    <a:pt x="0" y="191800"/>
                  </a:moveTo>
                  <a:lnTo>
                    <a:pt x="1826163" y="191800"/>
                  </a:lnTo>
                  <a:lnTo>
                    <a:pt x="1826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2757445" y="3732672"/>
              <a:ext cx="211948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1" name="pg80"/>
            <p:cNvSpPr/>
            <p:nvPr/>
          </p:nvSpPr>
          <p:spPr>
            <a:xfrm>
              <a:off x="4922315" y="1592463"/>
              <a:ext cx="878580" cy="191800"/>
            </a:xfrm>
            <a:custGeom>
              <a:avLst/>
              <a:pathLst>
                <a:path w="878580" h="191800">
                  <a:moveTo>
                    <a:pt x="0" y="191800"/>
                  </a:moveTo>
                  <a:lnTo>
                    <a:pt x="878580" y="191800"/>
                  </a:lnTo>
                  <a:lnTo>
                    <a:pt x="878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4968035" y="1610320"/>
              <a:ext cx="787140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3" name="pg82"/>
            <p:cNvSpPr/>
            <p:nvPr/>
          </p:nvSpPr>
          <p:spPr>
            <a:xfrm>
              <a:off x="3096489" y="3061290"/>
              <a:ext cx="741202" cy="191800"/>
            </a:xfrm>
            <a:custGeom>
              <a:avLst/>
              <a:pathLst>
                <a:path w="741202" h="191800">
                  <a:moveTo>
                    <a:pt x="0" y="191800"/>
                  </a:moveTo>
                  <a:lnTo>
                    <a:pt x="741202" y="191800"/>
                  </a:lnTo>
                  <a:lnTo>
                    <a:pt x="741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2887904" y="3075792"/>
              <a:ext cx="90406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5" name="pg84"/>
            <p:cNvSpPr/>
            <p:nvPr/>
          </p:nvSpPr>
          <p:spPr>
            <a:xfrm>
              <a:off x="4634103" y="3718169"/>
              <a:ext cx="1448201" cy="191800"/>
            </a:xfrm>
            <a:custGeom>
              <a:avLst/>
              <a:pathLst>
                <a:path w="1448201" h="191800">
                  <a:moveTo>
                    <a:pt x="0" y="191800"/>
                  </a:moveTo>
                  <a:lnTo>
                    <a:pt x="1448201" y="191800"/>
                  </a:lnTo>
                  <a:lnTo>
                    <a:pt x="1448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4679823" y="3736026"/>
              <a:ext cx="1363564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87" name="rc8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6933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19381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518006" y="1304638"/>
              <a:ext cx="4638670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518006" y="1613505"/>
              <a:ext cx="3381448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518006" y="2540103"/>
              <a:ext cx="2365477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518006" y="2231237"/>
              <a:ext cx="2485653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518006" y="3157835"/>
              <a:ext cx="1655261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18006" y="1922371"/>
              <a:ext cx="2703279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18006" y="3466701"/>
              <a:ext cx="1271843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518006" y="2848969"/>
              <a:ext cx="1917463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518006" y="3775567"/>
              <a:ext cx="830530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18006" y="4084433"/>
              <a:ext cx="469639" cy="277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3518006" y="135134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557032" y="139205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518006" y="1660215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557032" y="1700917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3518006" y="258681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557032" y="262751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3518006" y="2277947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557032" y="2318649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3518006" y="32045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557032" y="32452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3518006" y="196908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3557032" y="200978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3518006" y="351341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3557032" y="355411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3518006" y="28956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557032" y="29363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3518006" y="382227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557032" y="386298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3518006" y="413114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557032" y="417184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088181" y="4138591"/>
              <a:ext cx="113526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224061" y="3827864"/>
              <a:ext cx="9993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40730" y="3517212"/>
              <a:ext cx="9827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19583" y="3208346"/>
              <a:ext cx="23038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91629" y="2901266"/>
              <a:ext cx="9318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741263" y="2594260"/>
              <a:ext cx="1482179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84796" y="2285394"/>
              <a:ext cx="83864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393130" y="1974668"/>
              <a:ext cx="8303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367829" y="1667662"/>
              <a:ext cx="85561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376932" y="1355150"/>
              <a:ext cx="18465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3251278" y="4223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251278" y="3914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251278" y="3605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251278" y="3296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251278" y="2987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51278" y="2679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51278" y="237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51278" y="206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251278" y="1752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251278" y="1443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1800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60396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68993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77589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861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407873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493837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53742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623384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70934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9779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49585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3938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10205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184674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49781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75463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21820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951209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938266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61479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1106898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82563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91663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068192" y="184563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0295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1825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272916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6933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193819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556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182563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22736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647216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0984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70485" y="2185104"/>
              <a:ext cx="86782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A_Cohesion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466163" y="2340649"/>
              <a:ext cx="88581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16%: A_Resilence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697302" y="2023185"/>
              <a:ext cx="9159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A_Springiness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567521" y="3979109"/>
              <a:ext cx="87375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A_Hardness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776668" y="2183833"/>
              <a:ext cx="1590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21%: A_Negative Area (Cycle: 1)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789852" y="2029319"/>
              <a:ext cx="185569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A_Peak Negative Force (Cycle: 1)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906246" y="3979109"/>
              <a:ext cx="133150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A_First Bite Hardness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675706" y="2185104"/>
              <a:ext cx="92779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A_Gumminess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608928" y="2339064"/>
              <a:ext cx="87973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A_Chewiness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627379" y="3979109"/>
              <a:ext cx="102444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A_Adhesiveness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11%</a:t>
              </a:r>
            </a:p>
          </p:txBody>
        </p:sp>
        <p:sp>
          <p:nvSpPr>
            <p:cNvPr id="17" name="rc16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11%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2%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34%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29%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13%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69779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49585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63444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51190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94924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087844" y="32912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3938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102056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03075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7335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555453" y="184674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48415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502465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992654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1934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955862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6051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8760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25531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729166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40617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708708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182563" y="184678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4014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497812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1754637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121820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338992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951209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208034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671599" y="184568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792389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68939" y="1588907"/>
              <a:ext cx="2183333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560689" y="1829846"/>
              <a:ext cx="159158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38887" y="2552662"/>
              <a:ext cx="1113384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2323" y="2311723"/>
              <a:ext cx="116994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73172" y="3034539"/>
              <a:ext cx="779099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9890" y="2070784"/>
              <a:ext cx="1272381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53640" y="3275478"/>
              <a:ext cx="598632" cy="216844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49759" y="2793600"/>
              <a:ext cx="902513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61357" y="3516416"/>
              <a:ext cx="390914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31222" y="3757355"/>
              <a:ext cx="221050" cy="2168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795364" y="1631906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87114" y="1872844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865312" y="259566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808748" y="23547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247829" y="307753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06315" y="21137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28297" y="331847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124415" y="283659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36014" y="35594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805879" y="380035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453396" y="3757355"/>
              <a:ext cx="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53396" y="3865777"/>
              <a:ext cx="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453396" y="2793600"/>
              <a:ext cx="13500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453396" y="2902023"/>
              <a:ext cx="13500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453396" y="2070784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453396" y="2179207"/>
              <a:ext cx="1502465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53396" y="3516416"/>
              <a:ext cx="11207" cy="108422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53396" y="3624839"/>
              <a:ext cx="11207" cy="10842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53396" y="2311723"/>
              <a:ext cx="7953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453396" y="2420145"/>
              <a:ext cx="7953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453396" y="1588907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453396" y="1697330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453396" y="3034539"/>
              <a:ext cx="0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453396" y="3142961"/>
              <a:ext cx="0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453396" y="1829846"/>
              <a:ext cx="2614795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453396" y="1938268"/>
              <a:ext cx="992654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453396" y="3275478"/>
              <a:ext cx="2729166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53396" y="3383900"/>
              <a:ext cx="1934207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53396" y="2552662"/>
              <a:ext cx="9141" cy="108422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453396" y="2661084"/>
              <a:ext cx="9141" cy="108422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453396" y="377319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53396" y="389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466897" y="280943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6897" y="2929905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82563" y="20866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955862" y="22070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64604" y="3532252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64604" y="365272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61350" y="232755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61350" y="244802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53396" y="160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53396" y="17252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53396" y="30503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53396" y="31708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068192" y="184563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6051" y="1966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8182563" y="32913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387604" y="34117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62538" y="256849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2538" y="268896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93297" y="3803567"/>
              <a:ext cx="832524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120" y="3561264"/>
              <a:ext cx="7328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49232" y="3319016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564811" y="3078077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067895" y="2838448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66094" y="2598874"/>
              <a:ext cx="108693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102056" y="2357935"/>
              <a:ext cx="61500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05112" y="2115632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95835" y="187605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732506" y="1632446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626063" y="1972294"/>
              <a:ext cx="909762" cy="392389"/>
            </a:xfrm>
            <a:custGeom>
              <a:avLst/>
              <a:pathLst>
                <a:path w="909762" h="392389">
                  <a:moveTo>
                    <a:pt x="0" y="392389"/>
                  </a:moveTo>
                  <a:lnTo>
                    <a:pt x="90976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672545" y="2364683"/>
              <a:ext cx="953518" cy="389457"/>
            </a:xfrm>
            <a:custGeom>
              <a:avLst/>
              <a:pathLst>
                <a:path w="953518" h="389457">
                  <a:moveTo>
                    <a:pt x="953518" y="0"/>
                  </a:moveTo>
                  <a:lnTo>
                    <a:pt x="0" y="38945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72545" y="2754141"/>
              <a:ext cx="150227" cy="791416"/>
            </a:xfrm>
            <a:custGeom>
              <a:avLst/>
              <a:pathLst>
                <a:path w="150227" h="791416">
                  <a:moveTo>
                    <a:pt x="0" y="0"/>
                  </a:moveTo>
                  <a:lnTo>
                    <a:pt x="150227" y="79141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658798" y="2324005"/>
              <a:ext cx="1013746" cy="430135"/>
            </a:xfrm>
            <a:custGeom>
              <a:avLst/>
              <a:pathLst>
                <a:path w="1013746" h="430135">
                  <a:moveTo>
                    <a:pt x="1013746" y="43013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58798" y="1974481"/>
              <a:ext cx="26665" cy="349524"/>
            </a:xfrm>
            <a:custGeom>
              <a:avLst/>
              <a:pathLst>
                <a:path w="26665" h="349524">
                  <a:moveTo>
                    <a:pt x="0" y="349524"/>
                  </a:moveTo>
                  <a:lnTo>
                    <a:pt x="2666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55268" y="1959672"/>
              <a:ext cx="1003530" cy="364333"/>
            </a:xfrm>
            <a:custGeom>
              <a:avLst/>
              <a:pathLst>
                <a:path w="1003530" h="364333">
                  <a:moveTo>
                    <a:pt x="1003530" y="36433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10706" y="1569400"/>
              <a:ext cx="144561" cy="390271"/>
            </a:xfrm>
            <a:custGeom>
              <a:avLst/>
              <a:pathLst>
                <a:path w="144561" h="390271">
                  <a:moveTo>
                    <a:pt x="144561" y="39027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06738" y="1755140"/>
              <a:ext cx="948529" cy="204531"/>
            </a:xfrm>
            <a:custGeom>
              <a:avLst/>
              <a:pathLst>
                <a:path w="948529" h="204531">
                  <a:moveTo>
                    <a:pt x="948529" y="20453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535826" y="1588429"/>
              <a:ext cx="47260" cy="383864"/>
            </a:xfrm>
            <a:custGeom>
              <a:avLst/>
              <a:pathLst>
                <a:path w="47260" h="383864">
                  <a:moveTo>
                    <a:pt x="0" y="383864"/>
                  </a:moveTo>
                  <a:lnTo>
                    <a:pt x="4726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535826" y="1720016"/>
              <a:ext cx="902353" cy="252278"/>
            </a:xfrm>
            <a:custGeom>
              <a:avLst/>
              <a:pathLst>
                <a:path w="902353" h="252278">
                  <a:moveTo>
                    <a:pt x="0" y="252278"/>
                  </a:moveTo>
                  <a:lnTo>
                    <a:pt x="90235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822772" y="3545558"/>
              <a:ext cx="447389" cy="219829"/>
            </a:xfrm>
            <a:custGeom>
              <a:avLst/>
              <a:pathLst>
                <a:path w="447389" h="219829">
                  <a:moveTo>
                    <a:pt x="0" y="0"/>
                  </a:moveTo>
                  <a:lnTo>
                    <a:pt x="447389" y="21982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822772" y="3545558"/>
              <a:ext cx="8802" cy="709408"/>
            </a:xfrm>
            <a:custGeom>
              <a:avLst/>
              <a:pathLst>
                <a:path w="8802" h="709408">
                  <a:moveTo>
                    <a:pt x="0" y="0"/>
                  </a:moveTo>
                  <a:lnTo>
                    <a:pt x="8802" y="7094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39090" y="1755140"/>
              <a:ext cx="667647" cy="70127"/>
            </a:xfrm>
            <a:custGeom>
              <a:avLst/>
              <a:pathLst>
                <a:path w="667647" h="70127">
                  <a:moveTo>
                    <a:pt x="667647" y="0"/>
                  </a:moveTo>
                  <a:lnTo>
                    <a:pt x="0" y="701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244225" y="1414589"/>
              <a:ext cx="462512" cy="340551"/>
            </a:xfrm>
            <a:custGeom>
              <a:avLst/>
              <a:pathLst>
                <a:path w="462512" h="340551">
                  <a:moveTo>
                    <a:pt x="462512" y="34055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831574" y="4254966"/>
              <a:ext cx="322222" cy="424778"/>
            </a:xfrm>
            <a:custGeom>
              <a:avLst/>
              <a:pathLst>
                <a:path w="322222" h="424778">
                  <a:moveTo>
                    <a:pt x="0" y="0"/>
                  </a:moveTo>
                  <a:lnTo>
                    <a:pt x="322222" y="42477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543957" y="4254966"/>
              <a:ext cx="287617" cy="425099"/>
            </a:xfrm>
            <a:custGeom>
              <a:avLst/>
              <a:pathLst>
                <a:path w="287617" h="425099">
                  <a:moveTo>
                    <a:pt x="287617" y="0"/>
                  </a:moveTo>
                  <a:lnTo>
                    <a:pt x="0" y="42509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438180" y="1720016"/>
              <a:ext cx="666729" cy="34315"/>
            </a:xfrm>
            <a:custGeom>
              <a:avLst/>
              <a:pathLst>
                <a:path w="666729" h="34315">
                  <a:moveTo>
                    <a:pt x="0" y="0"/>
                  </a:moveTo>
                  <a:lnTo>
                    <a:pt x="666729" y="3431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438180" y="1354974"/>
              <a:ext cx="407057" cy="365041"/>
            </a:xfrm>
            <a:custGeom>
              <a:avLst/>
              <a:pathLst>
                <a:path w="407057" h="365041">
                  <a:moveTo>
                    <a:pt x="0" y="365041"/>
                  </a:moveTo>
                  <a:lnTo>
                    <a:pt x="40705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653862" y="194288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8073307" y="172273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122196" y="46481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79105" y="15377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813636" y="132337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551485" y="15568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007489" y="179366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212624" y="138298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238560" y="37337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12355" y="46484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445596" y="1809287"/>
              <a:ext cx="897258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528373" y="1783738"/>
              <a:ext cx="73646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034914" y="4512708"/>
              <a:ext cx="656240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133124" y="1600381"/>
              <a:ext cx="1171446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41810" y="1384603"/>
              <a:ext cx="78986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044031" y="1619456"/>
              <a:ext cx="66282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31520" y="1853122"/>
              <a:ext cx="145939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1519" y="1246811"/>
              <a:ext cx="182086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141109" y="3600128"/>
              <a:ext cx="67623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703799" y="4687282"/>
              <a:ext cx="77669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679428"/>
              <a:ext cx="1278193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021867"/>
              <a:ext cx="937235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1652113"/>
              <a:ext cx="2188717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2336990"/>
              <a:ext cx="1792070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3706744"/>
              <a:ext cx="757002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1309674"/>
              <a:ext cx="547785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4049182"/>
              <a:ext cx="53977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994551"/>
              <a:ext cx="1903340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3364305"/>
              <a:ext cx="80683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636859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239880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243951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20563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20970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99070" y="4146874"/>
              <a:ext cx="60126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size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19583" y="3802575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427980" y="3461997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36698" y="3089346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29171" y="2746908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04415" y="2402609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250056" y="2092243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258539" y="1749804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478805" y="1377154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328171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24780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85875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46970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09529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70624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317194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2021-05-14T06:18:26Z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