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1e2861ad3fd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05608" y="297101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69460" y="3286649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972395" y="2817524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2001261" y="3407265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Age: 18-44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645862" y="356021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174848" y="2660293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987891" y="2497371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46928" y="3728270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76731" y="2344087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29976" y="2966451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327799" y="3392032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47220" y="280122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728999" y="2642421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31%: JAR Sweetness: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639282" y="3553628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Melting: Wants More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51%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49%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703800" y="2136715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03800" y="3668760"/>
              <a:ext cx="622554" cy="383011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703800" y="2902737"/>
              <a:ext cx="622554" cy="383011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703800" y="2519726"/>
              <a:ext cx="622554" cy="383011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703800" y="3285749"/>
              <a:ext cx="622554" cy="383011"/>
            </a:xfrm>
            <a:prstGeom prst="rect">
              <a:avLst/>
            </a:prstGeom>
            <a:solidFill>
              <a:srgbClr val="3CE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703800" y="1753703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36136" y="2136715"/>
              <a:ext cx="622554" cy="383011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836136" y="3668760"/>
              <a:ext cx="622554" cy="383011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836136" y="2902737"/>
              <a:ext cx="622554" cy="383011"/>
            </a:xfrm>
            <a:prstGeom prst="rect">
              <a:avLst/>
            </a:prstGeom>
            <a:solidFill>
              <a:srgbClr val="0C0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36136" y="2519726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36136" y="3285749"/>
              <a:ext cx="622554" cy="383011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836136" y="1753703"/>
              <a:ext cx="622554" cy="383011"/>
            </a:xfrm>
            <a:prstGeom prst="rect">
              <a:avLst/>
            </a:prstGeom>
            <a:solidFill>
              <a:srgbClr val="4D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081245" y="2136715"/>
              <a:ext cx="622554" cy="383011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081245" y="3668760"/>
              <a:ext cx="622554" cy="383011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081245" y="2902737"/>
              <a:ext cx="622554" cy="383011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081245" y="2519726"/>
              <a:ext cx="622554" cy="383011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081245" y="3285749"/>
              <a:ext cx="622554" cy="383011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081245" y="1753703"/>
              <a:ext cx="622554" cy="383011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23362" y="2136715"/>
              <a:ext cx="622554" cy="383011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23362" y="3668760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23362" y="2902737"/>
              <a:ext cx="622554" cy="383011"/>
            </a:xfrm>
            <a:prstGeom prst="rect">
              <a:avLst/>
            </a:prstGeom>
            <a:solidFill>
              <a:srgbClr val="3E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723362" y="2519726"/>
              <a:ext cx="622554" cy="383011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723362" y="3285749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723362" y="1753703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13581" y="2136715"/>
              <a:ext cx="622554" cy="383011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213581" y="3668760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213581" y="2902737"/>
              <a:ext cx="622554" cy="383011"/>
            </a:xfrm>
            <a:prstGeom prst="rect">
              <a:avLst/>
            </a:prstGeom>
            <a:solidFill>
              <a:srgbClr val="141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213581" y="2519726"/>
              <a:ext cx="62255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213581" y="3285749"/>
              <a:ext cx="622554" cy="383011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213581" y="1753703"/>
              <a:ext cx="622554" cy="383011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968471" y="2136715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968471" y="3668760"/>
              <a:ext cx="62255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968471" y="2902737"/>
              <a:ext cx="62255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968471" y="2519726"/>
              <a:ext cx="622554" cy="383011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968471" y="3285749"/>
              <a:ext cx="622554" cy="383011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968471" y="1753703"/>
              <a:ext cx="622554" cy="383011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458691" y="2136715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458691" y="3668760"/>
              <a:ext cx="62255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458691" y="2902737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458691" y="2519726"/>
              <a:ext cx="622554" cy="383011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458691" y="3285749"/>
              <a:ext cx="622554" cy="383011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458691" y="1753703"/>
              <a:ext cx="622554" cy="383011"/>
            </a:xfrm>
            <a:prstGeom prst="rect">
              <a:avLst/>
            </a:prstGeom>
            <a:solidFill>
              <a:srgbClr val="465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591026" y="2136715"/>
              <a:ext cx="622554" cy="383011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591026" y="3668760"/>
              <a:ext cx="622554" cy="383011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91026" y="2902737"/>
              <a:ext cx="622554" cy="383011"/>
            </a:xfrm>
            <a:prstGeom prst="rect">
              <a:avLst/>
            </a:prstGeom>
            <a:solidFill>
              <a:srgbClr val="32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591026" y="2519726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591026" y="3285749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591026" y="1753703"/>
              <a:ext cx="622554" cy="383011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345916" y="2136715"/>
              <a:ext cx="622554" cy="383011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345916" y="3668760"/>
              <a:ext cx="62255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345916" y="2902737"/>
              <a:ext cx="622554" cy="383011"/>
            </a:xfrm>
            <a:prstGeom prst="rect">
              <a:avLst/>
            </a:prstGeom>
            <a:solidFill>
              <a:srgbClr val="191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345916" y="2519726"/>
              <a:ext cx="622554" cy="383011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345916" y="3285749"/>
              <a:ext cx="622554" cy="383011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345916" y="1753703"/>
              <a:ext cx="622554" cy="383011"/>
            </a:xfrm>
            <a:prstGeom prst="rect">
              <a:avLst/>
            </a:prstGeom>
            <a:solidFill>
              <a:srgbClr val="36E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824694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7870414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6.51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5957030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6002750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7202139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7247859" y="189661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2844256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2889976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5334475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5380195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4089365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4135085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6579584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6625304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4711920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4757640" y="189661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76" name="pg75"/>
            <p:cNvSpPr/>
            <p:nvPr/>
          </p:nvSpPr>
          <p:spPr>
            <a:xfrm>
              <a:off x="3466810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3512530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52820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686701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45805" y="1280990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62519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192912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72696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11258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26398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51600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87" name="pl86"/>
            <p:cNvSpPr/>
            <p:nvPr/>
          </p:nvSpPr>
          <p:spPr>
            <a:xfrm>
              <a:off x="303463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6571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7974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90230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52485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14741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7699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39252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01507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934226" y="3790912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5389" y="3406471"/>
              <a:ext cx="184308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927559" y="3026377"/>
              <a:ext cx="670917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21268" y="2640449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853026" y="2258866"/>
              <a:ext cx="74545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79924" y="1875915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626312" y="3860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626312" y="3477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626312" y="3094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626312" y="2711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626312" y="2328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626312" y="1945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10" name="pic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353" y="4298839"/>
              <a:ext cx="1097280" cy="219455"/>
            </a:xfrm>
            <a:prstGeom prst="rect">
              <a:avLst/>
            </a:prstGeom>
          </p:spPr>
        </p:pic>
        <p:sp>
          <p:nvSpPr>
            <p:cNvPr id="111" name="tx110"/>
            <p:cNvSpPr/>
            <p:nvPr/>
          </p:nvSpPr>
          <p:spPr>
            <a:xfrm>
              <a:off x="652297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7118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580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1308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663480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08799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54118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63480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608799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54118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56885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196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10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02225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75358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744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0.782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49703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223158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055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95043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76555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73949" y="34117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0.518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44696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00914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1019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00358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62539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6359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0.352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83430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56342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13257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8770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16820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85971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0.125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09683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26563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6858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793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793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5022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719034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392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95.1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1331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1331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0.105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81997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99374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059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056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7337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9002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447139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5593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3957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0.288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SmartyPants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35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69339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769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9779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49585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8106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390404" y="3396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699253" y="3933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158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57823" y="30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10773" y="2727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41163" y="3351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159786" y="3344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118620" y="26253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545633"/>
                  </a:moveTo>
                  <a:lnTo>
                    <a:pt x="81461" y="1535346"/>
                  </a:lnTo>
                  <a:lnTo>
                    <a:pt x="162922" y="1524960"/>
                  </a:lnTo>
                  <a:lnTo>
                    <a:pt x="244383" y="1514469"/>
                  </a:lnTo>
                  <a:lnTo>
                    <a:pt x="325844" y="1503866"/>
                  </a:lnTo>
                  <a:lnTo>
                    <a:pt x="407305" y="1493145"/>
                  </a:lnTo>
                  <a:lnTo>
                    <a:pt x="488766" y="1482298"/>
                  </a:lnTo>
                  <a:lnTo>
                    <a:pt x="570228" y="1471318"/>
                  </a:lnTo>
                  <a:lnTo>
                    <a:pt x="651689" y="1460197"/>
                  </a:lnTo>
                  <a:lnTo>
                    <a:pt x="733150" y="1448926"/>
                  </a:lnTo>
                  <a:lnTo>
                    <a:pt x="814611" y="1437497"/>
                  </a:lnTo>
                  <a:lnTo>
                    <a:pt x="896072" y="1425900"/>
                  </a:lnTo>
                  <a:lnTo>
                    <a:pt x="977533" y="1414124"/>
                  </a:lnTo>
                  <a:lnTo>
                    <a:pt x="1058994" y="1402161"/>
                  </a:lnTo>
                  <a:lnTo>
                    <a:pt x="1140456" y="1389997"/>
                  </a:lnTo>
                  <a:lnTo>
                    <a:pt x="1221917" y="1377623"/>
                  </a:lnTo>
                  <a:lnTo>
                    <a:pt x="1303378" y="1365025"/>
                  </a:lnTo>
                  <a:lnTo>
                    <a:pt x="1384839" y="1352193"/>
                  </a:lnTo>
                  <a:lnTo>
                    <a:pt x="1466300" y="1339113"/>
                  </a:lnTo>
                  <a:lnTo>
                    <a:pt x="1547761" y="1325773"/>
                  </a:lnTo>
                  <a:lnTo>
                    <a:pt x="1629223" y="1312159"/>
                  </a:lnTo>
                  <a:lnTo>
                    <a:pt x="1710684" y="1298258"/>
                  </a:lnTo>
                  <a:lnTo>
                    <a:pt x="1792145" y="1284059"/>
                  </a:lnTo>
                  <a:lnTo>
                    <a:pt x="1873606" y="1269547"/>
                  </a:lnTo>
                  <a:lnTo>
                    <a:pt x="1955067" y="1254711"/>
                  </a:lnTo>
                  <a:lnTo>
                    <a:pt x="2036528" y="1239539"/>
                  </a:lnTo>
                  <a:lnTo>
                    <a:pt x="2117989" y="1224019"/>
                  </a:lnTo>
                  <a:lnTo>
                    <a:pt x="2199451" y="1208143"/>
                  </a:lnTo>
                  <a:lnTo>
                    <a:pt x="2280912" y="1191901"/>
                  </a:lnTo>
                  <a:lnTo>
                    <a:pt x="2362373" y="1175286"/>
                  </a:lnTo>
                  <a:lnTo>
                    <a:pt x="2443834" y="1158291"/>
                  </a:lnTo>
                  <a:lnTo>
                    <a:pt x="2525295" y="1140911"/>
                  </a:lnTo>
                  <a:lnTo>
                    <a:pt x="2606756" y="1123145"/>
                  </a:lnTo>
                  <a:lnTo>
                    <a:pt x="2688217" y="1104990"/>
                  </a:lnTo>
                  <a:lnTo>
                    <a:pt x="2769679" y="1086448"/>
                  </a:lnTo>
                  <a:lnTo>
                    <a:pt x="2851140" y="1067520"/>
                  </a:lnTo>
                  <a:lnTo>
                    <a:pt x="2932601" y="1048211"/>
                  </a:lnTo>
                  <a:lnTo>
                    <a:pt x="3014062" y="1028527"/>
                  </a:lnTo>
                  <a:lnTo>
                    <a:pt x="3095523" y="1008475"/>
                  </a:lnTo>
                  <a:lnTo>
                    <a:pt x="3176984" y="988063"/>
                  </a:lnTo>
                  <a:lnTo>
                    <a:pt x="3258446" y="967301"/>
                  </a:lnTo>
                  <a:lnTo>
                    <a:pt x="3339907" y="946200"/>
                  </a:lnTo>
                  <a:lnTo>
                    <a:pt x="3421368" y="924770"/>
                  </a:lnTo>
                  <a:lnTo>
                    <a:pt x="3502829" y="903026"/>
                  </a:lnTo>
                  <a:lnTo>
                    <a:pt x="3584290" y="880978"/>
                  </a:lnTo>
                  <a:lnTo>
                    <a:pt x="3665751" y="858640"/>
                  </a:lnTo>
                  <a:lnTo>
                    <a:pt x="3747212" y="836024"/>
                  </a:lnTo>
                  <a:lnTo>
                    <a:pt x="3828674" y="813145"/>
                  </a:lnTo>
                  <a:lnTo>
                    <a:pt x="3910135" y="790014"/>
                  </a:lnTo>
                  <a:lnTo>
                    <a:pt x="3991596" y="766644"/>
                  </a:lnTo>
                  <a:lnTo>
                    <a:pt x="4073057" y="743048"/>
                  </a:lnTo>
                  <a:lnTo>
                    <a:pt x="4154518" y="719238"/>
                  </a:lnTo>
                  <a:lnTo>
                    <a:pt x="4235979" y="695225"/>
                  </a:lnTo>
                  <a:lnTo>
                    <a:pt x="4317441" y="671020"/>
                  </a:lnTo>
                  <a:lnTo>
                    <a:pt x="4398902" y="646634"/>
                  </a:lnTo>
                  <a:lnTo>
                    <a:pt x="4480363" y="622077"/>
                  </a:lnTo>
                  <a:lnTo>
                    <a:pt x="4561824" y="597359"/>
                  </a:lnTo>
                  <a:lnTo>
                    <a:pt x="4643285" y="572489"/>
                  </a:lnTo>
                  <a:lnTo>
                    <a:pt x="4724746" y="547475"/>
                  </a:lnTo>
                  <a:lnTo>
                    <a:pt x="4806207" y="522326"/>
                  </a:lnTo>
                  <a:lnTo>
                    <a:pt x="4887669" y="497049"/>
                  </a:lnTo>
                  <a:lnTo>
                    <a:pt x="4969130" y="471652"/>
                  </a:lnTo>
                  <a:lnTo>
                    <a:pt x="5050591" y="446141"/>
                  </a:lnTo>
                  <a:lnTo>
                    <a:pt x="5132052" y="420523"/>
                  </a:lnTo>
                  <a:lnTo>
                    <a:pt x="5213513" y="394804"/>
                  </a:lnTo>
                  <a:lnTo>
                    <a:pt x="5294974" y="368989"/>
                  </a:lnTo>
                  <a:lnTo>
                    <a:pt x="5376435" y="343084"/>
                  </a:lnTo>
                  <a:lnTo>
                    <a:pt x="5457897" y="317094"/>
                  </a:lnTo>
                  <a:lnTo>
                    <a:pt x="5539358" y="291023"/>
                  </a:lnTo>
                  <a:lnTo>
                    <a:pt x="5620819" y="264876"/>
                  </a:lnTo>
                  <a:lnTo>
                    <a:pt x="5702280" y="238657"/>
                  </a:lnTo>
                  <a:lnTo>
                    <a:pt x="5783741" y="212370"/>
                  </a:lnTo>
                  <a:lnTo>
                    <a:pt x="5865202" y="186018"/>
                  </a:lnTo>
                  <a:lnTo>
                    <a:pt x="5946664" y="159604"/>
                  </a:lnTo>
                  <a:lnTo>
                    <a:pt x="6028125" y="133133"/>
                  </a:lnTo>
                  <a:lnTo>
                    <a:pt x="6109586" y="106606"/>
                  </a:lnTo>
                  <a:lnTo>
                    <a:pt x="6191047" y="80026"/>
                  </a:lnTo>
                  <a:lnTo>
                    <a:pt x="6272508" y="53397"/>
                  </a:lnTo>
                  <a:lnTo>
                    <a:pt x="6353969" y="26721"/>
                  </a:lnTo>
                  <a:lnTo>
                    <a:pt x="6435430" y="0"/>
                  </a:lnTo>
                  <a:lnTo>
                    <a:pt x="6435430" y="1061896"/>
                  </a:lnTo>
                  <a:lnTo>
                    <a:pt x="6353969" y="1071208"/>
                  </a:lnTo>
                  <a:lnTo>
                    <a:pt x="6272508" y="1080566"/>
                  </a:lnTo>
                  <a:lnTo>
                    <a:pt x="6191047" y="1089970"/>
                  </a:lnTo>
                  <a:lnTo>
                    <a:pt x="6109586" y="1099425"/>
                  </a:lnTo>
                  <a:lnTo>
                    <a:pt x="6028125" y="1108932"/>
                  </a:lnTo>
                  <a:lnTo>
                    <a:pt x="5946664" y="1118494"/>
                  </a:lnTo>
                  <a:lnTo>
                    <a:pt x="5865202" y="1128114"/>
                  </a:lnTo>
                  <a:lnTo>
                    <a:pt x="5783741" y="1137796"/>
                  </a:lnTo>
                  <a:lnTo>
                    <a:pt x="5702280" y="1147542"/>
                  </a:lnTo>
                  <a:lnTo>
                    <a:pt x="5620819" y="1157357"/>
                  </a:lnTo>
                  <a:lnTo>
                    <a:pt x="5539358" y="1167244"/>
                  </a:lnTo>
                  <a:lnTo>
                    <a:pt x="5457897" y="1177207"/>
                  </a:lnTo>
                  <a:lnTo>
                    <a:pt x="5376435" y="1187251"/>
                  </a:lnTo>
                  <a:lnTo>
                    <a:pt x="5294974" y="1197380"/>
                  </a:lnTo>
                  <a:lnTo>
                    <a:pt x="5213513" y="1207599"/>
                  </a:lnTo>
                  <a:lnTo>
                    <a:pt x="5132052" y="1217913"/>
                  </a:lnTo>
                  <a:lnTo>
                    <a:pt x="5050591" y="1228329"/>
                  </a:lnTo>
                  <a:lnTo>
                    <a:pt x="4969130" y="1238852"/>
                  </a:lnTo>
                  <a:lnTo>
                    <a:pt x="4887669" y="1249489"/>
                  </a:lnTo>
                  <a:lnTo>
                    <a:pt x="4806207" y="1260246"/>
                  </a:lnTo>
                  <a:lnTo>
                    <a:pt x="4724746" y="1271131"/>
                  </a:lnTo>
                  <a:lnTo>
                    <a:pt x="4643285" y="1282151"/>
                  </a:lnTo>
                  <a:lnTo>
                    <a:pt x="4561824" y="1293314"/>
                  </a:lnTo>
                  <a:lnTo>
                    <a:pt x="4480363" y="1304630"/>
                  </a:lnTo>
                  <a:lnTo>
                    <a:pt x="4398902" y="1316107"/>
                  </a:lnTo>
                  <a:lnTo>
                    <a:pt x="4317441" y="1327755"/>
                  </a:lnTo>
                  <a:lnTo>
                    <a:pt x="4235979" y="1339584"/>
                  </a:lnTo>
                  <a:lnTo>
                    <a:pt x="4154518" y="1351604"/>
                  </a:lnTo>
                  <a:lnTo>
                    <a:pt x="4073057" y="1363828"/>
                  </a:lnTo>
                  <a:lnTo>
                    <a:pt x="3991596" y="1376265"/>
                  </a:lnTo>
                  <a:lnTo>
                    <a:pt x="3910135" y="1388930"/>
                  </a:lnTo>
                  <a:lnTo>
                    <a:pt x="3828674" y="1401833"/>
                  </a:lnTo>
                  <a:lnTo>
                    <a:pt x="3747212" y="1414987"/>
                  </a:lnTo>
                  <a:lnTo>
                    <a:pt x="3665751" y="1428405"/>
                  </a:lnTo>
                  <a:lnTo>
                    <a:pt x="3584290" y="1442101"/>
                  </a:lnTo>
                  <a:lnTo>
                    <a:pt x="3502829" y="1456087"/>
                  </a:lnTo>
                  <a:lnTo>
                    <a:pt x="3421368" y="1470376"/>
                  </a:lnTo>
                  <a:lnTo>
                    <a:pt x="3339907" y="1484980"/>
                  </a:lnTo>
                  <a:lnTo>
                    <a:pt x="3258446" y="1499913"/>
                  </a:lnTo>
                  <a:lnTo>
                    <a:pt x="3176984" y="1515185"/>
                  </a:lnTo>
                  <a:lnTo>
                    <a:pt x="3095523" y="1530806"/>
                  </a:lnTo>
                  <a:lnTo>
                    <a:pt x="3014062" y="1546788"/>
                  </a:lnTo>
                  <a:lnTo>
                    <a:pt x="2932601" y="1563138"/>
                  </a:lnTo>
                  <a:lnTo>
                    <a:pt x="2851140" y="1579863"/>
                  </a:lnTo>
                  <a:lnTo>
                    <a:pt x="2769679" y="1596969"/>
                  </a:lnTo>
                  <a:lnTo>
                    <a:pt x="2688217" y="1614461"/>
                  </a:lnTo>
                  <a:lnTo>
                    <a:pt x="2606756" y="1632340"/>
                  </a:lnTo>
                  <a:lnTo>
                    <a:pt x="2525295" y="1650607"/>
                  </a:lnTo>
                  <a:lnTo>
                    <a:pt x="2443834" y="1669261"/>
                  </a:lnTo>
                  <a:lnTo>
                    <a:pt x="2362373" y="1688300"/>
                  </a:lnTo>
                  <a:lnTo>
                    <a:pt x="2280912" y="1707718"/>
                  </a:lnTo>
                  <a:lnTo>
                    <a:pt x="2199451" y="1727510"/>
                  </a:lnTo>
                  <a:lnTo>
                    <a:pt x="2117989" y="1747668"/>
                  </a:lnTo>
                  <a:lnTo>
                    <a:pt x="2036528" y="1768182"/>
                  </a:lnTo>
                  <a:lnTo>
                    <a:pt x="1955067" y="1789044"/>
                  </a:lnTo>
                  <a:lnTo>
                    <a:pt x="1873606" y="1810242"/>
                  </a:lnTo>
                  <a:lnTo>
                    <a:pt x="1792145" y="1831764"/>
                  </a:lnTo>
                  <a:lnTo>
                    <a:pt x="1710684" y="1853598"/>
                  </a:lnTo>
                  <a:lnTo>
                    <a:pt x="1629223" y="1875731"/>
                  </a:lnTo>
                  <a:lnTo>
                    <a:pt x="1547761" y="1898151"/>
                  </a:lnTo>
                  <a:lnTo>
                    <a:pt x="1466300" y="1920844"/>
                  </a:lnTo>
                  <a:lnTo>
                    <a:pt x="1384839" y="1943798"/>
                  </a:lnTo>
                  <a:lnTo>
                    <a:pt x="1303378" y="1967000"/>
                  </a:lnTo>
                  <a:lnTo>
                    <a:pt x="1221917" y="1990436"/>
                  </a:lnTo>
                  <a:lnTo>
                    <a:pt x="1140456" y="2014096"/>
                  </a:lnTo>
                  <a:lnTo>
                    <a:pt x="1058994" y="2037966"/>
                  </a:lnTo>
                  <a:lnTo>
                    <a:pt x="977533" y="2062036"/>
                  </a:lnTo>
                  <a:lnTo>
                    <a:pt x="896072" y="2086294"/>
                  </a:lnTo>
                  <a:lnTo>
                    <a:pt x="814611" y="2110731"/>
                  </a:lnTo>
                  <a:lnTo>
                    <a:pt x="733150" y="2135336"/>
                  </a:lnTo>
                  <a:lnTo>
                    <a:pt x="651689" y="2160099"/>
                  </a:lnTo>
                  <a:lnTo>
                    <a:pt x="570228" y="2185012"/>
                  </a:lnTo>
                  <a:lnTo>
                    <a:pt x="488766" y="2210065"/>
                  </a:lnTo>
                  <a:lnTo>
                    <a:pt x="407305" y="2235252"/>
                  </a:lnTo>
                  <a:lnTo>
                    <a:pt x="325844" y="2260565"/>
                  </a:lnTo>
                  <a:lnTo>
                    <a:pt x="244383" y="2285996"/>
                  </a:lnTo>
                  <a:lnTo>
                    <a:pt x="162922" y="2311538"/>
                  </a:lnTo>
                  <a:lnTo>
                    <a:pt x="81461" y="2337186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545633"/>
            </a:xfrm>
            <a:custGeom>
              <a:avLst/>
              <a:pathLst>
                <a:path w="6435430" h="1545633">
                  <a:moveTo>
                    <a:pt x="0" y="1545633"/>
                  </a:moveTo>
                  <a:lnTo>
                    <a:pt x="81461" y="1535346"/>
                  </a:lnTo>
                  <a:lnTo>
                    <a:pt x="162922" y="1524960"/>
                  </a:lnTo>
                  <a:lnTo>
                    <a:pt x="244383" y="1514469"/>
                  </a:lnTo>
                  <a:lnTo>
                    <a:pt x="325844" y="1503866"/>
                  </a:lnTo>
                  <a:lnTo>
                    <a:pt x="407305" y="1493145"/>
                  </a:lnTo>
                  <a:lnTo>
                    <a:pt x="488766" y="1482298"/>
                  </a:lnTo>
                  <a:lnTo>
                    <a:pt x="570228" y="1471318"/>
                  </a:lnTo>
                  <a:lnTo>
                    <a:pt x="651689" y="1460197"/>
                  </a:lnTo>
                  <a:lnTo>
                    <a:pt x="733150" y="1448926"/>
                  </a:lnTo>
                  <a:lnTo>
                    <a:pt x="814611" y="1437497"/>
                  </a:lnTo>
                  <a:lnTo>
                    <a:pt x="896072" y="1425900"/>
                  </a:lnTo>
                  <a:lnTo>
                    <a:pt x="977533" y="1414124"/>
                  </a:lnTo>
                  <a:lnTo>
                    <a:pt x="1058994" y="1402161"/>
                  </a:lnTo>
                  <a:lnTo>
                    <a:pt x="1140456" y="1389997"/>
                  </a:lnTo>
                  <a:lnTo>
                    <a:pt x="1221917" y="1377623"/>
                  </a:lnTo>
                  <a:lnTo>
                    <a:pt x="1303378" y="1365025"/>
                  </a:lnTo>
                  <a:lnTo>
                    <a:pt x="1384839" y="1352193"/>
                  </a:lnTo>
                  <a:lnTo>
                    <a:pt x="1466300" y="1339113"/>
                  </a:lnTo>
                  <a:lnTo>
                    <a:pt x="1547761" y="1325773"/>
                  </a:lnTo>
                  <a:lnTo>
                    <a:pt x="1629223" y="1312159"/>
                  </a:lnTo>
                  <a:lnTo>
                    <a:pt x="1710684" y="1298258"/>
                  </a:lnTo>
                  <a:lnTo>
                    <a:pt x="1792145" y="1284059"/>
                  </a:lnTo>
                  <a:lnTo>
                    <a:pt x="1873606" y="1269547"/>
                  </a:lnTo>
                  <a:lnTo>
                    <a:pt x="1955067" y="1254711"/>
                  </a:lnTo>
                  <a:lnTo>
                    <a:pt x="2036528" y="1239539"/>
                  </a:lnTo>
                  <a:lnTo>
                    <a:pt x="2117989" y="1224019"/>
                  </a:lnTo>
                  <a:lnTo>
                    <a:pt x="2199451" y="1208143"/>
                  </a:lnTo>
                  <a:lnTo>
                    <a:pt x="2280912" y="1191901"/>
                  </a:lnTo>
                  <a:lnTo>
                    <a:pt x="2362373" y="1175286"/>
                  </a:lnTo>
                  <a:lnTo>
                    <a:pt x="2443834" y="1158291"/>
                  </a:lnTo>
                  <a:lnTo>
                    <a:pt x="2525295" y="1140911"/>
                  </a:lnTo>
                  <a:lnTo>
                    <a:pt x="2606756" y="1123145"/>
                  </a:lnTo>
                  <a:lnTo>
                    <a:pt x="2688217" y="1104990"/>
                  </a:lnTo>
                  <a:lnTo>
                    <a:pt x="2769679" y="1086448"/>
                  </a:lnTo>
                  <a:lnTo>
                    <a:pt x="2851140" y="1067520"/>
                  </a:lnTo>
                  <a:lnTo>
                    <a:pt x="2932601" y="1048211"/>
                  </a:lnTo>
                  <a:lnTo>
                    <a:pt x="3014062" y="1028527"/>
                  </a:lnTo>
                  <a:lnTo>
                    <a:pt x="3095523" y="1008475"/>
                  </a:lnTo>
                  <a:lnTo>
                    <a:pt x="3176984" y="988063"/>
                  </a:lnTo>
                  <a:lnTo>
                    <a:pt x="3258446" y="967301"/>
                  </a:lnTo>
                  <a:lnTo>
                    <a:pt x="3339907" y="946200"/>
                  </a:lnTo>
                  <a:lnTo>
                    <a:pt x="3421368" y="924770"/>
                  </a:lnTo>
                  <a:lnTo>
                    <a:pt x="3502829" y="903026"/>
                  </a:lnTo>
                  <a:lnTo>
                    <a:pt x="3584290" y="880978"/>
                  </a:lnTo>
                  <a:lnTo>
                    <a:pt x="3665751" y="858640"/>
                  </a:lnTo>
                  <a:lnTo>
                    <a:pt x="3747212" y="836024"/>
                  </a:lnTo>
                  <a:lnTo>
                    <a:pt x="3828674" y="813145"/>
                  </a:lnTo>
                  <a:lnTo>
                    <a:pt x="3910135" y="790014"/>
                  </a:lnTo>
                  <a:lnTo>
                    <a:pt x="3991596" y="766644"/>
                  </a:lnTo>
                  <a:lnTo>
                    <a:pt x="4073057" y="743048"/>
                  </a:lnTo>
                  <a:lnTo>
                    <a:pt x="4154518" y="719238"/>
                  </a:lnTo>
                  <a:lnTo>
                    <a:pt x="4235979" y="695225"/>
                  </a:lnTo>
                  <a:lnTo>
                    <a:pt x="4317441" y="671020"/>
                  </a:lnTo>
                  <a:lnTo>
                    <a:pt x="4398902" y="646634"/>
                  </a:lnTo>
                  <a:lnTo>
                    <a:pt x="4480363" y="622077"/>
                  </a:lnTo>
                  <a:lnTo>
                    <a:pt x="4561824" y="597359"/>
                  </a:lnTo>
                  <a:lnTo>
                    <a:pt x="4643285" y="572489"/>
                  </a:lnTo>
                  <a:lnTo>
                    <a:pt x="4724746" y="547475"/>
                  </a:lnTo>
                  <a:lnTo>
                    <a:pt x="4806207" y="522326"/>
                  </a:lnTo>
                  <a:lnTo>
                    <a:pt x="4887669" y="497049"/>
                  </a:lnTo>
                  <a:lnTo>
                    <a:pt x="4969130" y="471652"/>
                  </a:lnTo>
                  <a:lnTo>
                    <a:pt x="5050591" y="446141"/>
                  </a:lnTo>
                  <a:lnTo>
                    <a:pt x="5132052" y="420523"/>
                  </a:lnTo>
                  <a:lnTo>
                    <a:pt x="5213513" y="394804"/>
                  </a:lnTo>
                  <a:lnTo>
                    <a:pt x="5294974" y="368989"/>
                  </a:lnTo>
                  <a:lnTo>
                    <a:pt x="5376435" y="343084"/>
                  </a:lnTo>
                  <a:lnTo>
                    <a:pt x="5457897" y="317094"/>
                  </a:lnTo>
                  <a:lnTo>
                    <a:pt x="5539358" y="291023"/>
                  </a:lnTo>
                  <a:lnTo>
                    <a:pt x="5620819" y="264876"/>
                  </a:lnTo>
                  <a:lnTo>
                    <a:pt x="5702280" y="238657"/>
                  </a:lnTo>
                  <a:lnTo>
                    <a:pt x="5783741" y="212370"/>
                  </a:lnTo>
                  <a:lnTo>
                    <a:pt x="5865202" y="186018"/>
                  </a:lnTo>
                  <a:lnTo>
                    <a:pt x="5946664" y="159604"/>
                  </a:lnTo>
                  <a:lnTo>
                    <a:pt x="6028125" y="133133"/>
                  </a:lnTo>
                  <a:lnTo>
                    <a:pt x="6109586" y="106606"/>
                  </a:lnTo>
                  <a:lnTo>
                    <a:pt x="6191047" y="80026"/>
                  </a:lnTo>
                  <a:lnTo>
                    <a:pt x="6272508" y="53397"/>
                  </a:lnTo>
                  <a:lnTo>
                    <a:pt x="6353969" y="26721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862209"/>
              <a:ext cx="6435430" cy="1301037"/>
            </a:xfrm>
            <a:custGeom>
              <a:avLst/>
              <a:pathLst>
                <a:path w="6435430" h="1301037">
                  <a:moveTo>
                    <a:pt x="6435430" y="0"/>
                  </a:moveTo>
                  <a:lnTo>
                    <a:pt x="6353969" y="9312"/>
                  </a:lnTo>
                  <a:lnTo>
                    <a:pt x="6272508" y="18669"/>
                  </a:lnTo>
                  <a:lnTo>
                    <a:pt x="6191047" y="28074"/>
                  </a:lnTo>
                  <a:lnTo>
                    <a:pt x="6109586" y="37529"/>
                  </a:lnTo>
                  <a:lnTo>
                    <a:pt x="6028125" y="47035"/>
                  </a:lnTo>
                  <a:lnTo>
                    <a:pt x="5946664" y="56598"/>
                  </a:lnTo>
                  <a:lnTo>
                    <a:pt x="5865202" y="66218"/>
                  </a:lnTo>
                  <a:lnTo>
                    <a:pt x="5783741" y="75900"/>
                  </a:lnTo>
                  <a:lnTo>
                    <a:pt x="5702280" y="85646"/>
                  </a:lnTo>
                  <a:lnTo>
                    <a:pt x="5620819" y="95461"/>
                  </a:lnTo>
                  <a:lnTo>
                    <a:pt x="5539358" y="105347"/>
                  </a:lnTo>
                  <a:lnTo>
                    <a:pt x="5457897" y="115311"/>
                  </a:lnTo>
                  <a:lnTo>
                    <a:pt x="5376435" y="125354"/>
                  </a:lnTo>
                  <a:lnTo>
                    <a:pt x="5294974" y="135483"/>
                  </a:lnTo>
                  <a:lnTo>
                    <a:pt x="5213513" y="145702"/>
                  </a:lnTo>
                  <a:lnTo>
                    <a:pt x="5132052" y="156017"/>
                  </a:lnTo>
                  <a:lnTo>
                    <a:pt x="5050591" y="166433"/>
                  </a:lnTo>
                  <a:lnTo>
                    <a:pt x="4969130" y="176956"/>
                  </a:lnTo>
                  <a:lnTo>
                    <a:pt x="4887669" y="187592"/>
                  </a:lnTo>
                  <a:lnTo>
                    <a:pt x="4806207" y="198349"/>
                  </a:lnTo>
                  <a:lnTo>
                    <a:pt x="4724746" y="209234"/>
                  </a:lnTo>
                  <a:lnTo>
                    <a:pt x="4643285" y="220254"/>
                  </a:lnTo>
                  <a:lnTo>
                    <a:pt x="4561824" y="231418"/>
                  </a:lnTo>
                  <a:lnTo>
                    <a:pt x="4480363" y="242733"/>
                  </a:lnTo>
                  <a:lnTo>
                    <a:pt x="4398902" y="254210"/>
                  </a:lnTo>
                  <a:lnTo>
                    <a:pt x="4317441" y="265858"/>
                  </a:lnTo>
                  <a:lnTo>
                    <a:pt x="4235979" y="277687"/>
                  </a:lnTo>
                  <a:lnTo>
                    <a:pt x="4154518" y="289708"/>
                  </a:lnTo>
                  <a:lnTo>
                    <a:pt x="4073057" y="301931"/>
                  </a:lnTo>
                  <a:lnTo>
                    <a:pt x="3991596" y="314369"/>
                  </a:lnTo>
                  <a:lnTo>
                    <a:pt x="3910135" y="327033"/>
                  </a:lnTo>
                  <a:lnTo>
                    <a:pt x="3828674" y="339936"/>
                  </a:lnTo>
                  <a:lnTo>
                    <a:pt x="3747212" y="353090"/>
                  </a:lnTo>
                  <a:lnTo>
                    <a:pt x="3665751" y="366509"/>
                  </a:lnTo>
                  <a:lnTo>
                    <a:pt x="3584290" y="380205"/>
                  </a:lnTo>
                  <a:lnTo>
                    <a:pt x="3502829" y="394190"/>
                  </a:lnTo>
                  <a:lnTo>
                    <a:pt x="3421368" y="408479"/>
                  </a:lnTo>
                  <a:lnTo>
                    <a:pt x="3339907" y="423084"/>
                  </a:lnTo>
                  <a:lnTo>
                    <a:pt x="3258446" y="438017"/>
                  </a:lnTo>
                  <a:lnTo>
                    <a:pt x="3176984" y="453288"/>
                  </a:lnTo>
                  <a:lnTo>
                    <a:pt x="3095523" y="468910"/>
                  </a:lnTo>
                  <a:lnTo>
                    <a:pt x="3014062" y="484892"/>
                  </a:lnTo>
                  <a:lnTo>
                    <a:pt x="2932601" y="501241"/>
                  </a:lnTo>
                  <a:lnTo>
                    <a:pt x="2851140" y="517966"/>
                  </a:lnTo>
                  <a:lnTo>
                    <a:pt x="2769679" y="535073"/>
                  </a:lnTo>
                  <a:lnTo>
                    <a:pt x="2688217" y="552564"/>
                  </a:lnTo>
                  <a:lnTo>
                    <a:pt x="2606756" y="570443"/>
                  </a:lnTo>
                  <a:lnTo>
                    <a:pt x="2525295" y="588711"/>
                  </a:lnTo>
                  <a:lnTo>
                    <a:pt x="2443834" y="607365"/>
                  </a:lnTo>
                  <a:lnTo>
                    <a:pt x="2362373" y="626404"/>
                  </a:lnTo>
                  <a:lnTo>
                    <a:pt x="2280912" y="645822"/>
                  </a:lnTo>
                  <a:lnTo>
                    <a:pt x="2199451" y="665614"/>
                  </a:lnTo>
                  <a:lnTo>
                    <a:pt x="2117989" y="685771"/>
                  </a:lnTo>
                  <a:lnTo>
                    <a:pt x="2036528" y="706286"/>
                  </a:lnTo>
                  <a:lnTo>
                    <a:pt x="1955067" y="727148"/>
                  </a:lnTo>
                  <a:lnTo>
                    <a:pt x="1873606" y="748345"/>
                  </a:lnTo>
                  <a:lnTo>
                    <a:pt x="1792145" y="769867"/>
                  </a:lnTo>
                  <a:lnTo>
                    <a:pt x="1710684" y="791701"/>
                  </a:lnTo>
                  <a:lnTo>
                    <a:pt x="1629223" y="813835"/>
                  </a:lnTo>
                  <a:lnTo>
                    <a:pt x="1547761" y="836255"/>
                  </a:lnTo>
                  <a:lnTo>
                    <a:pt x="1466300" y="858948"/>
                  </a:lnTo>
                  <a:lnTo>
                    <a:pt x="1384839" y="881902"/>
                  </a:lnTo>
                  <a:lnTo>
                    <a:pt x="1303378" y="905103"/>
                  </a:lnTo>
                  <a:lnTo>
                    <a:pt x="1221917" y="928540"/>
                  </a:lnTo>
                  <a:lnTo>
                    <a:pt x="1140456" y="952199"/>
                  </a:lnTo>
                  <a:lnTo>
                    <a:pt x="1058994" y="976070"/>
                  </a:lnTo>
                  <a:lnTo>
                    <a:pt x="977533" y="1000140"/>
                  </a:lnTo>
                  <a:lnTo>
                    <a:pt x="896072" y="1024398"/>
                  </a:lnTo>
                  <a:lnTo>
                    <a:pt x="814611" y="1048835"/>
                  </a:lnTo>
                  <a:lnTo>
                    <a:pt x="733150" y="1073439"/>
                  </a:lnTo>
                  <a:lnTo>
                    <a:pt x="651689" y="1098202"/>
                  </a:lnTo>
                  <a:lnTo>
                    <a:pt x="570228" y="1123115"/>
                  </a:lnTo>
                  <a:lnTo>
                    <a:pt x="488766" y="1148169"/>
                  </a:lnTo>
                  <a:lnTo>
                    <a:pt x="407305" y="1173356"/>
                  </a:lnTo>
                  <a:lnTo>
                    <a:pt x="325844" y="1198668"/>
                  </a:lnTo>
                  <a:lnTo>
                    <a:pt x="244383" y="1224099"/>
                  </a:lnTo>
                  <a:lnTo>
                    <a:pt x="162922" y="1249642"/>
                  </a:lnTo>
                  <a:lnTo>
                    <a:pt x="81461" y="1275290"/>
                  </a:lnTo>
                  <a:lnTo>
                    <a:pt x="0" y="13010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331261"/>
              <a:ext cx="6435430" cy="1423335"/>
            </a:xfrm>
            <a:custGeom>
              <a:avLst/>
              <a:pathLst>
                <a:path w="6435430" h="1423335">
                  <a:moveTo>
                    <a:pt x="0" y="1423335"/>
                  </a:moveTo>
                  <a:lnTo>
                    <a:pt x="81461" y="1405318"/>
                  </a:lnTo>
                  <a:lnTo>
                    <a:pt x="162922" y="1387301"/>
                  </a:lnTo>
                  <a:lnTo>
                    <a:pt x="244383" y="1369284"/>
                  </a:lnTo>
                  <a:lnTo>
                    <a:pt x="325844" y="1351267"/>
                  </a:lnTo>
                  <a:lnTo>
                    <a:pt x="407305" y="1333250"/>
                  </a:lnTo>
                  <a:lnTo>
                    <a:pt x="488766" y="1315233"/>
                  </a:lnTo>
                  <a:lnTo>
                    <a:pt x="570228" y="1297217"/>
                  </a:lnTo>
                  <a:lnTo>
                    <a:pt x="651689" y="1279200"/>
                  </a:lnTo>
                  <a:lnTo>
                    <a:pt x="733150" y="1261183"/>
                  </a:lnTo>
                  <a:lnTo>
                    <a:pt x="814611" y="1243166"/>
                  </a:lnTo>
                  <a:lnTo>
                    <a:pt x="896072" y="1225149"/>
                  </a:lnTo>
                  <a:lnTo>
                    <a:pt x="977533" y="1207132"/>
                  </a:lnTo>
                  <a:lnTo>
                    <a:pt x="1058994" y="1189115"/>
                  </a:lnTo>
                  <a:lnTo>
                    <a:pt x="1140456" y="1171098"/>
                  </a:lnTo>
                  <a:lnTo>
                    <a:pt x="1221917" y="1153081"/>
                  </a:lnTo>
                  <a:lnTo>
                    <a:pt x="1303378" y="1135064"/>
                  </a:lnTo>
                  <a:lnTo>
                    <a:pt x="1384839" y="1117047"/>
                  </a:lnTo>
                  <a:lnTo>
                    <a:pt x="1466300" y="1099031"/>
                  </a:lnTo>
                  <a:lnTo>
                    <a:pt x="1547761" y="1081014"/>
                  </a:lnTo>
                  <a:lnTo>
                    <a:pt x="1629223" y="1062997"/>
                  </a:lnTo>
                  <a:lnTo>
                    <a:pt x="1710684" y="1044980"/>
                  </a:lnTo>
                  <a:lnTo>
                    <a:pt x="1792145" y="1026963"/>
                  </a:lnTo>
                  <a:lnTo>
                    <a:pt x="1873606" y="1008946"/>
                  </a:lnTo>
                  <a:lnTo>
                    <a:pt x="1955067" y="990929"/>
                  </a:lnTo>
                  <a:lnTo>
                    <a:pt x="2036528" y="972912"/>
                  </a:lnTo>
                  <a:lnTo>
                    <a:pt x="2117989" y="954895"/>
                  </a:lnTo>
                  <a:lnTo>
                    <a:pt x="2199451" y="936878"/>
                  </a:lnTo>
                  <a:lnTo>
                    <a:pt x="2280912" y="918862"/>
                  </a:lnTo>
                  <a:lnTo>
                    <a:pt x="2362373" y="900845"/>
                  </a:lnTo>
                  <a:lnTo>
                    <a:pt x="2443834" y="882828"/>
                  </a:lnTo>
                  <a:lnTo>
                    <a:pt x="2525295" y="864811"/>
                  </a:lnTo>
                  <a:lnTo>
                    <a:pt x="2606756" y="846794"/>
                  </a:lnTo>
                  <a:lnTo>
                    <a:pt x="2688217" y="828777"/>
                  </a:lnTo>
                  <a:lnTo>
                    <a:pt x="2769679" y="810760"/>
                  </a:lnTo>
                  <a:lnTo>
                    <a:pt x="2851140" y="792743"/>
                  </a:lnTo>
                  <a:lnTo>
                    <a:pt x="2932601" y="774726"/>
                  </a:lnTo>
                  <a:lnTo>
                    <a:pt x="3014062" y="756709"/>
                  </a:lnTo>
                  <a:lnTo>
                    <a:pt x="3095523" y="738693"/>
                  </a:lnTo>
                  <a:lnTo>
                    <a:pt x="3176984" y="720676"/>
                  </a:lnTo>
                  <a:lnTo>
                    <a:pt x="3258446" y="702659"/>
                  </a:lnTo>
                  <a:lnTo>
                    <a:pt x="3339907" y="684642"/>
                  </a:lnTo>
                  <a:lnTo>
                    <a:pt x="3421368" y="666625"/>
                  </a:lnTo>
                  <a:lnTo>
                    <a:pt x="3502829" y="648608"/>
                  </a:lnTo>
                  <a:lnTo>
                    <a:pt x="3584290" y="630591"/>
                  </a:lnTo>
                  <a:lnTo>
                    <a:pt x="3665751" y="612574"/>
                  </a:lnTo>
                  <a:lnTo>
                    <a:pt x="3747212" y="594557"/>
                  </a:lnTo>
                  <a:lnTo>
                    <a:pt x="3828674" y="576540"/>
                  </a:lnTo>
                  <a:lnTo>
                    <a:pt x="3910135" y="558523"/>
                  </a:lnTo>
                  <a:lnTo>
                    <a:pt x="3991596" y="540507"/>
                  </a:lnTo>
                  <a:lnTo>
                    <a:pt x="4073057" y="522490"/>
                  </a:lnTo>
                  <a:lnTo>
                    <a:pt x="4154518" y="504473"/>
                  </a:lnTo>
                  <a:lnTo>
                    <a:pt x="4235979" y="486456"/>
                  </a:lnTo>
                  <a:lnTo>
                    <a:pt x="4317441" y="468439"/>
                  </a:lnTo>
                  <a:lnTo>
                    <a:pt x="4398902" y="450422"/>
                  </a:lnTo>
                  <a:lnTo>
                    <a:pt x="4480363" y="432405"/>
                  </a:lnTo>
                  <a:lnTo>
                    <a:pt x="4561824" y="414388"/>
                  </a:lnTo>
                  <a:lnTo>
                    <a:pt x="4643285" y="396371"/>
                  </a:lnTo>
                  <a:lnTo>
                    <a:pt x="4724746" y="378354"/>
                  </a:lnTo>
                  <a:lnTo>
                    <a:pt x="4806207" y="360338"/>
                  </a:lnTo>
                  <a:lnTo>
                    <a:pt x="4887669" y="342321"/>
                  </a:lnTo>
                  <a:lnTo>
                    <a:pt x="4969130" y="324304"/>
                  </a:lnTo>
                  <a:lnTo>
                    <a:pt x="5050591" y="306287"/>
                  </a:lnTo>
                  <a:lnTo>
                    <a:pt x="5132052" y="288270"/>
                  </a:lnTo>
                  <a:lnTo>
                    <a:pt x="5213513" y="270253"/>
                  </a:lnTo>
                  <a:lnTo>
                    <a:pt x="5294974" y="252236"/>
                  </a:lnTo>
                  <a:lnTo>
                    <a:pt x="5376435" y="234219"/>
                  </a:lnTo>
                  <a:lnTo>
                    <a:pt x="5457897" y="216202"/>
                  </a:lnTo>
                  <a:lnTo>
                    <a:pt x="5539358" y="198185"/>
                  </a:lnTo>
                  <a:lnTo>
                    <a:pt x="5620819" y="180169"/>
                  </a:lnTo>
                  <a:lnTo>
                    <a:pt x="5702280" y="162152"/>
                  </a:lnTo>
                  <a:lnTo>
                    <a:pt x="5783741" y="144135"/>
                  </a:lnTo>
                  <a:lnTo>
                    <a:pt x="5865202" y="126118"/>
                  </a:lnTo>
                  <a:lnTo>
                    <a:pt x="5946664" y="108101"/>
                  </a:lnTo>
                  <a:lnTo>
                    <a:pt x="6028125" y="90084"/>
                  </a:lnTo>
                  <a:lnTo>
                    <a:pt x="6109586" y="72067"/>
                  </a:lnTo>
                  <a:lnTo>
                    <a:pt x="6191047" y="54050"/>
                  </a:lnTo>
                  <a:lnTo>
                    <a:pt x="6272508" y="36033"/>
                  </a:lnTo>
                  <a:lnTo>
                    <a:pt x="6353969" y="18016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565469" y="3888077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611189" y="3930374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1859770" y="3473903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905490" y="3516200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08845" y="3713293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4565" y="3729507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7210" y="2087338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930" y="2131415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3460121" y="2788335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505841" y="2802769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147720" y="2507896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193440" y="2522330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355356" y="3132125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01076" y="3146560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071192" y="3421957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116912" y="3436460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289263" y="2703316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334983" y="2745682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340468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2480207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6977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02995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9014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950324" y="434365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0.684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288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21820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7685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1948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614795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2879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280939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87595"/>
              <a:ext cx="73704" cy="61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126556"/>
              <a:ext cx="73704" cy="122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019738"/>
              <a:ext cx="73704" cy="228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2050257"/>
              <a:ext cx="73704" cy="198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157075"/>
              <a:ext cx="73704" cy="91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3959"/>
              <a:ext cx="73704" cy="274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67141"/>
              <a:ext cx="73704" cy="381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821362"/>
              <a:ext cx="73704" cy="427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2096036"/>
              <a:ext cx="73704" cy="152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97574"/>
              <a:ext cx="73704" cy="22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62065"/>
              <a:ext cx="73704" cy="158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58801"/>
              <a:ext cx="73704" cy="361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732953"/>
              <a:ext cx="73704" cy="5872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845877"/>
              <a:ext cx="73704" cy="4742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55958"/>
              <a:ext cx="73704" cy="357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239847"/>
              <a:ext cx="73704" cy="151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266642"/>
              <a:ext cx="73704" cy="1250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68394"/>
              <a:ext cx="73704" cy="223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25488"/>
              <a:ext cx="73704" cy="366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909377"/>
              <a:ext cx="73704" cy="4823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4114805"/>
              <a:ext cx="73704" cy="2768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34885"/>
              <a:ext cx="73704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2163134"/>
              <a:ext cx="73704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177384"/>
              <a:ext cx="73704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063385"/>
              <a:ext cx="73704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64640"/>
              <a:ext cx="73704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735638"/>
              <a:ext cx="73704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148884"/>
              <a:ext cx="73704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300689"/>
              <a:ext cx="73704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21151" y="3281220"/>
              <a:ext cx="73704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03045" y="3222811"/>
              <a:ext cx="73704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084939" y="2891826"/>
              <a:ext cx="73704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166833" y="2541371"/>
              <a:ext cx="73704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248727" y="2989174"/>
              <a:ext cx="73704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93574" y="4367413"/>
              <a:ext cx="73704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675469" y="4359323"/>
              <a:ext cx="73704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757363" y="4270327"/>
              <a:ext cx="73704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39257" y="4343142"/>
              <a:ext cx="73704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1151" y="4335051"/>
              <a:ext cx="73704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03045" y="4246055"/>
              <a:ext cx="73704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84939" y="3825348"/>
              <a:ext cx="73704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166833" y="3776805"/>
              <a:ext cx="73704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48727" y="4197512"/>
              <a:ext cx="73704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64907" y="2231174"/>
              <a:ext cx="73704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546801" y="2161337"/>
              <a:ext cx="73704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28695" y="2143878"/>
              <a:ext cx="73704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10589" y="2039122"/>
              <a:ext cx="73704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92483" y="2196256"/>
              <a:ext cx="73704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874377" y="1934366"/>
              <a:ext cx="73704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56271" y="1567721"/>
              <a:ext cx="73704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038165" y="1812151"/>
              <a:ext cx="73704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20059" y="2213715"/>
              <a:ext cx="73704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46801" y="3305430"/>
              <a:ext cx="73704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75971"/>
              <a:ext cx="73704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17054"/>
              <a:ext cx="73704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31784"/>
              <a:ext cx="73704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58137"/>
              <a:ext cx="73704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86801"/>
              <a:ext cx="73704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64907" y="4383702"/>
              <a:ext cx="73704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546801" y="4343786"/>
              <a:ext cx="73704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628695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10589" y="4240005"/>
              <a:ext cx="73704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92483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874377" y="4160174"/>
              <a:ext cx="73704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6271" y="3904714"/>
              <a:ext cx="73704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38165" y="3848832"/>
              <a:ext cx="73704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120059" y="4200090"/>
              <a:ext cx="73704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20854"/>
              <a:ext cx="73704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2078261"/>
              <a:ext cx="73704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37517"/>
              <a:ext cx="73704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545849"/>
              <a:ext cx="73704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907889"/>
              <a:ext cx="73704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63815" y="3290955"/>
              <a:ext cx="73704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45709" y="3261750"/>
              <a:ext cx="73704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27603" y="3071920"/>
              <a:ext cx="73704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09497" y="2575443"/>
              <a:ext cx="73704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91391" y="2706863"/>
              <a:ext cx="73704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00027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581921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63815" y="4321958"/>
              <a:ext cx="73704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745709" y="4287094"/>
              <a:ext cx="73704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827603" y="4034334"/>
              <a:ext cx="73704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09497" y="3659551"/>
              <a:ext cx="73704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91391" y="3886164"/>
              <a:ext cx="73704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289465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371359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53253" y="2047522"/>
              <a:ext cx="73704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535147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617041" y="2010956"/>
              <a:ext cx="73704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698935" y="1828128"/>
              <a:ext cx="73704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0829" y="1572168"/>
              <a:ext cx="73704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62723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53253" y="3303553"/>
              <a:ext cx="73704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535147" y="3237126"/>
              <a:ext cx="73704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617041" y="3170700"/>
              <a:ext cx="73704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698935" y="2988029"/>
              <a:ext cx="73704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0829" y="2639292"/>
              <a:ext cx="73704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62723" y="2888390"/>
              <a:ext cx="73704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9465" y="4339641"/>
              <a:ext cx="73704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371359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453253" y="4287597"/>
              <a:ext cx="73704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535147" y="4304945"/>
              <a:ext cx="73704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617041" y="4200857"/>
              <a:ext cx="73704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698935" y="4018704"/>
              <a:ext cx="73704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780829" y="3715115"/>
              <a:ext cx="73704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62723" y="4114118"/>
              <a:ext cx="73704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07890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60797" y="2151734"/>
              <a:ext cx="73704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42691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324585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406479" y="2171114"/>
              <a:ext cx="73704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488373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570267" y="1705999"/>
              <a:ext cx="73704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52162" y="1454061"/>
              <a:ext cx="73704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34056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24585" y="3304475"/>
              <a:ext cx="73704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06479" y="3241739"/>
              <a:ext cx="73704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488373" y="3257423"/>
              <a:ext cx="73704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570267" y="3053532"/>
              <a:ext cx="73704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652162" y="2535963"/>
              <a:ext cx="73704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734056" y="2833957"/>
              <a:ext cx="73704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078903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160797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242691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324585" y="4365663"/>
              <a:ext cx="73704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406479" y="4313619"/>
              <a:ext cx="73704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488373" y="4278923"/>
              <a:ext cx="73704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0267" y="4001356"/>
              <a:ext cx="73704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52162" y="3602353"/>
              <a:ext cx="73704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34056" y="4044726"/>
              <a:ext cx="73704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0235" y="2162116"/>
              <a:ext cx="73704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032129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114023" y="2214027"/>
              <a:ext cx="73704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195917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277811" y="2144813"/>
              <a:ext cx="73704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359705" y="1937172"/>
              <a:ext cx="73704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441600" y="1729531"/>
              <a:ext cx="73704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523494" y="1833352"/>
              <a:ext cx="73704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605388" y="2058296"/>
              <a:ext cx="73704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032129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14023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95917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7811" y="3236304"/>
              <a:ext cx="73704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59705" y="3135679"/>
              <a:ext cx="73704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6441600" y="3051824"/>
              <a:ext cx="73704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523494" y="2699635"/>
              <a:ext cx="73704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5388" y="2884115"/>
              <a:ext cx="73704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950235" y="4349333"/>
              <a:ext cx="73704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032129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114023" y="4357803"/>
              <a:ext cx="73704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195917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277811" y="4298511"/>
              <a:ext cx="73704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359705" y="4146044"/>
              <a:ext cx="73704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6441600" y="4002048"/>
              <a:ext cx="73704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523494" y="3874993"/>
              <a:ext cx="73704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605388" y="4078281"/>
              <a:ext cx="73704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821567" y="2228654"/>
              <a:ext cx="73704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903461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985355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067249" y="2168717"/>
              <a:ext cx="73704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149144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231038" y="2048841"/>
              <a:ext cx="73704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312932" y="1869029"/>
              <a:ext cx="73704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394826" y="1409507"/>
              <a:ext cx="73704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476720" y="2128758"/>
              <a:ext cx="73704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3239499"/>
              <a:ext cx="73704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3029782"/>
              <a:ext cx="73704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2561953"/>
              <a:ext cx="73704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2820066"/>
              <a:ext cx="73704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821567" y="4382753"/>
              <a:ext cx="73704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903461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985355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067249" y="4338095"/>
              <a:ext cx="73704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149144" y="4329163"/>
              <a:ext cx="73704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231038" y="4257710"/>
              <a:ext cx="73704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312932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394826" y="3596771"/>
              <a:ext cx="73704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476720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77479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856687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938582" y="2190494"/>
              <a:ext cx="73704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8020476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8102370" y="2093595"/>
              <a:ext cx="73704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8184264" y="1802898"/>
              <a:ext cx="73704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8266158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8348052" y="1977316"/>
              <a:ext cx="73704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938582" y="3304179"/>
              <a:ext cx="73704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8020476" y="3256240"/>
              <a:ext cx="73704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102370" y="3240260"/>
              <a:ext cx="73704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84264" y="3112421"/>
              <a:ext cx="73704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348052" y="2904683"/>
              <a:ext cx="73704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74793" y="4382927"/>
              <a:ext cx="73704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56687" y="4374168"/>
              <a:ext cx="73704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938582" y="4356652"/>
              <a:ext cx="73704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4339136"/>
              <a:ext cx="73704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4277828"/>
              <a:ext cx="73704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4076390"/>
              <a:ext cx="73704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4041357"/>
              <a:ext cx="73704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337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2903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30339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11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8376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383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0282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6398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0527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8433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8211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22050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4855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81580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6637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03148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65086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6656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79817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4814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6121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7601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33653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0100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5555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12578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185356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30335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3033505"/>
              <a:ext cx="0" cy="658321"/>
            </a:xfrm>
            <a:custGeom>
              <a:avLst/>
              <a:pathLst>
                <a:path w="0" h="658321">
                  <a:moveTo>
                    <a:pt x="0" y="0"/>
                  </a:moveTo>
                  <a:lnTo>
                    <a:pt x="0" y="6583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65242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652424"/>
              <a:ext cx="0" cy="552409"/>
            </a:xfrm>
            <a:custGeom>
              <a:avLst/>
              <a:pathLst>
                <a:path w="0" h="552409">
                  <a:moveTo>
                    <a:pt x="0" y="0"/>
                  </a:moveTo>
                  <a:lnTo>
                    <a:pt x="0" y="5524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20483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7764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776404"/>
              <a:ext cx="0" cy="564709"/>
            </a:xfrm>
            <a:custGeom>
              <a:avLst/>
              <a:pathLst>
                <a:path w="0" h="564709">
                  <a:moveTo>
                    <a:pt x="0" y="0"/>
                  </a:moveTo>
                  <a:lnTo>
                    <a:pt x="0" y="5647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33411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189902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1899022"/>
              <a:ext cx="0" cy="471912"/>
            </a:xfrm>
            <a:custGeom>
              <a:avLst/>
              <a:pathLst>
                <a:path w="0" h="471912">
                  <a:moveTo>
                    <a:pt x="0" y="0"/>
                  </a:moveTo>
                  <a:lnTo>
                    <a:pt x="0" y="47191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370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55413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554132"/>
              <a:ext cx="0" cy="616631"/>
            </a:xfrm>
            <a:custGeom>
              <a:avLst/>
              <a:pathLst>
                <a:path w="0" h="616631">
                  <a:moveTo>
                    <a:pt x="0" y="0"/>
                  </a:moveTo>
                  <a:lnTo>
                    <a:pt x="0" y="6166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3170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1242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124203"/>
              <a:ext cx="0" cy="569242"/>
            </a:xfrm>
            <a:custGeom>
              <a:avLst/>
              <a:pathLst>
                <a:path w="0" h="569242">
                  <a:moveTo>
                    <a:pt x="0" y="0"/>
                  </a:moveTo>
                  <a:lnTo>
                    <a:pt x="0" y="569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69344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7148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714836"/>
              <a:ext cx="0" cy="676386"/>
            </a:xfrm>
            <a:custGeom>
              <a:avLst/>
              <a:pathLst>
                <a:path w="0" h="676386">
                  <a:moveTo>
                    <a:pt x="0" y="0"/>
                  </a:moveTo>
                  <a:lnTo>
                    <a:pt x="0" y="6763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3912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3395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339538"/>
              <a:ext cx="0" cy="650335"/>
            </a:xfrm>
            <a:custGeom>
              <a:avLst/>
              <a:pathLst>
                <a:path w="0" h="650335">
                  <a:moveTo>
                    <a:pt x="0" y="0"/>
                  </a:moveTo>
                  <a:lnTo>
                    <a:pt x="0" y="6503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9898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18521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1852193"/>
              <a:ext cx="0" cy="450717"/>
            </a:xfrm>
            <a:custGeom>
              <a:avLst/>
              <a:pathLst>
                <a:path w="0" h="450717">
                  <a:moveTo>
                    <a:pt x="0" y="0"/>
                  </a:moveTo>
                  <a:lnTo>
                    <a:pt x="0" y="4507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3029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491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49146"/>
              <a:ext cx="0" cy="520019"/>
            </a:xfrm>
            <a:custGeom>
              <a:avLst/>
              <a:pathLst>
                <a:path w="0" h="520019">
                  <a:moveTo>
                    <a:pt x="0" y="0"/>
                  </a:moveTo>
                  <a:lnTo>
                    <a:pt x="0" y="52001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691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512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51265"/>
              <a:ext cx="0" cy="389364"/>
            </a:xfrm>
            <a:custGeom>
              <a:avLst/>
              <a:pathLst>
                <a:path w="0" h="389364">
                  <a:moveTo>
                    <a:pt x="0" y="0"/>
                  </a:moveTo>
                  <a:lnTo>
                    <a:pt x="0" y="38936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040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983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983295"/>
              <a:ext cx="0" cy="493141"/>
            </a:xfrm>
            <a:custGeom>
              <a:avLst/>
              <a:pathLst>
                <a:path w="0" h="493141">
                  <a:moveTo>
                    <a:pt x="0" y="0"/>
                  </a:moveTo>
                  <a:lnTo>
                    <a:pt x="0" y="4931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4764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272402"/>
            </a:xfrm>
            <a:custGeom>
              <a:avLst/>
              <a:pathLst>
                <a:path w="0" h="272402">
                  <a:moveTo>
                    <a:pt x="0" y="0"/>
                  </a:moveTo>
                  <a:lnTo>
                    <a:pt x="0" y="272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465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6535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653553"/>
              <a:ext cx="0" cy="374149"/>
            </a:xfrm>
            <a:custGeom>
              <a:avLst/>
              <a:pathLst>
                <a:path w="0" h="374149">
                  <a:moveTo>
                    <a:pt x="0" y="0"/>
                  </a:moveTo>
                  <a:lnTo>
                    <a:pt x="0" y="3741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202770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18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18935"/>
              <a:ext cx="0" cy="339358"/>
            </a:xfrm>
            <a:custGeom>
              <a:avLst/>
              <a:pathLst>
                <a:path w="0" h="339358">
                  <a:moveTo>
                    <a:pt x="0" y="0"/>
                  </a:moveTo>
                  <a:lnTo>
                    <a:pt x="0" y="3393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8582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17963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1796349"/>
              <a:ext cx="0" cy="519930"/>
            </a:xfrm>
            <a:custGeom>
              <a:avLst/>
              <a:pathLst>
                <a:path w="0" h="519930">
                  <a:moveTo>
                    <a:pt x="0" y="0"/>
                  </a:moveTo>
                  <a:lnTo>
                    <a:pt x="0" y="51993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3162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5050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505078"/>
              <a:ext cx="0" cy="341220"/>
            </a:xfrm>
            <a:custGeom>
              <a:avLst/>
              <a:pathLst>
                <a:path w="0" h="341220">
                  <a:moveTo>
                    <a:pt x="0" y="0"/>
                  </a:moveTo>
                  <a:lnTo>
                    <a:pt x="0" y="34122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84629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276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27686"/>
              <a:ext cx="0" cy="325618"/>
            </a:xfrm>
            <a:custGeom>
              <a:avLst/>
              <a:pathLst>
                <a:path w="0" h="325618">
                  <a:moveTo>
                    <a:pt x="0" y="0"/>
                  </a:moveTo>
                  <a:lnTo>
                    <a:pt x="0" y="325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8533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5760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576047"/>
              <a:ext cx="0" cy="493899"/>
            </a:xfrm>
            <a:custGeom>
              <a:avLst/>
              <a:pathLst>
                <a:path w="0" h="493899">
                  <a:moveTo>
                    <a:pt x="0" y="0"/>
                  </a:moveTo>
                  <a:lnTo>
                    <a:pt x="0" y="49389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30699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309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309764"/>
              <a:ext cx="0" cy="392946"/>
            </a:xfrm>
            <a:custGeom>
              <a:avLst/>
              <a:pathLst>
                <a:path w="0" h="392946">
                  <a:moveTo>
                    <a:pt x="0" y="0"/>
                  </a:moveTo>
                  <a:lnTo>
                    <a:pt x="0" y="39294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7027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244358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2443584"/>
              <a:ext cx="0" cy="386785"/>
            </a:xfrm>
            <a:custGeom>
              <a:avLst/>
              <a:pathLst>
                <a:path w="0" h="386785">
                  <a:moveTo>
                    <a:pt x="0" y="0"/>
                  </a:moveTo>
                  <a:lnTo>
                    <a:pt x="0" y="38678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8303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65045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650456"/>
              <a:ext cx="0" cy="269025"/>
            </a:xfrm>
            <a:custGeom>
              <a:avLst/>
              <a:pathLst>
                <a:path w="0" h="269025">
                  <a:moveTo>
                    <a:pt x="0" y="0"/>
                  </a:moveTo>
                  <a:lnTo>
                    <a:pt x="0" y="2690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191948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216781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2167810"/>
              <a:ext cx="0" cy="387106"/>
            </a:xfrm>
            <a:custGeom>
              <a:avLst/>
              <a:pathLst>
                <a:path w="0" h="387106">
                  <a:moveTo>
                    <a:pt x="0" y="0"/>
                  </a:moveTo>
                  <a:lnTo>
                    <a:pt x="0" y="38710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5549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8661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866161"/>
              <a:ext cx="0" cy="337416"/>
            </a:xfrm>
            <a:custGeom>
              <a:avLst/>
              <a:pathLst>
                <a:path w="0" h="337416">
                  <a:moveTo>
                    <a:pt x="0" y="0"/>
                  </a:moveTo>
                  <a:lnTo>
                    <a:pt x="0" y="33741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20357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3554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355414"/>
              <a:ext cx="0" cy="449990"/>
            </a:xfrm>
            <a:custGeom>
              <a:avLst/>
              <a:pathLst>
                <a:path w="0" h="449990">
                  <a:moveTo>
                    <a:pt x="0" y="0"/>
                  </a:moveTo>
                  <a:lnTo>
                    <a:pt x="0" y="4499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28054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9598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959843"/>
              <a:ext cx="0" cy="381539"/>
            </a:xfrm>
            <a:custGeom>
              <a:avLst/>
              <a:pathLst>
                <a:path w="0" h="381539">
                  <a:moveTo>
                    <a:pt x="0" y="0"/>
                  </a:moveTo>
                  <a:lnTo>
                    <a:pt x="0" y="38153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34138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7392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739204"/>
              <a:ext cx="0" cy="278366"/>
            </a:xfrm>
            <a:custGeom>
              <a:avLst/>
              <a:pathLst>
                <a:path w="0" h="278366">
                  <a:moveTo>
                    <a:pt x="0" y="0"/>
                  </a:moveTo>
                  <a:lnTo>
                    <a:pt x="0" y="2783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0175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56885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196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10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02225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75358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744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1.100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49703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223158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055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95043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76555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73949" y="34117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0.706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44696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009142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1019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00358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62539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6359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0.308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83430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56342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13257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8770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16820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85971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0.259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09683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26563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6858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793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793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5022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719034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392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95.1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1331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1331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0.219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81997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99374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059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056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7337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9002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447139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5593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3957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0.538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1857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75463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78319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218202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27287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20514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71974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36590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6270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58542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0.087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56885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196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10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02225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75358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744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0.243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97793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6601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495852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50026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2827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13551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95366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81668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0.315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48433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3210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1199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37730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85500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5387" y="34117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0.435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684747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3754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7167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0580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23993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85030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1916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55329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742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61603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119172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4857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69428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645124" y="29309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01976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0.026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09683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26563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6858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793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793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55022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719034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392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95.1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1331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1331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81997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99374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059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056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7337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9002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447139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5593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3957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0.011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SmartyPants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70133" y="273175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70669" y="26609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570689" y="273251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500204" y="270959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697668" y="269122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570669" y="27346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566883" y="273371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932480" y="361087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570133" y="273175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570669" y="266090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0689" y="27325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500204" y="270959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97668" y="269122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70669" y="27346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566883" y="273371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011599" y="350198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570669" y="263941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70680" y="27325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1245" y="269043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841633" y="26444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70669" y="27333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67986" y="273336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16184" y="280748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70133" y="273175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70133" y="273175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588861" y="2679628"/>
              <a:ext cx="535" cy="70851"/>
            </a:xfrm>
            <a:custGeom>
              <a:avLst/>
              <a:pathLst>
                <a:path w="535" h="70851">
                  <a:moveTo>
                    <a:pt x="0" y="70851"/>
                  </a:moveTo>
                  <a:lnTo>
                    <a:pt x="53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951208" y="2728321"/>
              <a:ext cx="638209" cy="901286"/>
            </a:xfrm>
            <a:custGeom>
              <a:avLst/>
              <a:pathLst>
                <a:path w="638209" h="901286">
                  <a:moveTo>
                    <a:pt x="638209" y="22923"/>
                  </a:moveTo>
                  <a:lnTo>
                    <a:pt x="638188" y="25083"/>
                  </a:lnTo>
                  <a:lnTo>
                    <a:pt x="637270" y="63771"/>
                  </a:lnTo>
                  <a:lnTo>
                    <a:pt x="634617" y="102400"/>
                  </a:lnTo>
                  <a:lnTo>
                    <a:pt x="630231" y="140911"/>
                  </a:lnTo>
                  <a:lnTo>
                    <a:pt x="624116" y="179246"/>
                  </a:lnTo>
                  <a:lnTo>
                    <a:pt x="616279" y="217346"/>
                  </a:lnTo>
                  <a:lnTo>
                    <a:pt x="606726" y="255154"/>
                  </a:lnTo>
                  <a:lnTo>
                    <a:pt x="595469" y="292612"/>
                  </a:lnTo>
                  <a:lnTo>
                    <a:pt x="582518" y="329662"/>
                  </a:lnTo>
                  <a:lnTo>
                    <a:pt x="567886" y="366248"/>
                  </a:lnTo>
                  <a:lnTo>
                    <a:pt x="551588" y="402312"/>
                  </a:lnTo>
                  <a:lnTo>
                    <a:pt x="533641" y="437799"/>
                  </a:lnTo>
                  <a:lnTo>
                    <a:pt x="514063" y="472653"/>
                  </a:lnTo>
                  <a:lnTo>
                    <a:pt x="492872" y="506818"/>
                  </a:lnTo>
                  <a:lnTo>
                    <a:pt x="470092" y="540241"/>
                  </a:lnTo>
                  <a:lnTo>
                    <a:pt x="445745" y="572866"/>
                  </a:lnTo>
                  <a:lnTo>
                    <a:pt x="419855" y="604640"/>
                  </a:lnTo>
                  <a:lnTo>
                    <a:pt x="392450" y="635512"/>
                  </a:lnTo>
                  <a:lnTo>
                    <a:pt x="363556" y="665428"/>
                  </a:lnTo>
                  <a:lnTo>
                    <a:pt x="333204" y="694338"/>
                  </a:lnTo>
                  <a:lnTo>
                    <a:pt x="301424" y="722192"/>
                  </a:lnTo>
                  <a:lnTo>
                    <a:pt x="268249" y="748941"/>
                  </a:lnTo>
                  <a:lnTo>
                    <a:pt x="233713" y="774535"/>
                  </a:lnTo>
                  <a:lnTo>
                    <a:pt x="197851" y="798928"/>
                  </a:lnTo>
                  <a:lnTo>
                    <a:pt x="160701" y="822073"/>
                  </a:lnTo>
                  <a:lnTo>
                    <a:pt x="122300" y="843925"/>
                  </a:lnTo>
                  <a:lnTo>
                    <a:pt x="82689" y="864440"/>
                  </a:lnTo>
                  <a:lnTo>
                    <a:pt x="41908" y="883574"/>
                  </a:lnTo>
                  <a:lnTo>
                    <a:pt x="0" y="901286"/>
                  </a:lnTo>
                  <a:lnTo>
                    <a:pt x="3855" y="856006"/>
                  </a:lnTo>
                  <a:lnTo>
                    <a:pt x="9410" y="811357"/>
                  </a:lnTo>
                  <a:lnTo>
                    <a:pt x="16637" y="767393"/>
                  </a:lnTo>
                  <a:lnTo>
                    <a:pt x="25507" y="724164"/>
                  </a:lnTo>
                  <a:lnTo>
                    <a:pt x="35992" y="681723"/>
                  </a:lnTo>
                  <a:lnTo>
                    <a:pt x="48060" y="640120"/>
                  </a:lnTo>
                  <a:lnTo>
                    <a:pt x="61678" y="599405"/>
                  </a:lnTo>
                  <a:lnTo>
                    <a:pt x="76812" y="559625"/>
                  </a:lnTo>
                  <a:lnTo>
                    <a:pt x="93427" y="520828"/>
                  </a:lnTo>
                  <a:lnTo>
                    <a:pt x="111486" y="483060"/>
                  </a:lnTo>
                  <a:lnTo>
                    <a:pt x="130952" y="446366"/>
                  </a:lnTo>
                  <a:lnTo>
                    <a:pt x="151783" y="410790"/>
                  </a:lnTo>
                  <a:lnTo>
                    <a:pt x="173941" y="376373"/>
                  </a:lnTo>
                  <a:lnTo>
                    <a:pt x="197382" y="343159"/>
                  </a:lnTo>
                  <a:lnTo>
                    <a:pt x="222065" y="311185"/>
                  </a:lnTo>
                  <a:lnTo>
                    <a:pt x="247944" y="280492"/>
                  </a:lnTo>
                  <a:lnTo>
                    <a:pt x="274976" y="251116"/>
                  </a:lnTo>
                  <a:lnTo>
                    <a:pt x="303112" y="223093"/>
                  </a:lnTo>
                  <a:lnTo>
                    <a:pt x="332307" y="196458"/>
                  </a:lnTo>
                  <a:lnTo>
                    <a:pt x="362511" y="171243"/>
                  </a:lnTo>
                  <a:lnTo>
                    <a:pt x="393675" y="147480"/>
                  </a:lnTo>
                  <a:lnTo>
                    <a:pt x="425750" y="125199"/>
                  </a:lnTo>
                  <a:lnTo>
                    <a:pt x="458684" y="104429"/>
                  </a:lnTo>
                  <a:lnTo>
                    <a:pt x="492425" y="85197"/>
                  </a:lnTo>
                  <a:lnTo>
                    <a:pt x="526921" y="67527"/>
                  </a:lnTo>
                  <a:lnTo>
                    <a:pt x="562119" y="51444"/>
                  </a:lnTo>
                  <a:lnTo>
                    <a:pt x="597964" y="36970"/>
                  </a:lnTo>
                  <a:lnTo>
                    <a:pt x="634402" y="24125"/>
                  </a:lnTo>
                  <a:lnTo>
                    <a:pt x="567724" y="0"/>
                  </a:lnTo>
                  <a:lnTo>
                    <a:pt x="637653" y="2215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88861" y="2679628"/>
              <a:ext cx="535" cy="70851"/>
            </a:xfrm>
            <a:custGeom>
              <a:avLst/>
              <a:pathLst>
                <a:path w="535" h="70851">
                  <a:moveTo>
                    <a:pt x="0" y="70851"/>
                  </a:moveTo>
                  <a:lnTo>
                    <a:pt x="535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30327" y="2728321"/>
              <a:ext cx="559090" cy="792388"/>
            </a:xfrm>
            <a:custGeom>
              <a:avLst/>
              <a:pathLst>
                <a:path w="559090" h="792388">
                  <a:moveTo>
                    <a:pt x="559090" y="22923"/>
                  </a:moveTo>
                  <a:lnTo>
                    <a:pt x="559069" y="25083"/>
                  </a:lnTo>
                  <a:lnTo>
                    <a:pt x="557977" y="64609"/>
                  </a:lnTo>
                  <a:lnTo>
                    <a:pt x="554816" y="104051"/>
                  </a:lnTo>
                  <a:lnTo>
                    <a:pt x="549591" y="143330"/>
                  </a:lnTo>
                  <a:lnTo>
                    <a:pt x="542308" y="182364"/>
                  </a:lnTo>
                  <a:lnTo>
                    <a:pt x="532978" y="221072"/>
                  </a:lnTo>
                  <a:lnTo>
                    <a:pt x="521614" y="259375"/>
                  </a:lnTo>
                  <a:lnTo>
                    <a:pt x="508231" y="297191"/>
                  </a:lnTo>
                  <a:lnTo>
                    <a:pt x="492848" y="334442"/>
                  </a:lnTo>
                  <a:lnTo>
                    <a:pt x="475485" y="371049"/>
                  </a:lnTo>
                  <a:lnTo>
                    <a:pt x="456166" y="406935"/>
                  </a:lnTo>
                  <a:lnTo>
                    <a:pt x="434918" y="442021"/>
                  </a:lnTo>
                  <a:lnTo>
                    <a:pt x="411771" y="476232"/>
                  </a:lnTo>
                  <a:lnTo>
                    <a:pt x="386756" y="509493"/>
                  </a:lnTo>
                  <a:lnTo>
                    <a:pt x="359907" y="541729"/>
                  </a:lnTo>
                  <a:lnTo>
                    <a:pt x="331263" y="572868"/>
                  </a:lnTo>
                  <a:lnTo>
                    <a:pt x="300862" y="602838"/>
                  </a:lnTo>
                  <a:lnTo>
                    <a:pt x="268747" y="631568"/>
                  </a:lnTo>
                  <a:lnTo>
                    <a:pt x="234962" y="658990"/>
                  </a:lnTo>
                  <a:lnTo>
                    <a:pt x="199555" y="685036"/>
                  </a:lnTo>
                  <a:lnTo>
                    <a:pt x="162576" y="709641"/>
                  </a:lnTo>
                  <a:lnTo>
                    <a:pt x="124075" y="732740"/>
                  </a:lnTo>
                  <a:lnTo>
                    <a:pt x="84108" y="754271"/>
                  </a:lnTo>
                  <a:lnTo>
                    <a:pt x="42730" y="774173"/>
                  </a:lnTo>
                  <a:lnTo>
                    <a:pt x="0" y="792388"/>
                  </a:lnTo>
                  <a:lnTo>
                    <a:pt x="4073" y="746180"/>
                  </a:lnTo>
                  <a:lnTo>
                    <a:pt x="10166" y="700733"/>
                  </a:lnTo>
                  <a:lnTo>
                    <a:pt x="18241" y="656123"/>
                  </a:lnTo>
                  <a:lnTo>
                    <a:pt x="28258" y="612420"/>
                  </a:lnTo>
                  <a:lnTo>
                    <a:pt x="40174" y="569696"/>
                  </a:lnTo>
                  <a:lnTo>
                    <a:pt x="53944" y="528020"/>
                  </a:lnTo>
                  <a:lnTo>
                    <a:pt x="69522" y="487458"/>
                  </a:lnTo>
                  <a:lnTo>
                    <a:pt x="86857" y="448076"/>
                  </a:lnTo>
                  <a:lnTo>
                    <a:pt x="105898" y="409939"/>
                  </a:lnTo>
                  <a:lnTo>
                    <a:pt x="126592" y="373108"/>
                  </a:lnTo>
                  <a:lnTo>
                    <a:pt x="148883" y="337642"/>
                  </a:lnTo>
                  <a:lnTo>
                    <a:pt x="172712" y="303599"/>
                  </a:lnTo>
                  <a:lnTo>
                    <a:pt x="198021" y="271036"/>
                  </a:lnTo>
                  <a:lnTo>
                    <a:pt x="224748" y="240006"/>
                  </a:lnTo>
                  <a:lnTo>
                    <a:pt x="252828" y="210559"/>
                  </a:lnTo>
                  <a:lnTo>
                    <a:pt x="282199" y="182746"/>
                  </a:lnTo>
                  <a:lnTo>
                    <a:pt x="312792" y="156612"/>
                  </a:lnTo>
                  <a:lnTo>
                    <a:pt x="344540" y="132203"/>
                  </a:lnTo>
                  <a:lnTo>
                    <a:pt x="377373" y="109559"/>
                  </a:lnTo>
                  <a:lnTo>
                    <a:pt x="411220" y="88722"/>
                  </a:lnTo>
                  <a:lnTo>
                    <a:pt x="446008" y="69726"/>
                  </a:lnTo>
                  <a:lnTo>
                    <a:pt x="481665" y="52607"/>
                  </a:lnTo>
                  <a:lnTo>
                    <a:pt x="518115" y="37397"/>
                  </a:lnTo>
                  <a:lnTo>
                    <a:pt x="555283" y="24125"/>
                  </a:lnTo>
                  <a:lnTo>
                    <a:pt x="488605" y="0"/>
                  </a:lnTo>
                  <a:lnTo>
                    <a:pt x="558534" y="221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59973" y="2709164"/>
              <a:ext cx="129435" cy="117043"/>
            </a:xfrm>
            <a:custGeom>
              <a:avLst/>
              <a:pathLst>
                <a:path w="129435" h="117043">
                  <a:moveTo>
                    <a:pt x="129435" y="42068"/>
                  </a:moveTo>
                  <a:lnTo>
                    <a:pt x="129424" y="42883"/>
                  </a:lnTo>
                  <a:lnTo>
                    <a:pt x="114973" y="86526"/>
                  </a:lnTo>
                  <a:lnTo>
                    <a:pt x="74939" y="117043"/>
                  </a:lnTo>
                  <a:lnTo>
                    <a:pt x="90787" y="70123"/>
                  </a:lnTo>
                  <a:lnTo>
                    <a:pt x="126741" y="42924"/>
                  </a:lnTo>
                  <a:lnTo>
                    <a:pt x="82440" y="46990"/>
                  </a:lnTo>
                  <a:lnTo>
                    <a:pt x="38262" y="324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249264" y="1592463"/>
              <a:ext cx="1135848" cy="191800"/>
            </a:xfrm>
            <a:custGeom>
              <a:avLst/>
              <a:pathLst>
                <a:path w="1135848" h="191800">
                  <a:moveTo>
                    <a:pt x="0" y="191800"/>
                  </a:moveTo>
                  <a:lnTo>
                    <a:pt x="1135848" y="191800"/>
                  </a:lnTo>
                  <a:lnTo>
                    <a:pt x="11358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3294984" y="1610320"/>
              <a:ext cx="1044408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4115056" y="1341557"/>
              <a:ext cx="948682" cy="191800"/>
            </a:xfrm>
            <a:custGeom>
              <a:avLst/>
              <a:pathLst>
                <a:path w="948682" h="191800">
                  <a:moveTo>
                    <a:pt x="0" y="191800"/>
                  </a:moveTo>
                  <a:lnTo>
                    <a:pt x="948682" y="191800"/>
                  </a:lnTo>
                  <a:lnTo>
                    <a:pt x="9486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4160776" y="1357703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4933953" y="3718169"/>
              <a:ext cx="855304" cy="191800"/>
            </a:xfrm>
            <a:custGeom>
              <a:avLst/>
              <a:pathLst>
                <a:path w="855304" h="191800">
                  <a:moveTo>
                    <a:pt x="0" y="191800"/>
                  </a:moveTo>
                  <a:lnTo>
                    <a:pt x="855304" y="191800"/>
                  </a:lnTo>
                  <a:lnTo>
                    <a:pt x="855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4979673" y="3734315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3096489" y="2249342"/>
              <a:ext cx="748870" cy="191800"/>
            </a:xfrm>
            <a:custGeom>
              <a:avLst/>
              <a:pathLst>
                <a:path w="748870" h="191800">
                  <a:moveTo>
                    <a:pt x="0" y="191800"/>
                  </a:moveTo>
                  <a:lnTo>
                    <a:pt x="748870" y="191800"/>
                  </a:lnTo>
                  <a:lnTo>
                    <a:pt x="748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2880237" y="2265488"/>
              <a:ext cx="91940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6" name="pg75"/>
            <p:cNvSpPr/>
            <p:nvPr/>
          </p:nvSpPr>
          <p:spPr>
            <a:xfrm>
              <a:off x="5407370" y="2249342"/>
              <a:ext cx="674934" cy="191800"/>
            </a:xfrm>
            <a:custGeom>
              <a:avLst/>
              <a:pathLst>
                <a:path w="674934" h="191800">
                  <a:moveTo>
                    <a:pt x="0" y="191800"/>
                  </a:moveTo>
                  <a:lnTo>
                    <a:pt x="674934" y="191800"/>
                  </a:lnTo>
                  <a:lnTo>
                    <a:pt x="67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5453090" y="2267199"/>
              <a:ext cx="771531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78" name="pg77"/>
            <p:cNvSpPr/>
            <p:nvPr/>
          </p:nvSpPr>
          <p:spPr>
            <a:xfrm>
              <a:off x="4466515" y="1592463"/>
              <a:ext cx="1615789" cy="191800"/>
            </a:xfrm>
            <a:custGeom>
              <a:avLst/>
              <a:pathLst>
                <a:path w="1615789" h="191800">
                  <a:moveTo>
                    <a:pt x="0" y="191800"/>
                  </a:moveTo>
                  <a:lnTo>
                    <a:pt x="1615789" y="191800"/>
                  </a:lnTo>
                  <a:lnTo>
                    <a:pt x="16157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4512235" y="1606965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0" name="pg79"/>
            <p:cNvSpPr/>
            <p:nvPr/>
          </p:nvSpPr>
          <p:spPr>
            <a:xfrm>
              <a:off x="4733392" y="3061290"/>
              <a:ext cx="1348912" cy="191800"/>
            </a:xfrm>
            <a:custGeom>
              <a:avLst/>
              <a:pathLst>
                <a:path w="1348912" h="191800">
                  <a:moveTo>
                    <a:pt x="0" y="191800"/>
                  </a:moveTo>
                  <a:lnTo>
                    <a:pt x="1348912" y="191800"/>
                  </a:lnTo>
                  <a:lnTo>
                    <a:pt x="1348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4779112" y="3075792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2" name="pg81"/>
            <p:cNvSpPr/>
            <p:nvPr/>
          </p:nvSpPr>
          <p:spPr>
            <a:xfrm>
              <a:off x="4150107" y="3969074"/>
              <a:ext cx="878580" cy="191800"/>
            </a:xfrm>
            <a:custGeom>
              <a:avLst/>
              <a:pathLst>
                <a:path w="878580" h="191800">
                  <a:moveTo>
                    <a:pt x="0" y="191800"/>
                  </a:moveTo>
                  <a:lnTo>
                    <a:pt x="878580" y="191800"/>
                  </a:lnTo>
                  <a:lnTo>
                    <a:pt x="878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4195827" y="3986932"/>
              <a:ext cx="787140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4" name="pg83"/>
            <p:cNvSpPr/>
            <p:nvPr/>
          </p:nvSpPr>
          <p:spPr>
            <a:xfrm>
              <a:off x="3096489" y="3061290"/>
              <a:ext cx="741202" cy="191800"/>
            </a:xfrm>
            <a:custGeom>
              <a:avLst/>
              <a:pathLst>
                <a:path w="741202" h="191800">
                  <a:moveTo>
                    <a:pt x="0" y="191800"/>
                  </a:moveTo>
                  <a:lnTo>
                    <a:pt x="741202" y="191800"/>
                  </a:lnTo>
                  <a:lnTo>
                    <a:pt x="741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2887904" y="3075792"/>
              <a:ext cx="90406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6" name="pg85"/>
            <p:cNvSpPr/>
            <p:nvPr/>
          </p:nvSpPr>
          <p:spPr>
            <a:xfrm>
              <a:off x="3096489" y="3718169"/>
              <a:ext cx="1448201" cy="191800"/>
            </a:xfrm>
            <a:custGeom>
              <a:avLst/>
              <a:pathLst>
                <a:path w="1448201" h="191800">
                  <a:moveTo>
                    <a:pt x="0" y="191800"/>
                  </a:moveTo>
                  <a:lnTo>
                    <a:pt x="1448201" y="191800"/>
                  </a:lnTo>
                  <a:lnTo>
                    <a:pt x="1448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135407" y="3736026"/>
              <a:ext cx="1363564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88" name="rc87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91" name="rc90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35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69339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769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1652113"/>
              <a:ext cx="4542143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2336990"/>
              <a:ext cx="3547546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1994551"/>
              <a:ext cx="4282449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3364305"/>
              <a:ext cx="2516622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3706744"/>
              <a:ext cx="2262238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1309674"/>
              <a:ext cx="4638670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4049182"/>
              <a:ext cx="1676950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3021867"/>
              <a:ext cx="2629419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2679428"/>
              <a:ext cx="3257315" cy="308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3518006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3557032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3518006" y="23988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557032" y="24395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3518006" y="20563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3557032" y="20970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3518006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557032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18006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7032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3518006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557032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3518006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557032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518006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557032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3518006" y="2741246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557032" y="2781948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224061" y="4116587"/>
              <a:ext cx="9993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40730" y="3772363"/>
              <a:ext cx="9827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41263" y="3433570"/>
              <a:ext cx="1482179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367829" y="3091132"/>
              <a:ext cx="85561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93130" y="2746833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19583" y="2402609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84796" y="2063817"/>
              <a:ext cx="83864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76932" y="1717732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91629" y="1377079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3251278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51278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51278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51278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5127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251278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251278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251278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251278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01095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50390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99684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90082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35138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84433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9779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49585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288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21820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7685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614795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261479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280939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068192" y="29298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82563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6933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0485" y="2185104"/>
              <a:ext cx="86782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A_Cohesion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59085" y="2025987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A_Springiness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496307" y="2340649"/>
              <a:ext cx="8255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A_Resilence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67521" y="3979109"/>
              <a:ext cx="8737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A_Hardness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614007" y="2183833"/>
              <a:ext cx="191598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A_Peak Negative Force (Cycle: 1)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658701" y="2339769"/>
              <a:ext cx="1590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A_Negative Area (Cycle: 1)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936390" y="3979109"/>
              <a:ext cx="127121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A_First Bite Hardness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669592" y="2185104"/>
              <a:ext cx="94002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16%: A_Chewiness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767909" y="2029943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A_Gumminess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627379" y="3979109"/>
              <a:ext cx="10244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A_Adhesiveness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14%</a:t>
              </a:r>
            </a:p>
          </p:txBody>
        </p:sp>
        <p:sp>
          <p:nvSpPr>
            <p:cNvPr id="17" name="rc16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8%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27%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21%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69779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49585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3938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10205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281049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502465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25531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729166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281053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978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121820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9512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280943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014372" y="1829846"/>
              <a:ext cx="21378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82510" y="2311723"/>
              <a:ext cx="166976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6605" y="2070784"/>
              <a:ext cx="201566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7746" y="3034539"/>
              <a:ext cx="1184526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7480" y="3275478"/>
              <a:ext cx="106479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2964" y="3516416"/>
              <a:ext cx="789308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14655" y="2793600"/>
              <a:ext cx="1237617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619116" y="2552662"/>
              <a:ext cx="1533155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4301" y="3757355"/>
              <a:ext cx="23797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40797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08935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3030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42403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6213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237620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89311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45541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88958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1588907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1697330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552662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661084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070784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179207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829846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938268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2311723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2793600"/>
              <a:ext cx="261479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2902023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3034539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3142961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1604743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172521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5684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0866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2070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84568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966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23275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280939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292990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305037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3170844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66094" y="3080751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95835" y="283981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5112" y="259751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564811" y="2355261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2056" y="2116997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32506" y="187338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67895" y="1633755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626063" y="1972294"/>
              <a:ext cx="909762" cy="392389"/>
            </a:xfrm>
            <a:custGeom>
              <a:avLst/>
              <a:pathLst>
                <a:path w="909762" h="392389">
                  <a:moveTo>
                    <a:pt x="0" y="392389"/>
                  </a:moveTo>
                  <a:lnTo>
                    <a:pt x="90976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672545" y="2364683"/>
              <a:ext cx="953518" cy="389457"/>
            </a:xfrm>
            <a:custGeom>
              <a:avLst/>
              <a:pathLst>
                <a:path w="953518" h="389457">
                  <a:moveTo>
                    <a:pt x="953518" y="0"/>
                  </a:moveTo>
                  <a:lnTo>
                    <a:pt x="0" y="38945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72545" y="2754141"/>
              <a:ext cx="150227" cy="791416"/>
            </a:xfrm>
            <a:custGeom>
              <a:avLst/>
              <a:pathLst>
                <a:path w="150227" h="791416">
                  <a:moveTo>
                    <a:pt x="0" y="0"/>
                  </a:moveTo>
                  <a:lnTo>
                    <a:pt x="150227" y="79141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658798" y="2324005"/>
              <a:ext cx="1013746" cy="430135"/>
            </a:xfrm>
            <a:custGeom>
              <a:avLst/>
              <a:pathLst>
                <a:path w="1013746" h="430135">
                  <a:moveTo>
                    <a:pt x="1013746" y="43013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58798" y="1974481"/>
              <a:ext cx="26665" cy="349524"/>
            </a:xfrm>
            <a:custGeom>
              <a:avLst/>
              <a:pathLst>
                <a:path w="26665" h="349524">
                  <a:moveTo>
                    <a:pt x="0" y="349524"/>
                  </a:moveTo>
                  <a:lnTo>
                    <a:pt x="2666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55268" y="1959672"/>
              <a:ext cx="1003530" cy="364333"/>
            </a:xfrm>
            <a:custGeom>
              <a:avLst/>
              <a:pathLst>
                <a:path w="1003530" h="364333">
                  <a:moveTo>
                    <a:pt x="1003530" y="36433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10706" y="1569400"/>
              <a:ext cx="144561" cy="390271"/>
            </a:xfrm>
            <a:custGeom>
              <a:avLst/>
              <a:pathLst>
                <a:path w="144561" h="390271">
                  <a:moveTo>
                    <a:pt x="144561" y="39027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06738" y="1755140"/>
              <a:ext cx="948529" cy="204531"/>
            </a:xfrm>
            <a:custGeom>
              <a:avLst/>
              <a:pathLst>
                <a:path w="948529" h="204531">
                  <a:moveTo>
                    <a:pt x="948529" y="20453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535826" y="1588429"/>
              <a:ext cx="47260" cy="383864"/>
            </a:xfrm>
            <a:custGeom>
              <a:avLst/>
              <a:pathLst>
                <a:path w="47260" h="383864">
                  <a:moveTo>
                    <a:pt x="0" y="383864"/>
                  </a:moveTo>
                  <a:lnTo>
                    <a:pt x="4726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535826" y="1720016"/>
              <a:ext cx="902353" cy="252278"/>
            </a:xfrm>
            <a:custGeom>
              <a:avLst/>
              <a:pathLst>
                <a:path w="902353" h="252278">
                  <a:moveTo>
                    <a:pt x="0" y="252278"/>
                  </a:moveTo>
                  <a:lnTo>
                    <a:pt x="90235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822772" y="3545558"/>
              <a:ext cx="447389" cy="219829"/>
            </a:xfrm>
            <a:custGeom>
              <a:avLst/>
              <a:pathLst>
                <a:path w="447389" h="219829">
                  <a:moveTo>
                    <a:pt x="0" y="0"/>
                  </a:moveTo>
                  <a:lnTo>
                    <a:pt x="447389" y="2198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822772" y="3545558"/>
              <a:ext cx="8802" cy="709408"/>
            </a:xfrm>
            <a:custGeom>
              <a:avLst/>
              <a:pathLst>
                <a:path w="8802" h="709408">
                  <a:moveTo>
                    <a:pt x="0" y="0"/>
                  </a:moveTo>
                  <a:lnTo>
                    <a:pt x="8802" y="7094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39090" y="1755140"/>
              <a:ext cx="667647" cy="70127"/>
            </a:xfrm>
            <a:custGeom>
              <a:avLst/>
              <a:pathLst>
                <a:path w="667647" h="70127">
                  <a:moveTo>
                    <a:pt x="667647" y="0"/>
                  </a:moveTo>
                  <a:lnTo>
                    <a:pt x="0" y="701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244225" y="1414589"/>
              <a:ext cx="462512" cy="340551"/>
            </a:xfrm>
            <a:custGeom>
              <a:avLst/>
              <a:pathLst>
                <a:path w="462512" h="340551">
                  <a:moveTo>
                    <a:pt x="462512" y="34055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31574" y="4254966"/>
              <a:ext cx="322222" cy="424778"/>
            </a:xfrm>
            <a:custGeom>
              <a:avLst/>
              <a:pathLst>
                <a:path w="322222" h="424778">
                  <a:moveTo>
                    <a:pt x="0" y="0"/>
                  </a:moveTo>
                  <a:lnTo>
                    <a:pt x="322222" y="42477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543957" y="4254966"/>
              <a:ext cx="287617" cy="425099"/>
            </a:xfrm>
            <a:custGeom>
              <a:avLst/>
              <a:pathLst>
                <a:path w="287617" h="425099">
                  <a:moveTo>
                    <a:pt x="287617" y="0"/>
                  </a:moveTo>
                  <a:lnTo>
                    <a:pt x="0" y="42509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438180" y="1720016"/>
              <a:ext cx="666729" cy="34315"/>
            </a:xfrm>
            <a:custGeom>
              <a:avLst/>
              <a:pathLst>
                <a:path w="666729" h="34315">
                  <a:moveTo>
                    <a:pt x="0" y="0"/>
                  </a:moveTo>
                  <a:lnTo>
                    <a:pt x="666729" y="3431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438180" y="1354974"/>
              <a:ext cx="407057" cy="365041"/>
            </a:xfrm>
            <a:custGeom>
              <a:avLst/>
              <a:pathLst>
                <a:path w="407057" h="365041">
                  <a:moveTo>
                    <a:pt x="0" y="365041"/>
                  </a:moveTo>
                  <a:lnTo>
                    <a:pt x="40705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653862" y="194288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8073307" y="172273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122196" y="46481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79105" y="15377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813636" y="132337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551485" y="15568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007489" y="179366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212624" y="138298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38560" y="37337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12355" y="46484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029559" y="2005134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529128" y="1783656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032536" y="4513736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132738" y="1600570"/>
              <a:ext cx="1171446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42835" y="1384260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044003" y="1619512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1520" y="1852839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1520" y="1246953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24410" y="3796280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703909" y="4687256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679428"/>
              <a:ext cx="93963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021867"/>
              <a:ext cx="777129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336990"/>
              <a:ext cx="94736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4049182"/>
              <a:ext cx="44898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1994551"/>
              <a:ext cx="1255161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3706744"/>
              <a:ext cx="64704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1652113"/>
              <a:ext cx="258745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364305"/>
              <a:ext cx="75825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555005" y="4146874"/>
              <a:ext cx="74533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colour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427980" y="3461997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36698" y="3089346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29171" y="27469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258539" y="2434681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04415" y="2060170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6297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48908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91520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834131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1046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33657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76269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18880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2021-05-14T06:00:47Z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