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91436c53e87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05608" y="297101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69460" y="3286649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972395" y="2817524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59157" y="340726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974649" y="2656975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080444" y="357376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987891" y="2497371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473763" y="3796926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Sweetness: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7087" y="2271306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661926" y="2927659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900307" y="2807157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471769" y="3393503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Melting: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830206" y="2652692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32%: JAR Sweetness: Wants More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51%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49%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626002" y="2273090"/>
              <a:ext cx="693280" cy="179899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626002" y="2992687"/>
              <a:ext cx="693280" cy="179899"/>
            </a:xfrm>
            <a:prstGeom prst="rect">
              <a:avLst/>
            </a:prstGeom>
            <a:solidFill>
              <a:srgbClr val="19F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626002" y="3892183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626002" y="2093191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626002" y="1913291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26002" y="3352485"/>
              <a:ext cx="693280" cy="179899"/>
            </a:xfrm>
            <a:prstGeom prst="rect">
              <a:avLst/>
            </a:prstGeom>
            <a:solidFill>
              <a:srgbClr val="558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626002" y="3172586"/>
              <a:ext cx="693280" cy="179899"/>
            </a:xfrm>
            <a:prstGeom prst="rect">
              <a:avLst/>
            </a:prstGeom>
            <a:solidFill>
              <a:srgbClr val="4D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626002" y="2452989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626002" y="3712284"/>
              <a:ext cx="693280" cy="179899"/>
            </a:xfrm>
            <a:prstGeom prst="rect">
              <a:avLst/>
            </a:prstGeom>
            <a:solidFill>
              <a:srgbClr val="50C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626002" y="3532385"/>
              <a:ext cx="693280" cy="179899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626002" y="2632888"/>
              <a:ext cx="693280" cy="179899"/>
            </a:xfrm>
            <a:prstGeom prst="rect">
              <a:avLst/>
            </a:prstGeom>
            <a:solidFill>
              <a:srgbClr val="57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626002" y="2812788"/>
              <a:ext cx="693280" cy="179899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626002" y="1733392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46160" y="2273090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46160" y="2992687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46160" y="3892183"/>
              <a:ext cx="693280" cy="179899"/>
            </a:xfrm>
            <a:prstGeom prst="rect">
              <a:avLst/>
            </a:prstGeom>
            <a:solidFill>
              <a:srgbClr val="50C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546160" y="2093191"/>
              <a:ext cx="693280" cy="179899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546160" y="1913291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546160" y="3352485"/>
              <a:ext cx="693280" cy="179899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546160" y="3172586"/>
              <a:ext cx="693280" cy="179899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6160" y="2452989"/>
              <a:ext cx="693280" cy="179899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546160" y="3712284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46160" y="3532385"/>
              <a:ext cx="693280" cy="179899"/>
            </a:xfrm>
            <a:prstGeom prst="rect">
              <a:avLst/>
            </a:prstGeom>
            <a:solidFill>
              <a:srgbClr val="53B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546160" y="2632888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46160" y="2812788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46160" y="1733392"/>
              <a:ext cx="693280" cy="179899"/>
            </a:xfrm>
            <a:prstGeom prst="rect">
              <a:avLst/>
            </a:prstGeom>
            <a:solidFill>
              <a:srgbClr val="4D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932721" y="2273090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932721" y="2992687"/>
              <a:ext cx="693280" cy="179899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32721" y="3892183"/>
              <a:ext cx="693280" cy="179899"/>
            </a:xfrm>
            <a:prstGeom prst="rect">
              <a:avLst/>
            </a:prstGeom>
            <a:solidFill>
              <a:srgbClr val="02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932721" y="2093191"/>
              <a:ext cx="693280" cy="179899"/>
            </a:xfrm>
            <a:prstGeom prst="rect">
              <a:avLst/>
            </a:prstGeom>
            <a:solidFill>
              <a:srgbClr val="4F6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32721" y="1913291"/>
              <a:ext cx="693280" cy="179899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32721" y="3352485"/>
              <a:ext cx="693280" cy="179899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6932721" y="3172586"/>
              <a:ext cx="693280" cy="179899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6932721" y="2452989"/>
              <a:ext cx="693280" cy="179899"/>
            </a:xfrm>
            <a:prstGeom prst="rect">
              <a:avLst/>
            </a:prstGeom>
            <a:solidFill>
              <a:srgbClr val="527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6932721" y="3712284"/>
              <a:ext cx="693280" cy="179899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932721" y="3532385"/>
              <a:ext cx="693280" cy="179899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932721" y="2632888"/>
              <a:ext cx="693280" cy="179899"/>
            </a:xfrm>
            <a:prstGeom prst="rect">
              <a:avLst/>
            </a:prstGeom>
            <a:solidFill>
              <a:srgbClr val="1D1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932721" y="2812788"/>
              <a:ext cx="693280" cy="179899"/>
            </a:xfrm>
            <a:prstGeom prst="rect">
              <a:avLst/>
            </a:prstGeom>
            <a:solidFill>
              <a:srgbClr val="56A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932721" y="1733392"/>
              <a:ext cx="693280" cy="179899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079758" y="2273090"/>
              <a:ext cx="693280" cy="179899"/>
            </a:xfrm>
            <a:prstGeom prst="rect">
              <a:avLst/>
            </a:prstGeom>
            <a:solidFill>
              <a:srgbClr val="232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079758" y="2992687"/>
              <a:ext cx="693280" cy="179899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079758" y="3892183"/>
              <a:ext cx="693280" cy="179899"/>
            </a:xfrm>
            <a:prstGeom prst="rect">
              <a:avLst/>
            </a:prstGeom>
            <a:solidFill>
              <a:srgbClr val="2C2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079758" y="2093191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2079758" y="1913291"/>
              <a:ext cx="693280" cy="179899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079758" y="3352485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79758" y="3172586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79758" y="2452989"/>
              <a:ext cx="693280" cy="179899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079758" y="3712284"/>
              <a:ext cx="693280" cy="179899"/>
            </a:xfrm>
            <a:prstGeom prst="rect">
              <a:avLst/>
            </a:prstGeom>
            <a:solidFill>
              <a:srgbClr val="191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079758" y="3532385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079758" y="2632888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079758" y="2812788"/>
              <a:ext cx="693280" cy="179899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079758" y="1733392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852880" y="2273090"/>
              <a:ext cx="693280" cy="179899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852880" y="2992687"/>
              <a:ext cx="693280" cy="179899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852880" y="3892183"/>
              <a:ext cx="693280" cy="179899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852880" y="2093191"/>
              <a:ext cx="693280" cy="179899"/>
            </a:xfrm>
            <a:prstGeom prst="rect">
              <a:avLst/>
            </a:prstGeom>
            <a:solidFill>
              <a:srgbClr val="455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852880" y="1913291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852880" y="3352485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852880" y="3172586"/>
              <a:ext cx="693280" cy="179899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852880" y="2452989"/>
              <a:ext cx="693280" cy="179899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852880" y="3712284"/>
              <a:ext cx="693280" cy="179899"/>
            </a:xfrm>
            <a:prstGeom prst="rect">
              <a:avLst/>
            </a:prstGeom>
            <a:solidFill>
              <a:srgbClr val="58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852880" y="3532385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852880" y="2632888"/>
              <a:ext cx="693280" cy="179899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852880" y="2812788"/>
              <a:ext cx="693280" cy="179899"/>
            </a:xfrm>
            <a:prstGeom prst="rect">
              <a:avLst/>
            </a:prstGeom>
            <a:solidFill>
              <a:srgbClr val="57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852880" y="1733392"/>
              <a:ext cx="693280" cy="179899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466319" y="2273090"/>
              <a:ext cx="693280" cy="179899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466319" y="2992687"/>
              <a:ext cx="693280" cy="179899"/>
            </a:xfrm>
            <a:prstGeom prst="rect">
              <a:avLst/>
            </a:prstGeom>
            <a:solidFill>
              <a:srgbClr val="4AD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466319" y="3892183"/>
              <a:ext cx="693280" cy="179899"/>
            </a:xfrm>
            <a:prstGeom prst="rect">
              <a:avLst/>
            </a:prstGeom>
            <a:solidFill>
              <a:srgbClr val="38E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466319" y="2093191"/>
              <a:ext cx="693280" cy="179899"/>
            </a:xfrm>
            <a:prstGeom prst="rect">
              <a:avLst/>
            </a:prstGeom>
            <a:solidFill>
              <a:srgbClr val="26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466319" y="1913291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466319" y="3352485"/>
              <a:ext cx="693280" cy="179899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466319" y="3172586"/>
              <a:ext cx="693280" cy="179899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466319" y="2452989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466319" y="3712284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466319" y="3532385"/>
              <a:ext cx="693280" cy="179899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466319" y="2632888"/>
              <a:ext cx="693280" cy="179899"/>
            </a:xfrm>
            <a:prstGeom prst="rect">
              <a:avLst/>
            </a:prstGeom>
            <a:solidFill>
              <a:srgbClr val="1D1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466319" y="2812788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466319" y="1733392"/>
              <a:ext cx="693280" cy="179899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39441" y="2273090"/>
              <a:ext cx="693280" cy="179899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39441" y="2992687"/>
              <a:ext cx="693280" cy="179899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39441" y="3892183"/>
              <a:ext cx="693280" cy="179899"/>
            </a:xfrm>
            <a:prstGeom prst="rect">
              <a:avLst/>
            </a:prstGeom>
            <a:solidFill>
              <a:srgbClr val="394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39441" y="2093191"/>
              <a:ext cx="693280" cy="179899"/>
            </a:xfrm>
            <a:prstGeom prst="rect">
              <a:avLst/>
            </a:prstGeom>
            <a:solidFill>
              <a:srgbClr val="110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39441" y="1913291"/>
              <a:ext cx="693280" cy="179899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39441" y="3352485"/>
              <a:ext cx="693280" cy="179899"/>
            </a:xfrm>
            <a:prstGeom prst="rect">
              <a:avLst/>
            </a:prstGeom>
            <a:solidFill>
              <a:srgbClr val="37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39441" y="3172586"/>
              <a:ext cx="693280" cy="179899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39441" y="2452989"/>
              <a:ext cx="693280" cy="179899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39441" y="3712284"/>
              <a:ext cx="693280" cy="179899"/>
            </a:xfrm>
            <a:prstGeom prst="rect">
              <a:avLst/>
            </a:prstGeom>
            <a:solidFill>
              <a:srgbClr val="1A1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239441" y="3532385"/>
              <a:ext cx="693280" cy="179899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6239441" y="2632888"/>
              <a:ext cx="693280" cy="179899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239441" y="2812788"/>
              <a:ext cx="693280" cy="179899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239441" y="1733392"/>
              <a:ext cx="693280" cy="179899"/>
            </a:xfrm>
            <a:prstGeom prst="rect">
              <a:avLst/>
            </a:prstGeom>
            <a:solidFill>
              <a:srgbClr val="465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59599" y="2273090"/>
              <a:ext cx="693280" cy="179899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59599" y="2992687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59599" y="3892183"/>
              <a:ext cx="693280" cy="179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59599" y="2093191"/>
              <a:ext cx="693280" cy="179899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159599" y="1913291"/>
              <a:ext cx="693280" cy="179899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159599" y="3352485"/>
              <a:ext cx="693280" cy="179899"/>
            </a:xfrm>
            <a:prstGeom prst="rect">
              <a:avLst/>
            </a:prstGeom>
            <a:solidFill>
              <a:srgbClr val="26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159599" y="3172586"/>
              <a:ext cx="693280" cy="179899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159599" y="2452989"/>
              <a:ext cx="693280" cy="179899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159599" y="3712284"/>
              <a:ext cx="693280" cy="179899"/>
            </a:xfrm>
            <a:prstGeom prst="rect">
              <a:avLst/>
            </a:prstGeom>
            <a:solidFill>
              <a:srgbClr val="3C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159599" y="3532385"/>
              <a:ext cx="693280" cy="179899"/>
            </a:xfrm>
            <a:prstGeom prst="rect">
              <a:avLst/>
            </a:prstGeom>
            <a:solidFill>
              <a:srgbClr val="13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159599" y="2632888"/>
              <a:ext cx="693280" cy="179899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159599" y="2812788"/>
              <a:ext cx="693280" cy="179899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159599" y="1733392"/>
              <a:ext cx="693280" cy="179899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2773038" y="2273090"/>
              <a:ext cx="693280" cy="179899"/>
            </a:xfrm>
            <a:prstGeom prst="rect">
              <a:avLst/>
            </a:prstGeom>
            <a:solidFill>
              <a:srgbClr val="537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2773038" y="2992687"/>
              <a:ext cx="693280" cy="179899"/>
            </a:xfrm>
            <a:prstGeom prst="rect">
              <a:avLst/>
            </a:prstGeom>
            <a:solidFill>
              <a:srgbClr val="31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2773038" y="3892183"/>
              <a:ext cx="693280" cy="179899"/>
            </a:xfrm>
            <a:prstGeom prst="rect">
              <a:avLst/>
            </a:prstGeom>
            <a:solidFill>
              <a:srgbClr val="42D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2773038" y="2093191"/>
              <a:ext cx="693280" cy="179899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2773038" y="1913291"/>
              <a:ext cx="693280" cy="179899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2773038" y="3352485"/>
              <a:ext cx="693280" cy="179899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2773038" y="3172586"/>
              <a:ext cx="693280" cy="179899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2773038" y="2452989"/>
              <a:ext cx="693280" cy="179899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2773038" y="3712284"/>
              <a:ext cx="693280" cy="179899"/>
            </a:xfrm>
            <a:prstGeom prst="rect">
              <a:avLst/>
            </a:prstGeom>
            <a:solidFill>
              <a:srgbClr val="51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2773038" y="3532385"/>
              <a:ext cx="693280" cy="179899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773038" y="2632888"/>
              <a:ext cx="693280" cy="179899"/>
            </a:xfrm>
            <a:prstGeom prst="rect">
              <a:avLst/>
            </a:prstGeom>
            <a:solidFill>
              <a:srgbClr val="1E1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2773038" y="2812788"/>
              <a:ext cx="693280" cy="179899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2773038" y="1733392"/>
              <a:ext cx="693280" cy="179899"/>
            </a:xfrm>
            <a:prstGeom prst="rect">
              <a:avLst/>
            </a:prstGeom>
            <a:solidFill>
              <a:srgbClr val="36E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7782259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7827979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6.51</a:t>
              </a:r>
            </a:p>
          </p:txBody>
        </p:sp>
        <p:sp>
          <p:nvSpPr>
            <p:cNvPr id="125" name="pg124"/>
            <p:cNvSpPr/>
            <p:nvPr/>
          </p:nvSpPr>
          <p:spPr>
            <a:xfrm>
              <a:off x="5702417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748137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127" name="pg126"/>
            <p:cNvSpPr/>
            <p:nvPr/>
          </p:nvSpPr>
          <p:spPr>
            <a:xfrm>
              <a:off x="7088978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7134698" y="1774750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129" name="pg128"/>
            <p:cNvSpPr/>
            <p:nvPr/>
          </p:nvSpPr>
          <p:spPr>
            <a:xfrm>
              <a:off x="2236014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2281734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131" name="pg130"/>
            <p:cNvSpPr/>
            <p:nvPr/>
          </p:nvSpPr>
          <p:spPr>
            <a:xfrm>
              <a:off x="5009137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054857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33" name="pg132"/>
            <p:cNvSpPr/>
            <p:nvPr/>
          </p:nvSpPr>
          <p:spPr>
            <a:xfrm>
              <a:off x="3622575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668295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135" name="pg134"/>
            <p:cNvSpPr/>
            <p:nvPr/>
          </p:nvSpPr>
          <p:spPr>
            <a:xfrm>
              <a:off x="6395698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441418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137" name="pg136"/>
            <p:cNvSpPr/>
            <p:nvPr/>
          </p:nvSpPr>
          <p:spPr>
            <a:xfrm>
              <a:off x="4315856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361576" y="1774750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139" name="pg138"/>
            <p:cNvSpPr/>
            <p:nvPr/>
          </p:nvSpPr>
          <p:spPr>
            <a:xfrm>
              <a:off x="2929295" y="1731063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2975015" y="1774814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386031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432088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603370" y="1280990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625004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867574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759535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1803016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30334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067713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242639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1967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81295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450624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19952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89280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658608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27936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97264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755389" y="3937067"/>
              <a:ext cx="119241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910944" y="3731451"/>
              <a:ext cx="1036855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34603" y="3575721"/>
              <a:ext cx="81319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951782" y="3395882"/>
              <a:ext cx="996017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351475" y="3215923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276882" y="3011854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398862" y="2833443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978869" y="2676285"/>
              <a:ext cx="968930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053283" y="2496326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1073643" y="2317974"/>
              <a:ext cx="87415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1270155" y="2136527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1330996" y="1933947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629248" y="1754047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1975635" y="398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975635" y="3802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975635" y="3622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975635" y="3442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975635" y="3262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975635" y="3082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975635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975635" y="2722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975635" y="2542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975635" y="2363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975635" y="2183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75635" y="2003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975635" y="182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018156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018156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87" name="pic1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4015" y="4298839"/>
              <a:ext cx="1097280" cy="219455"/>
            </a:xfrm>
            <a:prstGeom prst="rect">
              <a:avLst/>
            </a:prstGeom>
          </p:spPr>
        </p:pic>
        <p:sp>
          <p:nvSpPr>
            <p:cNvPr id="188" name="tx187"/>
            <p:cNvSpPr/>
            <p:nvPr/>
          </p:nvSpPr>
          <p:spPr>
            <a:xfrm>
              <a:off x="6197637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545842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090471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4087745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92" name="pl191"/>
            <p:cNvSpPr/>
            <p:nvPr/>
          </p:nvSpPr>
          <p:spPr>
            <a:xfrm>
              <a:off x="630946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6265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21584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30946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76265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21584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102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6753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462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128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44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8995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923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2062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800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23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383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26873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0206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0952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83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133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1707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6392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2725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90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5405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2496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06830" y="235405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22940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8293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202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84974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7882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1603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6245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6611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9936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74041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6191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11868" y="21117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86488" y="320674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18045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51290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0.430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4472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0006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815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1132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8562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0370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6807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445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22663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6200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4523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0816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1267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2170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6472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2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2132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72604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424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79398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60339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39197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34955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15816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59520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24346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4505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9882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31059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0357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05504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4924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2601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697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491997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0.337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7105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0805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279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0486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935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271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188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682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78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95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7725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836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883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2073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5914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89340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5933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55799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273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231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0593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6736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6129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5690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7428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51269" y="284256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1531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6710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6054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0198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0.602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681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6853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2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148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710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2681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54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7857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0639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488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3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564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538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0566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5751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45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4961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6747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022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183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3463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6980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074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7949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23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2077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0683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3271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061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5837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1847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5646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9468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8732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4794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6870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64097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1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2684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4979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546923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33440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6449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271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67591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08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3518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262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3542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85387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30332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7489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5351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809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9712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2508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675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620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7369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1059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86539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710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05949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8495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625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6353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4337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2564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1996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58177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0.032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0336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0106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2730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7144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719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3462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699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667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5204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6719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869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685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800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763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2227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40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7995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12440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8942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51837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9318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98751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624967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48745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4545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52.1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9915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5072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6573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6406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790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5513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50601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8278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7826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0.356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8661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6614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9178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5416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7941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3343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2793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19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2613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6079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2329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95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891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0425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337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275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21451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291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21687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448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40191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9657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82042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072890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13112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5812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9823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4006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86660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1167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437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67926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2129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1247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06268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239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7059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44750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0.175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5750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1468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2137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0882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1768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589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2627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0375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0919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4141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451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6784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24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4056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53768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2562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9247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67000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55588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8703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41489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6298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7074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9287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23880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57187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0275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7875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8439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0.456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820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3287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2158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148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569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0338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19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3707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1916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7062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7464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416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5077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20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815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892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98753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07518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463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9361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48600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1262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98030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4952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7035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8502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2524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95426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86510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9894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60296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7875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70959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0.192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947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7349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181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343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3840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606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245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27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924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49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348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285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681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2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710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54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0639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3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0566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45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4961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022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3463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074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23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0683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061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5837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5646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8732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6870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1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4979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33440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271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08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3542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30332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7489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809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2508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620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1059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710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8495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625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4337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1996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87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74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600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5318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328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1161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800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390404" y="35416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699253" y="3893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208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57823" y="3202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10773" y="253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41163" y="3458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159786" y="3121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118620" y="2622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630833"/>
                  </a:moveTo>
                  <a:lnTo>
                    <a:pt x="81461" y="1618501"/>
                  </a:lnTo>
                  <a:lnTo>
                    <a:pt x="162922" y="1606079"/>
                  </a:lnTo>
                  <a:lnTo>
                    <a:pt x="244383" y="1593564"/>
                  </a:lnTo>
                  <a:lnTo>
                    <a:pt x="325844" y="1580948"/>
                  </a:lnTo>
                  <a:lnTo>
                    <a:pt x="407305" y="1568226"/>
                  </a:lnTo>
                  <a:lnTo>
                    <a:pt x="488766" y="1555392"/>
                  </a:lnTo>
                  <a:lnTo>
                    <a:pt x="570228" y="1542439"/>
                  </a:lnTo>
                  <a:lnTo>
                    <a:pt x="651689" y="1529359"/>
                  </a:lnTo>
                  <a:lnTo>
                    <a:pt x="733150" y="1516145"/>
                  </a:lnTo>
                  <a:lnTo>
                    <a:pt x="814611" y="1502789"/>
                  </a:lnTo>
                  <a:lnTo>
                    <a:pt x="896072" y="1489283"/>
                  </a:lnTo>
                  <a:lnTo>
                    <a:pt x="977533" y="1475617"/>
                  </a:lnTo>
                  <a:lnTo>
                    <a:pt x="1058994" y="1461782"/>
                  </a:lnTo>
                  <a:lnTo>
                    <a:pt x="1140456" y="1447769"/>
                  </a:lnTo>
                  <a:lnTo>
                    <a:pt x="1221917" y="1433566"/>
                  </a:lnTo>
                  <a:lnTo>
                    <a:pt x="1303378" y="1419164"/>
                  </a:lnTo>
                  <a:lnTo>
                    <a:pt x="1384839" y="1404552"/>
                  </a:lnTo>
                  <a:lnTo>
                    <a:pt x="1466300" y="1389717"/>
                  </a:lnTo>
                  <a:lnTo>
                    <a:pt x="1547761" y="1374649"/>
                  </a:lnTo>
                  <a:lnTo>
                    <a:pt x="1629223" y="1359337"/>
                  </a:lnTo>
                  <a:lnTo>
                    <a:pt x="1710684" y="1343767"/>
                  </a:lnTo>
                  <a:lnTo>
                    <a:pt x="1792145" y="1327930"/>
                  </a:lnTo>
                  <a:lnTo>
                    <a:pt x="1873606" y="1311813"/>
                  </a:lnTo>
                  <a:lnTo>
                    <a:pt x="1955067" y="1295405"/>
                  </a:lnTo>
                  <a:lnTo>
                    <a:pt x="2036528" y="1278697"/>
                  </a:lnTo>
                  <a:lnTo>
                    <a:pt x="2117989" y="1261677"/>
                  </a:lnTo>
                  <a:lnTo>
                    <a:pt x="2199451" y="1244338"/>
                  </a:lnTo>
                  <a:lnTo>
                    <a:pt x="2280912" y="1226671"/>
                  </a:lnTo>
                  <a:lnTo>
                    <a:pt x="2362373" y="1208670"/>
                  </a:lnTo>
                  <a:lnTo>
                    <a:pt x="2443834" y="1190328"/>
                  </a:lnTo>
                  <a:lnTo>
                    <a:pt x="2525295" y="1171642"/>
                  </a:lnTo>
                  <a:lnTo>
                    <a:pt x="2606756" y="1152610"/>
                  </a:lnTo>
                  <a:lnTo>
                    <a:pt x="2688217" y="1133230"/>
                  </a:lnTo>
                  <a:lnTo>
                    <a:pt x="2769679" y="1113502"/>
                  </a:lnTo>
                  <a:lnTo>
                    <a:pt x="2851140" y="1093430"/>
                  </a:lnTo>
                  <a:lnTo>
                    <a:pt x="2932601" y="1073016"/>
                  </a:lnTo>
                  <a:lnTo>
                    <a:pt x="3014062" y="1052266"/>
                  </a:lnTo>
                  <a:lnTo>
                    <a:pt x="3095523" y="1031186"/>
                  </a:lnTo>
                  <a:lnTo>
                    <a:pt x="3176984" y="1009783"/>
                  </a:lnTo>
                  <a:lnTo>
                    <a:pt x="3258446" y="988068"/>
                  </a:lnTo>
                  <a:lnTo>
                    <a:pt x="3339907" y="966048"/>
                  </a:lnTo>
                  <a:lnTo>
                    <a:pt x="3421368" y="943735"/>
                  </a:lnTo>
                  <a:lnTo>
                    <a:pt x="3502829" y="921139"/>
                  </a:lnTo>
                  <a:lnTo>
                    <a:pt x="3584290" y="898271"/>
                  </a:lnTo>
                  <a:lnTo>
                    <a:pt x="3665751" y="875144"/>
                  </a:lnTo>
                  <a:lnTo>
                    <a:pt x="3747212" y="851768"/>
                  </a:lnTo>
                  <a:lnTo>
                    <a:pt x="3828674" y="828155"/>
                  </a:lnTo>
                  <a:lnTo>
                    <a:pt x="3910135" y="804318"/>
                  </a:lnTo>
                  <a:lnTo>
                    <a:pt x="3991596" y="780266"/>
                  </a:lnTo>
                  <a:lnTo>
                    <a:pt x="4073057" y="756012"/>
                  </a:lnTo>
                  <a:lnTo>
                    <a:pt x="4154518" y="731566"/>
                  </a:lnTo>
                  <a:lnTo>
                    <a:pt x="4235979" y="706938"/>
                  </a:lnTo>
                  <a:lnTo>
                    <a:pt x="4317441" y="682138"/>
                  </a:lnTo>
                  <a:lnTo>
                    <a:pt x="4398902" y="657176"/>
                  </a:lnTo>
                  <a:lnTo>
                    <a:pt x="4480363" y="632061"/>
                  </a:lnTo>
                  <a:lnTo>
                    <a:pt x="4561824" y="606802"/>
                  </a:lnTo>
                  <a:lnTo>
                    <a:pt x="4643285" y="581406"/>
                  </a:lnTo>
                  <a:lnTo>
                    <a:pt x="4724746" y="555882"/>
                  </a:lnTo>
                  <a:lnTo>
                    <a:pt x="4806207" y="530236"/>
                  </a:lnTo>
                  <a:lnTo>
                    <a:pt x="4887669" y="504476"/>
                  </a:lnTo>
                  <a:lnTo>
                    <a:pt x="4969130" y="478609"/>
                  </a:lnTo>
                  <a:lnTo>
                    <a:pt x="5050591" y="452639"/>
                  </a:lnTo>
                  <a:lnTo>
                    <a:pt x="5132052" y="426574"/>
                  </a:lnTo>
                  <a:lnTo>
                    <a:pt x="5213513" y="400418"/>
                  </a:lnTo>
                  <a:lnTo>
                    <a:pt x="5294974" y="374176"/>
                  </a:lnTo>
                  <a:lnTo>
                    <a:pt x="5376435" y="347854"/>
                  </a:lnTo>
                  <a:lnTo>
                    <a:pt x="5457897" y="321455"/>
                  </a:lnTo>
                  <a:lnTo>
                    <a:pt x="5539358" y="294984"/>
                  </a:lnTo>
                  <a:lnTo>
                    <a:pt x="5620819" y="268445"/>
                  </a:lnTo>
                  <a:lnTo>
                    <a:pt x="5702280" y="241841"/>
                  </a:lnTo>
                  <a:lnTo>
                    <a:pt x="5783741" y="215176"/>
                  </a:lnTo>
                  <a:lnTo>
                    <a:pt x="5865202" y="188452"/>
                  </a:lnTo>
                  <a:lnTo>
                    <a:pt x="5946664" y="161674"/>
                  </a:lnTo>
                  <a:lnTo>
                    <a:pt x="6028125" y="134844"/>
                  </a:lnTo>
                  <a:lnTo>
                    <a:pt x="6109586" y="107965"/>
                  </a:lnTo>
                  <a:lnTo>
                    <a:pt x="6191047" y="81038"/>
                  </a:lnTo>
                  <a:lnTo>
                    <a:pt x="6272508" y="54067"/>
                  </a:lnTo>
                  <a:lnTo>
                    <a:pt x="6353969" y="27053"/>
                  </a:lnTo>
                  <a:lnTo>
                    <a:pt x="6435430" y="0"/>
                  </a:lnTo>
                  <a:lnTo>
                    <a:pt x="6435430" y="951198"/>
                  </a:lnTo>
                  <a:lnTo>
                    <a:pt x="6353969" y="962657"/>
                  </a:lnTo>
                  <a:lnTo>
                    <a:pt x="6272508" y="974157"/>
                  </a:lnTo>
                  <a:lnTo>
                    <a:pt x="6191047" y="985700"/>
                  </a:lnTo>
                  <a:lnTo>
                    <a:pt x="6109586" y="997287"/>
                  </a:lnTo>
                  <a:lnTo>
                    <a:pt x="6028125" y="1008921"/>
                  </a:lnTo>
                  <a:lnTo>
                    <a:pt x="5946664" y="1020604"/>
                  </a:lnTo>
                  <a:lnTo>
                    <a:pt x="5865202" y="1032339"/>
                  </a:lnTo>
                  <a:lnTo>
                    <a:pt x="5783741" y="1044130"/>
                  </a:lnTo>
                  <a:lnTo>
                    <a:pt x="5702280" y="1055978"/>
                  </a:lnTo>
                  <a:lnTo>
                    <a:pt x="5620819" y="1067888"/>
                  </a:lnTo>
                  <a:lnTo>
                    <a:pt x="5539358" y="1079862"/>
                  </a:lnTo>
                  <a:lnTo>
                    <a:pt x="5457897" y="1091905"/>
                  </a:lnTo>
                  <a:lnTo>
                    <a:pt x="5376435" y="1104019"/>
                  </a:lnTo>
                  <a:lnTo>
                    <a:pt x="5294974" y="1116210"/>
                  </a:lnTo>
                  <a:lnTo>
                    <a:pt x="5213513" y="1128482"/>
                  </a:lnTo>
                  <a:lnTo>
                    <a:pt x="5132052" y="1140840"/>
                  </a:lnTo>
                  <a:lnTo>
                    <a:pt x="5050591" y="1153288"/>
                  </a:lnTo>
                  <a:lnTo>
                    <a:pt x="4969130" y="1165832"/>
                  </a:lnTo>
                  <a:lnTo>
                    <a:pt x="4887669" y="1178478"/>
                  </a:lnTo>
                  <a:lnTo>
                    <a:pt x="4806207" y="1191231"/>
                  </a:lnTo>
                  <a:lnTo>
                    <a:pt x="4724746" y="1204100"/>
                  </a:lnTo>
                  <a:lnTo>
                    <a:pt x="4643285" y="1217089"/>
                  </a:lnTo>
                  <a:lnTo>
                    <a:pt x="4561824" y="1230207"/>
                  </a:lnTo>
                  <a:lnTo>
                    <a:pt x="4480363" y="1243461"/>
                  </a:lnTo>
                  <a:lnTo>
                    <a:pt x="4398902" y="1256859"/>
                  </a:lnTo>
                  <a:lnTo>
                    <a:pt x="4317441" y="1270411"/>
                  </a:lnTo>
                  <a:lnTo>
                    <a:pt x="4235979" y="1284125"/>
                  </a:lnTo>
                  <a:lnTo>
                    <a:pt x="4154518" y="1298010"/>
                  </a:lnTo>
                  <a:lnTo>
                    <a:pt x="4073057" y="1312078"/>
                  </a:lnTo>
                  <a:lnTo>
                    <a:pt x="3991596" y="1326337"/>
                  </a:lnTo>
                  <a:lnTo>
                    <a:pt x="3910135" y="1340799"/>
                  </a:lnTo>
                  <a:lnTo>
                    <a:pt x="3828674" y="1355475"/>
                  </a:lnTo>
                  <a:lnTo>
                    <a:pt x="3747212" y="1370376"/>
                  </a:lnTo>
                  <a:lnTo>
                    <a:pt x="3665751" y="1385514"/>
                  </a:lnTo>
                  <a:lnTo>
                    <a:pt x="3584290" y="1400900"/>
                  </a:lnTo>
                  <a:lnTo>
                    <a:pt x="3502829" y="1416546"/>
                  </a:lnTo>
                  <a:lnTo>
                    <a:pt x="3421368" y="1432463"/>
                  </a:lnTo>
                  <a:lnTo>
                    <a:pt x="3339907" y="1448663"/>
                  </a:lnTo>
                  <a:lnTo>
                    <a:pt x="3258446" y="1465157"/>
                  </a:lnTo>
                  <a:lnTo>
                    <a:pt x="3176984" y="1481955"/>
                  </a:lnTo>
                  <a:lnTo>
                    <a:pt x="3095523" y="1499066"/>
                  </a:lnTo>
                  <a:lnTo>
                    <a:pt x="3014062" y="1516500"/>
                  </a:lnTo>
                  <a:lnTo>
                    <a:pt x="2932601" y="1534263"/>
                  </a:lnTo>
                  <a:lnTo>
                    <a:pt x="2851140" y="1552363"/>
                  </a:lnTo>
                  <a:lnTo>
                    <a:pt x="2769679" y="1570804"/>
                  </a:lnTo>
                  <a:lnTo>
                    <a:pt x="2688217" y="1589590"/>
                  </a:lnTo>
                  <a:lnTo>
                    <a:pt x="2606756" y="1608723"/>
                  </a:lnTo>
                  <a:lnTo>
                    <a:pt x="2525295" y="1628204"/>
                  </a:lnTo>
                  <a:lnTo>
                    <a:pt x="2443834" y="1648032"/>
                  </a:lnTo>
                  <a:lnTo>
                    <a:pt x="2362373" y="1668204"/>
                  </a:lnTo>
                  <a:lnTo>
                    <a:pt x="2280912" y="1688716"/>
                  </a:lnTo>
                  <a:lnTo>
                    <a:pt x="2199451" y="1709563"/>
                  </a:lnTo>
                  <a:lnTo>
                    <a:pt x="2117989" y="1730737"/>
                  </a:lnTo>
                  <a:lnTo>
                    <a:pt x="2036528" y="1752231"/>
                  </a:lnTo>
                  <a:lnTo>
                    <a:pt x="1955067" y="1774036"/>
                  </a:lnTo>
                  <a:lnTo>
                    <a:pt x="1873606" y="1796142"/>
                  </a:lnTo>
                  <a:lnTo>
                    <a:pt x="1792145" y="1818539"/>
                  </a:lnTo>
                  <a:lnTo>
                    <a:pt x="1710684" y="1841215"/>
                  </a:lnTo>
                  <a:lnTo>
                    <a:pt x="1629223" y="1864159"/>
                  </a:lnTo>
                  <a:lnTo>
                    <a:pt x="1547761" y="1887360"/>
                  </a:lnTo>
                  <a:lnTo>
                    <a:pt x="1466300" y="1910805"/>
                  </a:lnTo>
                  <a:lnTo>
                    <a:pt x="1384839" y="1934484"/>
                  </a:lnTo>
                  <a:lnTo>
                    <a:pt x="1303378" y="1958385"/>
                  </a:lnTo>
                  <a:lnTo>
                    <a:pt x="1221917" y="1982497"/>
                  </a:lnTo>
                  <a:lnTo>
                    <a:pt x="1140456" y="2006808"/>
                  </a:lnTo>
                  <a:lnTo>
                    <a:pt x="1058994" y="2031308"/>
                  </a:lnTo>
                  <a:lnTo>
                    <a:pt x="977533" y="2055987"/>
                  </a:lnTo>
                  <a:lnTo>
                    <a:pt x="896072" y="2080834"/>
                  </a:lnTo>
                  <a:lnTo>
                    <a:pt x="814611" y="2105841"/>
                  </a:lnTo>
                  <a:lnTo>
                    <a:pt x="733150" y="2130999"/>
                  </a:lnTo>
                  <a:lnTo>
                    <a:pt x="651689" y="2156299"/>
                  </a:lnTo>
                  <a:lnTo>
                    <a:pt x="570228" y="2181733"/>
                  </a:lnTo>
                  <a:lnTo>
                    <a:pt x="488766" y="2207293"/>
                  </a:lnTo>
                  <a:lnTo>
                    <a:pt x="407305" y="2232972"/>
                  </a:lnTo>
                  <a:lnTo>
                    <a:pt x="325844" y="2258764"/>
                  </a:lnTo>
                  <a:lnTo>
                    <a:pt x="244383" y="2284662"/>
                  </a:lnTo>
                  <a:lnTo>
                    <a:pt x="162922" y="2310660"/>
                  </a:lnTo>
                  <a:lnTo>
                    <a:pt x="81461" y="2336752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630833"/>
            </a:xfrm>
            <a:custGeom>
              <a:avLst/>
              <a:pathLst>
                <a:path w="6435430" h="1630833">
                  <a:moveTo>
                    <a:pt x="0" y="1630833"/>
                  </a:moveTo>
                  <a:lnTo>
                    <a:pt x="81461" y="1618501"/>
                  </a:lnTo>
                  <a:lnTo>
                    <a:pt x="162922" y="1606079"/>
                  </a:lnTo>
                  <a:lnTo>
                    <a:pt x="244383" y="1593564"/>
                  </a:lnTo>
                  <a:lnTo>
                    <a:pt x="325844" y="1580948"/>
                  </a:lnTo>
                  <a:lnTo>
                    <a:pt x="407305" y="1568226"/>
                  </a:lnTo>
                  <a:lnTo>
                    <a:pt x="488766" y="1555392"/>
                  </a:lnTo>
                  <a:lnTo>
                    <a:pt x="570228" y="1542439"/>
                  </a:lnTo>
                  <a:lnTo>
                    <a:pt x="651689" y="1529359"/>
                  </a:lnTo>
                  <a:lnTo>
                    <a:pt x="733150" y="1516145"/>
                  </a:lnTo>
                  <a:lnTo>
                    <a:pt x="814611" y="1502789"/>
                  </a:lnTo>
                  <a:lnTo>
                    <a:pt x="896072" y="1489283"/>
                  </a:lnTo>
                  <a:lnTo>
                    <a:pt x="977533" y="1475617"/>
                  </a:lnTo>
                  <a:lnTo>
                    <a:pt x="1058994" y="1461782"/>
                  </a:lnTo>
                  <a:lnTo>
                    <a:pt x="1140456" y="1447769"/>
                  </a:lnTo>
                  <a:lnTo>
                    <a:pt x="1221917" y="1433566"/>
                  </a:lnTo>
                  <a:lnTo>
                    <a:pt x="1303378" y="1419164"/>
                  </a:lnTo>
                  <a:lnTo>
                    <a:pt x="1384839" y="1404552"/>
                  </a:lnTo>
                  <a:lnTo>
                    <a:pt x="1466300" y="1389717"/>
                  </a:lnTo>
                  <a:lnTo>
                    <a:pt x="1547761" y="1374649"/>
                  </a:lnTo>
                  <a:lnTo>
                    <a:pt x="1629223" y="1359337"/>
                  </a:lnTo>
                  <a:lnTo>
                    <a:pt x="1710684" y="1343767"/>
                  </a:lnTo>
                  <a:lnTo>
                    <a:pt x="1792145" y="1327930"/>
                  </a:lnTo>
                  <a:lnTo>
                    <a:pt x="1873606" y="1311813"/>
                  </a:lnTo>
                  <a:lnTo>
                    <a:pt x="1955067" y="1295405"/>
                  </a:lnTo>
                  <a:lnTo>
                    <a:pt x="2036528" y="1278697"/>
                  </a:lnTo>
                  <a:lnTo>
                    <a:pt x="2117989" y="1261677"/>
                  </a:lnTo>
                  <a:lnTo>
                    <a:pt x="2199451" y="1244338"/>
                  </a:lnTo>
                  <a:lnTo>
                    <a:pt x="2280912" y="1226671"/>
                  </a:lnTo>
                  <a:lnTo>
                    <a:pt x="2362373" y="1208670"/>
                  </a:lnTo>
                  <a:lnTo>
                    <a:pt x="2443834" y="1190328"/>
                  </a:lnTo>
                  <a:lnTo>
                    <a:pt x="2525295" y="1171642"/>
                  </a:lnTo>
                  <a:lnTo>
                    <a:pt x="2606756" y="1152610"/>
                  </a:lnTo>
                  <a:lnTo>
                    <a:pt x="2688217" y="1133230"/>
                  </a:lnTo>
                  <a:lnTo>
                    <a:pt x="2769679" y="1113502"/>
                  </a:lnTo>
                  <a:lnTo>
                    <a:pt x="2851140" y="1093430"/>
                  </a:lnTo>
                  <a:lnTo>
                    <a:pt x="2932601" y="1073016"/>
                  </a:lnTo>
                  <a:lnTo>
                    <a:pt x="3014062" y="1052266"/>
                  </a:lnTo>
                  <a:lnTo>
                    <a:pt x="3095523" y="1031186"/>
                  </a:lnTo>
                  <a:lnTo>
                    <a:pt x="3176984" y="1009783"/>
                  </a:lnTo>
                  <a:lnTo>
                    <a:pt x="3258446" y="988068"/>
                  </a:lnTo>
                  <a:lnTo>
                    <a:pt x="3339907" y="966048"/>
                  </a:lnTo>
                  <a:lnTo>
                    <a:pt x="3421368" y="943735"/>
                  </a:lnTo>
                  <a:lnTo>
                    <a:pt x="3502829" y="921139"/>
                  </a:lnTo>
                  <a:lnTo>
                    <a:pt x="3584290" y="898271"/>
                  </a:lnTo>
                  <a:lnTo>
                    <a:pt x="3665751" y="875144"/>
                  </a:lnTo>
                  <a:lnTo>
                    <a:pt x="3747212" y="851768"/>
                  </a:lnTo>
                  <a:lnTo>
                    <a:pt x="3828674" y="828155"/>
                  </a:lnTo>
                  <a:lnTo>
                    <a:pt x="3910135" y="804318"/>
                  </a:lnTo>
                  <a:lnTo>
                    <a:pt x="3991596" y="780266"/>
                  </a:lnTo>
                  <a:lnTo>
                    <a:pt x="4073057" y="756012"/>
                  </a:lnTo>
                  <a:lnTo>
                    <a:pt x="4154518" y="731566"/>
                  </a:lnTo>
                  <a:lnTo>
                    <a:pt x="4235979" y="706938"/>
                  </a:lnTo>
                  <a:lnTo>
                    <a:pt x="4317441" y="682138"/>
                  </a:lnTo>
                  <a:lnTo>
                    <a:pt x="4398902" y="657176"/>
                  </a:lnTo>
                  <a:lnTo>
                    <a:pt x="4480363" y="632061"/>
                  </a:lnTo>
                  <a:lnTo>
                    <a:pt x="4561824" y="606802"/>
                  </a:lnTo>
                  <a:lnTo>
                    <a:pt x="4643285" y="581406"/>
                  </a:lnTo>
                  <a:lnTo>
                    <a:pt x="4724746" y="555882"/>
                  </a:lnTo>
                  <a:lnTo>
                    <a:pt x="4806207" y="530236"/>
                  </a:lnTo>
                  <a:lnTo>
                    <a:pt x="4887669" y="504476"/>
                  </a:lnTo>
                  <a:lnTo>
                    <a:pt x="4969130" y="478609"/>
                  </a:lnTo>
                  <a:lnTo>
                    <a:pt x="5050591" y="452639"/>
                  </a:lnTo>
                  <a:lnTo>
                    <a:pt x="5132052" y="426574"/>
                  </a:lnTo>
                  <a:lnTo>
                    <a:pt x="5213513" y="400418"/>
                  </a:lnTo>
                  <a:lnTo>
                    <a:pt x="5294974" y="374176"/>
                  </a:lnTo>
                  <a:lnTo>
                    <a:pt x="5376435" y="347854"/>
                  </a:lnTo>
                  <a:lnTo>
                    <a:pt x="5457897" y="321455"/>
                  </a:lnTo>
                  <a:lnTo>
                    <a:pt x="5539358" y="294984"/>
                  </a:lnTo>
                  <a:lnTo>
                    <a:pt x="5620819" y="268445"/>
                  </a:lnTo>
                  <a:lnTo>
                    <a:pt x="5702280" y="241841"/>
                  </a:lnTo>
                  <a:lnTo>
                    <a:pt x="5783741" y="215176"/>
                  </a:lnTo>
                  <a:lnTo>
                    <a:pt x="5865202" y="188452"/>
                  </a:lnTo>
                  <a:lnTo>
                    <a:pt x="5946664" y="161674"/>
                  </a:lnTo>
                  <a:lnTo>
                    <a:pt x="6028125" y="134844"/>
                  </a:lnTo>
                  <a:lnTo>
                    <a:pt x="6109586" y="107965"/>
                  </a:lnTo>
                  <a:lnTo>
                    <a:pt x="6191047" y="81038"/>
                  </a:lnTo>
                  <a:lnTo>
                    <a:pt x="6272508" y="54067"/>
                  </a:lnTo>
                  <a:lnTo>
                    <a:pt x="6353969" y="27053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751511"/>
              <a:ext cx="6435430" cy="1411735"/>
            </a:xfrm>
            <a:custGeom>
              <a:avLst/>
              <a:pathLst>
                <a:path w="6435430" h="1411735">
                  <a:moveTo>
                    <a:pt x="6435430" y="0"/>
                  </a:moveTo>
                  <a:lnTo>
                    <a:pt x="6353969" y="11459"/>
                  </a:lnTo>
                  <a:lnTo>
                    <a:pt x="6272508" y="22959"/>
                  </a:lnTo>
                  <a:lnTo>
                    <a:pt x="6191047" y="34502"/>
                  </a:lnTo>
                  <a:lnTo>
                    <a:pt x="6109586" y="46089"/>
                  </a:lnTo>
                  <a:lnTo>
                    <a:pt x="6028125" y="57722"/>
                  </a:lnTo>
                  <a:lnTo>
                    <a:pt x="5946664" y="69406"/>
                  </a:lnTo>
                  <a:lnTo>
                    <a:pt x="5865202" y="81141"/>
                  </a:lnTo>
                  <a:lnTo>
                    <a:pt x="5783741" y="92932"/>
                  </a:lnTo>
                  <a:lnTo>
                    <a:pt x="5702280" y="104780"/>
                  </a:lnTo>
                  <a:lnTo>
                    <a:pt x="5620819" y="116690"/>
                  </a:lnTo>
                  <a:lnTo>
                    <a:pt x="5539358" y="128664"/>
                  </a:lnTo>
                  <a:lnTo>
                    <a:pt x="5457897" y="140706"/>
                  </a:lnTo>
                  <a:lnTo>
                    <a:pt x="5376435" y="152821"/>
                  </a:lnTo>
                  <a:lnTo>
                    <a:pt x="5294974" y="165012"/>
                  </a:lnTo>
                  <a:lnTo>
                    <a:pt x="5213513" y="177284"/>
                  </a:lnTo>
                  <a:lnTo>
                    <a:pt x="5132052" y="189642"/>
                  </a:lnTo>
                  <a:lnTo>
                    <a:pt x="5050591" y="202090"/>
                  </a:lnTo>
                  <a:lnTo>
                    <a:pt x="4969130" y="214634"/>
                  </a:lnTo>
                  <a:lnTo>
                    <a:pt x="4887669" y="227280"/>
                  </a:lnTo>
                  <a:lnTo>
                    <a:pt x="4806207" y="240033"/>
                  </a:lnTo>
                  <a:lnTo>
                    <a:pt x="4724746" y="252901"/>
                  </a:lnTo>
                  <a:lnTo>
                    <a:pt x="4643285" y="265891"/>
                  </a:lnTo>
                  <a:lnTo>
                    <a:pt x="4561824" y="279008"/>
                  </a:lnTo>
                  <a:lnTo>
                    <a:pt x="4480363" y="292263"/>
                  </a:lnTo>
                  <a:lnTo>
                    <a:pt x="4398902" y="305661"/>
                  </a:lnTo>
                  <a:lnTo>
                    <a:pt x="4317441" y="319213"/>
                  </a:lnTo>
                  <a:lnTo>
                    <a:pt x="4235979" y="332927"/>
                  </a:lnTo>
                  <a:lnTo>
                    <a:pt x="4154518" y="346812"/>
                  </a:lnTo>
                  <a:lnTo>
                    <a:pt x="4073057" y="360880"/>
                  </a:lnTo>
                  <a:lnTo>
                    <a:pt x="3991596" y="375139"/>
                  </a:lnTo>
                  <a:lnTo>
                    <a:pt x="3910135" y="389601"/>
                  </a:lnTo>
                  <a:lnTo>
                    <a:pt x="3828674" y="404277"/>
                  </a:lnTo>
                  <a:lnTo>
                    <a:pt x="3747212" y="419178"/>
                  </a:lnTo>
                  <a:lnTo>
                    <a:pt x="3665751" y="434316"/>
                  </a:lnTo>
                  <a:lnTo>
                    <a:pt x="3584290" y="449702"/>
                  </a:lnTo>
                  <a:lnTo>
                    <a:pt x="3502829" y="465348"/>
                  </a:lnTo>
                  <a:lnTo>
                    <a:pt x="3421368" y="481265"/>
                  </a:lnTo>
                  <a:lnTo>
                    <a:pt x="3339907" y="497465"/>
                  </a:lnTo>
                  <a:lnTo>
                    <a:pt x="3258446" y="513959"/>
                  </a:lnTo>
                  <a:lnTo>
                    <a:pt x="3176984" y="530757"/>
                  </a:lnTo>
                  <a:lnTo>
                    <a:pt x="3095523" y="547868"/>
                  </a:lnTo>
                  <a:lnTo>
                    <a:pt x="3014062" y="565302"/>
                  </a:lnTo>
                  <a:lnTo>
                    <a:pt x="2932601" y="583065"/>
                  </a:lnTo>
                  <a:lnTo>
                    <a:pt x="2851140" y="601165"/>
                  </a:lnTo>
                  <a:lnTo>
                    <a:pt x="2769679" y="619606"/>
                  </a:lnTo>
                  <a:lnTo>
                    <a:pt x="2688217" y="638392"/>
                  </a:lnTo>
                  <a:lnTo>
                    <a:pt x="2606756" y="657525"/>
                  </a:lnTo>
                  <a:lnTo>
                    <a:pt x="2525295" y="677006"/>
                  </a:lnTo>
                  <a:lnTo>
                    <a:pt x="2443834" y="696834"/>
                  </a:lnTo>
                  <a:lnTo>
                    <a:pt x="2362373" y="717006"/>
                  </a:lnTo>
                  <a:lnTo>
                    <a:pt x="2280912" y="737518"/>
                  </a:lnTo>
                  <a:lnTo>
                    <a:pt x="2199451" y="758365"/>
                  </a:lnTo>
                  <a:lnTo>
                    <a:pt x="2117989" y="779539"/>
                  </a:lnTo>
                  <a:lnTo>
                    <a:pt x="2036528" y="801033"/>
                  </a:lnTo>
                  <a:lnTo>
                    <a:pt x="1955067" y="822838"/>
                  </a:lnTo>
                  <a:lnTo>
                    <a:pt x="1873606" y="844944"/>
                  </a:lnTo>
                  <a:lnTo>
                    <a:pt x="1792145" y="867341"/>
                  </a:lnTo>
                  <a:lnTo>
                    <a:pt x="1710684" y="890017"/>
                  </a:lnTo>
                  <a:lnTo>
                    <a:pt x="1629223" y="912961"/>
                  </a:lnTo>
                  <a:lnTo>
                    <a:pt x="1547761" y="936162"/>
                  </a:lnTo>
                  <a:lnTo>
                    <a:pt x="1466300" y="959607"/>
                  </a:lnTo>
                  <a:lnTo>
                    <a:pt x="1384839" y="983286"/>
                  </a:lnTo>
                  <a:lnTo>
                    <a:pt x="1303378" y="1007187"/>
                  </a:lnTo>
                  <a:lnTo>
                    <a:pt x="1221917" y="1031299"/>
                  </a:lnTo>
                  <a:lnTo>
                    <a:pt x="1140456" y="1055610"/>
                  </a:lnTo>
                  <a:lnTo>
                    <a:pt x="1058994" y="1080110"/>
                  </a:lnTo>
                  <a:lnTo>
                    <a:pt x="977533" y="1104789"/>
                  </a:lnTo>
                  <a:lnTo>
                    <a:pt x="896072" y="1129636"/>
                  </a:lnTo>
                  <a:lnTo>
                    <a:pt x="814611" y="1154643"/>
                  </a:lnTo>
                  <a:lnTo>
                    <a:pt x="733150" y="1179801"/>
                  </a:lnTo>
                  <a:lnTo>
                    <a:pt x="651689" y="1205101"/>
                  </a:lnTo>
                  <a:lnTo>
                    <a:pt x="570228" y="1230535"/>
                  </a:lnTo>
                  <a:lnTo>
                    <a:pt x="488766" y="1256095"/>
                  </a:lnTo>
                  <a:lnTo>
                    <a:pt x="407305" y="1281774"/>
                  </a:lnTo>
                  <a:lnTo>
                    <a:pt x="325844" y="1307566"/>
                  </a:lnTo>
                  <a:lnTo>
                    <a:pt x="244383" y="1333464"/>
                  </a:lnTo>
                  <a:lnTo>
                    <a:pt x="162922" y="1359462"/>
                  </a:lnTo>
                  <a:lnTo>
                    <a:pt x="81461" y="1385554"/>
                  </a:lnTo>
                  <a:lnTo>
                    <a:pt x="0" y="14117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275912"/>
              <a:ext cx="6435430" cy="1521284"/>
            </a:xfrm>
            <a:custGeom>
              <a:avLst/>
              <a:pathLst>
                <a:path w="6435430" h="1521284">
                  <a:moveTo>
                    <a:pt x="0" y="1521284"/>
                  </a:moveTo>
                  <a:lnTo>
                    <a:pt x="81461" y="1502027"/>
                  </a:lnTo>
                  <a:lnTo>
                    <a:pt x="162922" y="1482771"/>
                  </a:lnTo>
                  <a:lnTo>
                    <a:pt x="244383" y="1463514"/>
                  </a:lnTo>
                  <a:lnTo>
                    <a:pt x="325844" y="1444257"/>
                  </a:lnTo>
                  <a:lnTo>
                    <a:pt x="407305" y="1425000"/>
                  </a:lnTo>
                  <a:lnTo>
                    <a:pt x="488766" y="1405743"/>
                  </a:lnTo>
                  <a:lnTo>
                    <a:pt x="570228" y="1386487"/>
                  </a:lnTo>
                  <a:lnTo>
                    <a:pt x="651689" y="1367230"/>
                  </a:lnTo>
                  <a:lnTo>
                    <a:pt x="733150" y="1347973"/>
                  </a:lnTo>
                  <a:lnTo>
                    <a:pt x="814611" y="1328716"/>
                  </a:lnTo>
                  <a:lnTo>
                    <a:pt x="896072" y="1309460"/>
                  </a:lnTo>
                  <a:lnTo>
                    <a:pt x="977533" y="1290203"/>
                  </a:lnTo>
                  <a:lnTo>
                    <a:pt x="1058994" y="1270946"/>
                  </a:lnTo>
                  <a:lnTo>
                    <a:pt x="1140456" y="1251689"/>
                  </a:lnTo>
                  <a:lnTo>
                    <a:pt x="1221917" y="1232433"/>
                  </a:lnTo>
                  <a:lnTo>
                    <a:pt x="1303378" y="1213176"/>
                  </a:lnTo>
                  <a:lnTo>
                    <a:pt x="1384839" y="1193919"/>
                  </a:lnTo>
                  <a:lnTo>
                    <a:pt x="1466300" y="1174662"/>
                  </a:lnTo>
                  <a:lnTo>
                    <a:pt x="1547761" y="1155406"/>
                  </a:lnTo>
                  <a:lnTo>
                    <a:pt x="1629223" y="1136149"/>
                  </a:lnTo>
                  <a:lnTo>
                    <a:pt x="1710684" y="1116892"/>
                  </a:lnTo>
                  <a:lnTo>
                    <a:pt x="1792145" y="1097635"/>
                  </a:lnTo>
                  <a:lnTo>
                    <a:pt x="1873606" y="1078378"/>
                  </a:lnTo>
                  <a:lnTo>
                    <a:pt x="1955067" y="1059122"/>
                  </a:lnTo>
                  <a:lnTo>
                    <a:pt x="2036528" y="1039865"/>
                  </a:lnTo>
                  <a:lnTo>
                    <a:pt x="2117989" y="1020608"/>
                  </a:lnTo>
                  <a:lnTo>
                    <a:pt x="2199451" y="1001351"/>
                  </a:lnTo>
                  <a:lnTo>
                    <a:pt x="2280912" y="982095"/>
                  </a:lnTo>
                  <a:lnTo>
                    <a:pt x="2362373" y="962838"/>
                  </a:lnTo>
                  <a:lnTo>
                    <a:pt x="2443834" y="943581"/>
                  </a:lnTo>
                  <a:lnTo>
                    <a:pt x="2525295" y="924324"/>
                  </a:lnTo>
                  <a:lnTo>
                    <a:pt x="2606756" y="905068"/>
                  </a:lnTo>
                  <a:lnTo>
                    <a:pt x="2688217" y="885811"/>
                  </a:lnTo>
                  <a:lnTo>
                    <a:pt x="2769679" y="866554"/>
                  </a:lnTo>
                  <a:lnTo>
                    <a:pt x="2851140" y="847297"/>
                  </a:lnTo>
                  <a:lnTo>
                    <a:pt x="2932601" y="828040"/>
                  </a:lnTo>
                  <a:lnTo>
                    <a:pt x="3014062" y="808784"/>
                  </a:lnTo>
                  <a:lnTo>
                    <a:pt x="3095523" y="789527"/>
                  </a:lnTo>
                  <a:lnTo>
                    <a:pt x="3176984" y="770270"/>
                  </a:lnTo>
                  <a:lnTo>
                    <a:pt x="3258446" y="751013"/>
                  </a:lnTo>
                  <a:lnTo>
                    <a:pt x="3339907" y="731757"/>
                  </a:lnTo>
                  <a:lnTo>
                    <a:pt x="3421368" y="712500"/>
                  </a:lnTo>
                  <a:lnTo>
                    <a:pt x="3502829" y="693243"/>
                  </a:lnTo>
                  <a:lnTo>
                    <a:pt x="3584290" y="673986"/>
                  </a:lnTo>
                  <a:lnTo>
                    <a:pt x="3665751" y="654730"/>
                  </a:lnTo>
                  <a:lnTo>
                    <a:pt x="3747212" y="635473"/>
                  </a:lnTo>
                  <a:lnTo>
                    <a:pt x="3828674" y="616216"/>
                  </a:lnTo>
                  <a:lnTo>
                    <a:pt x="3910135" y="596959"/>
                  </a:lnTo>
                  <a:lnTo>
                    <a:pt x="3991596" y="577703"/>
                  </a:lnTo>
                  <a:lnTo>
                    <a:pt x="4073057" y="558446"/>
                  </a:lnTo>
                  <a:lnTo>
                    <a:pt x="4154518" y="539189"/>
                  </a:lnTo>
                  <a:lnTo>
                    <a:pt x="4235979" y="519932"/>
                  </a:lnTo>
                  <a:lnTo>
                    <a:pt x="4317441" y="500675"/>
                  </a:lnTo>
                  <a:lnTo>
                    <a:pt x="4398902" y="481419"/>
                  </a:lnTo>
                  <a:lnTo>
                    <a:pt x="4480363" y="462162"/>
                  </a:lnTo>
                  <a:lnTo>
                    <a:pt x="4561824" y="442905"/>
                  </a:lnTo>
                  <a:lnTo>
                    <a:pt x="4643285" y="423648"/>
                  </a:lnTo>
                  <a:lnTo>
                    <a:pt x="4724746" y="404392"/>
                  </a:lnTo>
                  <a:lnTo>
                    <a:pt x="4806207" y="385135"/>
                  </a:lnTo>
                  <a:lnTo>
                    <a:pt x="4887669" y="365878"/>
                  </a:lnTo>
                  <a:lnTo>
                    <a:pt x="4969130" y="346621"/>
                  </a:lnTo>
                  <a:lnTo>
                    <a:pt x="5050591" y="327365"/>
                  </a:lnTo>
                  <a:lnTo>
                    <a:pt x="5132052" y="308108"/>
                  </a:lnTo>
                  <a:lnTo>
                    <a:pt x="5213513" y="288851"/>
                  </a:lnTo>
                  <a:lnTo>
                    <a:pt x="5294974" y="269594"/>
                  </a:lnTo>
                  <a:lnTo>
                    <a:pt x="5376435" y="250337"/>
                  </a:lnTo>
                  <a:lnTo>
                    <a:pt x="5457897" y="231081"/>
                  </a:lnTo>
                  <a:lnTo>
                    <a:pt x="5539358" y="211824"/>
                  </a:lnTo>
                  <a:lnTo>
                    <a:pt x="5620819" y="192567"/>
                  </a:lnTo>
                  <a:lnTo>
                    <a:pt x="5702280" y="173310"/>
                  </a:lnTo>
                  <a:lnTo>
                    <a:pt x="5783741" y="154054"/>
                  </a:lnTo>
                  <a:lnTo>
                    <a:pt x="5865202" y="134797"/>
                  </a:lnTo>
                  <a:lnTo>
                    <a:pt x="5946664" y="115540"/>
                  </a:lnTo>
                  <a:lnTo>
                    <a:pt x="6028125" y="96283"/>
                  </a:lnTo>
                  <a:lnTo>
                    <a:pt x="6109586" y="77027"/>
                  </a:lnTo>
                  <a:lnTo>
                    <a:pt x="6191047" y="57770"/>
                  </a:lnTo>
                  <a:lnTo>
                    <a:pt x="6272508" y="38513"/>
                  </a:lnTo>
                  <a:lnTo>
                    <a:pt x="6353969" y="19256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564695" y="3877590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610415" y="3919887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480101" y="3594462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525821" y="3636759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08617" y="3970714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4337" y="3986928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7210" y="2137006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930" y="2181083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76085" y="3279749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721805" y="3294184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214913" y="2313240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0633" y="2327674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355356" y="3238853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01076" y="3253287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880791" y="2901958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926511" y="2916460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140600" y="2699491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186320" y="2741857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344091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2543363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70459" y="1642709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6977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02995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49014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950324" y="434365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0.759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85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6474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178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0548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076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6830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6025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173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537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94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581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4700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700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3630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740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2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7659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246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6258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361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215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48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50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083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5827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689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45685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3360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8641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17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881277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248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612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582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3687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8816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881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751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280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130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72146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469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034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90457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49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943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64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1377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8709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6146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8564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87595"/>
              <a:ext cx="73704" cy="61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126556"/>
              <a:ext cx="73704" cy="122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019738"/>
              <a:ext cx="73704" cy="228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2050257"/>
              <a:ext cx="73704" cy="198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157075"/>
              <a:ext cx="73704" cy="91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3959"/>
              <a:ext cx="73704" cy="274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67141"/>
              <a:ext cx="73704" cy="381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821362"/>
              <a:ext cx="73704" cy="427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2096036"/>
              <a:ext cx="73704" cy="152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97574"/>
              <a:ext cx="73704" cy="22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62065"/>
              <a:ext cx="73704" cy="158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58801"/>
              <a:ext cx="73704" cy="361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732953"/>
              <a:ext cx="73704" cy="5872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845877"/>
              <a:ext cx="73704" cy="4742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55958"/>
              <a:ext cx="73704" cy="357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239847"/>
              <a:ext cx="73704" cy="151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266642"/>
              <a:ext cx="73704" cy="1250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68394"/>
              <a:ext cx="73704" cy="223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25488"/>
              <a:ext cx="73704" cy="366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909377"/>
              <a:ext cx="73704" cy="4823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4114805"/>
              <a:ext cx="73704" cy="2768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34885"/>
              <a:ext cx="73704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2163134"/>
              <a:ext cx="73704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177384"/>
              <a:ext cx="73704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063385"/>
              <a:ext cx="73704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64640"/>
              <a:ext cx="73704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735638"/>
              <a:ext cx="73704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148884"/>
              <a:ext cx="73704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300689"/>
              <a:ext cx="73704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21151" y="3281220"/>
              <a:ext cx="73704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03045" y="3222811"/>
              <a:ext cx="73704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084939" y="2891826"/>
              <a:ext cx="73704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166833" y="2541371"/>
              <a:ext cx="73704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248727" y="2989174"/>
              <a:ext cx="73704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93574" y="4367413"/>
              <a:ext cx="73704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675469" y="4359323"/>
              <a:ext cx="73704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757363" y="4270327"/>
              <a:ext cx="73704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39257" y="4343142"/>
              <a:ext cx="73704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1151" y="4335051"/>
              <a:ext cx="73704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03045" y="4246055"/>
              <a:ext cx="73704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84939" y="3825348"/>
              <a:ext cx="73704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166833" y="3776805"/>
              <a:ext cx="73704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48727" y="4197512"/>
              <a:ext cx="73704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64907" y="2231174"/>
              <a:ext cx="73704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546801" y="2161337"/>
              <a:ext cx="73704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28695" y="2143878"/>
              <a:ext cx="73704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10589" y="2039122"/>
              <a:ext cx="73704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92483" y="2196256"/>
              <a:ext cx="73704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874377" y="1934366"/>
              <a:ext cx="73704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56271" y="1567721"/>
              <a:ext cx="73704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038165" y="1812151"/>
              <a:ext cx="73704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20059" y="2213715"/>
              <a:ext cx="73704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46801" y="3305430"/>
              <a:ext cx="73704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75971"/>
              <a:ext cx="73704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17054"/>
              <a:ext cx="73704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31784"/>
              <a:ext cx="73704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58137"/>
              <a:ext cx="73704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86801"/>
              <a:ext cx="73704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64907" y="4383702"/>
              <a:ext cx="73704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546801" y="4343786"/>
              <a:ext cx="73704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628695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10589" y="4240005"/>
              <a:ext cx="73704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92483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874377" y="4160174"/>
              <a:ext cx="73704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6271" y="3904714"/>
              <a:ext cx="73704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38165" y="3848832"/>
              <a:ext cx="73704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120059" y="4200090"/>
              <a:ext cx="73704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20854"/>
              <a:ext cx="73704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2078261"/>
              <a:ext cx="73704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37517"/>
              <a:ext cx="73704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545849"/>
              <a:ext cx="73704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907889"/>
              <a:ext cx="73704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63815" y="3290955"/>
              <a:ext cx="73704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45709" y="3261750"/>
              <a:ext cx="73704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27603" y="3071920"/>
              <a:ext cx="73704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09497" y="2575443"/>
              <a:ext cx="73704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91391" y="2706863"/>
              <a:ext cx="73704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00027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581921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63815" y="4321958"/>
              <a:ext cx="73704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745709" y="4287094"/>
              <a:ext cx="73704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827603" y="4034334"/>
              <a:ext cx="73704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09497" y="3659551"/>
              <a:ext cx="73704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91391" y="3886164"/>
              <a:ext cx="73704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289465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371359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53253" y="2047522"/>
              <a:ext cx="73704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535147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617041" y="2010956"/>
              <a:ext cx="73704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698935" y="1828128"/>
              <a:ext cx="73704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0829" y="1572168"/>
              <a:ext cx="73704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62723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53253" y="3303553"/>
              <a:ext cx="73704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535147" y="3237126"/>
              <a:ext cx="73704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617041" y="3170700"/>
              <a:ext cx="73704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698935" y="2988029"/>
              <a:ext cx="73704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0829" y="2639292"/>
              <a:ext cx="73704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62723" y="2888390"/>
              <a:ext cx="73704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9465" y="4339641"/>
              <a:ext cx="73704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371359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453253" y="4287597"/>
              <a:ext cx="73704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535147" y="4304945"/>
              <a:ext cx="73704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617041" y="4200857"/>
              <a:ext cx="73704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698935" y="4018704"/>
              <a:ext cx="73704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780829" y="3715115"/>
              <a:ext cx="73704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62723" y="4114118"/>
              <a:ext cx="73704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07890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60797" y="2151734"/>
              <a:ext cx="73704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42691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324585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406479" y="2171114"/>
              <a:ext cx="73704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488373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570267" y="1705999"/>
              <a:ext cx="73704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52162" y="1454061"/>
              <a:ext cx="73704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34056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24585" y="3304475"/>
              <a:ext cx="73704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06479" y="3241739"/>
              <a:ext cx="73704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488373" y="3257423"/>
              <a:ext cx="73704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570267" y="3053532"/>
              <a:ext cx="73704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652162" y="2535963"/>
              <a:ext cx="73704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734056" y="2833957"/>
              <a:ext cx="73704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078903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160797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242691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324585" y="4365663"/>
              <a:ext cx="73704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406479" y="4313619"/>
              <a:ext cx="73704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488373" y="4278923"/>
              <a:ext cx="73704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0267" y="4001356"/>
              <a:ext cx="73704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52162" y="3602353"/>
              <a:ext cx="73704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34056" y="4044726"/>
              <a:ext cx="73704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0235" y="2162116"/>
              <a:ext cx="73704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032129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114023" y="2214027"/>
              <a:ext cx="73704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195917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277811" y="2144813"/>
              <a:ext cx="73704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359705" y="1937172"/>
              <a:ext cx="73704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441600" y="1729531"/>
              <a:ext cx="73704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523494" y="1833352"/>
              <a:ext cx="73704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605388" y="2058296"/>
              <a:ext cx="73704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032129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14023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95917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7811" y="3236304"/>
              <a:ext cx="73704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59705" y="3135679"/>
              <a:ext cx="73704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6441600" y="3051824"/>
              <a:ext cx="73704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523494" y="2699635"/>
              <a:ext cx="73704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5388" y="2884115"/>
              <a:ext cx="73704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950235" y="4349333"/>
              <a:ext cx="73704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032129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114023" y="4357803"/>
              <a:ext cx="73704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195917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277811" y="4298511"/>
              <a:ext cx="73704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359705" y="4146044"/>
              <a:ext cx="73704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6441600" y="4002048"/>
              <a:ext cx="73704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523494" y="3874993"/>
              <a:ext cx="73704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605388" y="4078281"/>
              <a:ext cx="73704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821567" y="2228654"/>
              <a:ext cx="73704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903461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985355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067249" y="2168717"/>
              <a:ext cx="73704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149144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231038" y="2048841"/>
              <a:ext cx="73704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312932" y="1869029"/>
              <a:ext cx="73704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394826" y="1409507"/>
              <a:ext cx="73704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476720" y="2128758"/>
              <a:ext cx="73704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3239499"/>
              <a:ext cx="73704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3029782"/>
              <a:ext cx="73704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2561953"/>
              <a:ext cx="73704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2820066"/>
              <a:ext cx="73704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821567" y="4382753"/>
              <a:ext cx="73704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903461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985355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067249" y="4338095"/>
              <a:ext cx="73704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149144" y="4329163"/>
              <a:ext cx="73704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231038" y="4257710"/>
              <a:ext cx="73704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312932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394826" y="3596771"/>
              <a:ext cx="73704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476720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77479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856687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938582" y="2190494"/>
              <a:ext cx="73704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8020476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8102370" y="2093595"/>
              <a:ext cx="73704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8184264" y="1802898"/>
              <a:ext cx="73704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8266158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8348052" y="1977316"/>
              <a:ext cx="73704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938582" y="3304179"/>
              <a:ext cx="73704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8020476" y="3256240"/>
              <a:ext cx="73704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102370" y="3240260"/>
              <a:ext cx="73704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84264" y="3112421"/>
              <a:ext cx="73704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348052" y="2904683"/>
              <a:ext cx="73704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74793" y="4382927"/>
              <a:ext cx="73704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56687" y="4374168"/>
              <a:ext cx="73704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938582" y="4356652"/>
              <a:ext cx="73704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4339136"/>
              <a:ext cx="73704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4277828"/>
              <a:ext cx="73704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4076390"/>
              <a:ext cx="73704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4041357"/>
              <a:ext cx="73704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337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2903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30339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11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8376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383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0282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6398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0527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8433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8211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22050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4855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81580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6637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03148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65086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6656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79817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4814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6121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7601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33653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0100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5555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12578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185356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30335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3033505"/>
              <a:ext cx="0" cy="658321"/>
            </a:xfrm>
            <a:custGeom>
              <a:avLst/>
              <a:pathLst>
                <a:path w="0" h="658321">
                  <a:moveTo>
                    <a:pt x="0" y="0"/>
                  </a:moveTo>
                  <a:lnTo>
                    <a:pt x="0" y="6583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65242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652424"/>
              <a:ext cx="0" cy="552409"/>
            </a:xfrm>
            <a:custGeom>
              <a:avLst/>
              <a:pathLst>
                <a:path w="0" h="552409">
                  <a:moveTo>
                    <a:pt x="0" y="0"/>
                  </a:moveTo>
                  <a:lnTo>
                    <a:pt x="0" y="5524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20483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7764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776404"/>
              <a:ext cx="0" cy="564709"/>
            </a:xfrm>
            <a:custGeom>
              <a:avLst/>
              <a:pathLst>
                <a:path w="0" h="564709">
                  <a:moveTo>
                    <a:pt x="0" y="0"/>
                  </a:moveTo>
                  <a:lnTo>
                    <a:pt x="0" y="5647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33411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189902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1899022"/>
              <a:ext cx="0" cy="471912"/>
            </a:xfrm>
            <a:custGeom>
              <a:avLst/>
              <a:pathLst>
                <a:path w="0" h="471912">
                  <a:moveTo>
                    <a:pt x="0" y="0"/>
                  </a:moveTo>
                  <a:lnTo>
                    <a:pt x="0" y="47191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370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55413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554132"/>
              <a:ext cx="0" cy="616631"/>
            </a:xfrm>
            <a:custGeom>
              <a:avLst/>
              <a:pathLst>
                <a:path w="0" h="616631">
                  <a:moveTo>
                    <a:pt x="0" y="0"/>
                  </a:moveTo>
                  <a:lnTo>
                    <a:pt x="0" y="6166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3170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1242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124203"/>
              <a:ext cx="0" cy="569242"/>
            </a:xfrm>
            <a:custGeom>
              <a:avLst/>
              <a:pathLst>
                <a:path w="0" h="569242">
                  <a:moveTo>
                    <a:pt x="0" y="0"/>
                  </a:moveTo>
                  <a:lnTo>
                    <a:pt x="0" y="569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69344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7148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714836"/>
              <a:ext cx="0" cy="676386"/>
            </a:xfrm>
            <a:custGeom>
              <a:avLst/>
              <a:pathLst>
                <a:path w="0" h="676386">
                  <a:moveTo>
                    <a:pt x="0" y="0"/>
                  </a:moveTo>
                  <a:lnTo>
                    <a:pt x="0" y="6763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3912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3395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339538"/>
              <a:ext cx="0" cy="650335"/>
            </a:xfrm>
            <a:custGeom>
              <a:avLst/>
              <a:pathLst>
                <a:path w="0" h="650335">
                  <a:moveTo>
                    <a:pt x="0" y="0"/>
                  </a:moveTo>
                  <a:lnTo>
                    <a:pt x="0" y="6503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9898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18521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1852193"/>
              <a:ext cx="0" cy="450717"/>
            </a:xfrm>
            <a:custGeom>
              <a:avLst/>
              <a:pathLst>
                <a:path w="0" h="450717">
                  <a:moveTo>
                    <a:pt x="0" y="0"/>
                  </a:moveTo>
                  <a:lnTo>
                    <a:pt x="0" y="4507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3029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491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49146"/>
              <a:ext cx="0" cy="520019"/>
            </a:xfrm>
            <a:custGeom>
              <a:avLst/>
              <a:pathLst>
                <a:path w="0" h="520019">
                  <a:moveTo>
                    <a:pt x="0" y="0"/>
                  </a:moveTo>
                  <a:lnTo>
                    <a:pt x="0" y="52001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691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512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51265"/>
              <a:ext cx="0" cy="389364"/>
            </a:xfrm>
            <a:custGeom>
              <a:avLst/>
              <a:pathLst>
                <a:path w="0" h="389364">
                  <a:moveTo>
                    <a:pt x="0" y="0"/>
                  </a:moveTo>
                  <a:lnTo>
                    <a:pt x="0" y="38936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040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983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983295"/>
              <a:ext cx="0" cy="493141"/>
            </a:xfrm>
            <a:custGeom>
              <a:avLst/>
              <a:pathLst>
                <a:path w="0" h="493141">
                  <a:moveTo>
                    <a:pt x="0" y="0"/>
                  </a:moveTo>
                  <a:lnTo>
                    <a:pt x="0" y="4931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4764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272402"/>
            </a:xfrm>
            <a:custGeom>
              <a:avLst/>
              <a:pathLst>
                <a:path w="0" h="272402">
                  <a:moveTo>
                    <a:pt x="0" y="0"/>
                  </a:moveTo>
                  <a:lnTo>
                    <a:pt x="0" y="272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465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6535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653553"/>
              <a:ext cx="0" cy="374149"/>
            </a:xfrm>
            <a:custGeom>
              <a:avLst/>
              <a:pathLst>
                <a:path w="0" h="374149">
                  <a:moveTo>
                    <a:pt x="0" y="0"/>
                  </a:moveTo>
                  <a:lnTo>
                    <a:pt x="0" y="3741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202770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18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18935"/>
              <a:ext cx="0" cy="339358"/>
            </a:xfrm>
            <a:custGeom>
              <a:avLst/>
              <a:pathLst>
                <a:path w="0" h="339358">
                  <a:moveTo>
                    <a:pt x="0" y="0"/>
                  </a:moveTo>
                  <a:lnTo>
                    <a:pt x="0" y="3393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8582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17963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1796349"/>
              <a:ext cx="0" cy="519930"/>
            </a:xfrm>
            <a:custGeom>
              <a:avLst/>
              <a:pathLst>
                <a:path w="0" h="519930">
                  <a:moveTo>
                    <a:pt x="0" y="0"/>
                  </a:moveTo>
                  <a:lnTo>
                    <a:pt x="0" y="51993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3162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5050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505078"/>
              <a:ext cx="0" cy="341220"/>
            </a:xfrm>
            <a:custGeom>
              <a:avLst/>
              <a:pathLst>
                <a:path w="0" h="341220">
                  <a:moveTo>
                    <a:pt x="0" y="0"/>
                  </a:moveTo>
                  <a:lnTo>
                    <a:pt x="0" y="34122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84629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276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27686"/>
              <a:ext cx="0" cy="325618"/>
            </a:xfrm>
            <a:custGeom>
              <a:avLst/>
              <a:pathLst>
                <a:path w="0" h="325618">
                  <a:moveTo>
                    <a:pt x="0" y="0"/>
                  </a:moveTo>
                  <a:lnTo>
                    <a:pt x="0" y="325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8533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5760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576047"/>
              <a:ext cx="0" cy="493899"/>
            </a:xfrm>
            <a:custGeom>
              <a:avLst/>
              <a:pathLst>
                <a:path w="0" h="493899">
                  <a:moveTo>
                    <a:pt x="0" y="0"/>
                  </a:moveTo>
                  <a:lnTo>
                    <a:pt x="0" y="49389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30699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309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309764"/>
              <a:ext cx="0" cy="392946"/>
            </a:xfrm>
            <a:custGeom>
              <a:avLst/>
              <a:pathLst>
                <a:path w="0" h="392946">
                  <a:moveTo>
                    <a:pt x="0" y="0"/>
                  </a:moveTo>
                  <a:lnTo>
                    <a:pt x="0" y="39294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7027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244358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2443584"/>
              <a:ext cx="0" cy="386785"/>
            </a:xfrm>
            <a:custGeom>
              <a:avLst/>
              <a:pathLst>
                <a:path w="0" h="386785">
                  <a:moveTo>
                    <a:pt x="0" y="0"/>
                  </a:moveTo>
                  <a:lnTo>
                    <a:pt x="0" y="38678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8303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65045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650456"/>
              <a:ext cx="0" cy="269025"/>
            </a:xfrm>
            <a:custGeom>
              <a:avLst/>
              <a:pathLst>
                <a:path w="0" h="269025">
                  <a:moveTo>
                    <a:pt x="0" y="0"/>
                  </a:moveTo>
                  <a:lnTo>
                    <a:pt x="0" y="2690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191948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216781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2167810"/>
              <a:ext cx="0" cy="387106"/>
            </a:xfrm>
            <a:custGeom>
              <a:avLst/>
              <a:pathLst>
                <a:path w="0" h="387106">
                  <a:moveTo>
                    <a:pt x="0" y="0"/>
                  </a:moveTo>
                  <a:lnTo>
                    <a:pt x="0" y="38710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5549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8661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866161"/>
              <a:ext cx="0" cy="337416"/>
            </a:xfrm>
            <a:custGeom>
              <a:avLst/>
              <a:pathLst>
                <a:path w="0" h="337416">
                  <a:moveTo>
                    <a:pt x="0" y="0"/>
                  </a:moveTo>
                  <a:lnTo>
                    <a:pt x="0" y="33741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20357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3554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355414"/>
              <a:ext cx="0" cy="449990"/>
            </a:xfrm>
            <a:custGeom>
              <a:avLst/>
              <a:pathLst>
                <a:path w="0" h="449990">
                  <a:moveTo>
                    <a:pt x="0" y="0"/>
                  </a:moveTo>
                  <a:lnTo>
                    <a:pt x="0" y="4499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28054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9598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959843"/>
              <a:ext cx="0" cy="381539"/>
            </a:xfrm>
            <a:custGeom>
              <a:avLst/>
              <a:pathLst>
                <a:path w="0" h="381539">
                  <a:moveTo>
                    <a:pt x="0" y="0"/>
                  </a:moveTo>
                  <a:lnTo>
                    <a:pt x="0" y="38153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34138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7392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739204"/>
              <a:ext cx="0" cy="278366"/>
            </a:xfrm>
            <a:custGeom>
              <a:avLst/>
              <a:pathLst>
                <a:path w="0" h="278366">
                  <a:moveTo>
                    <a:pt x="0" y="0"/>
                  </a:moveTo>
                  <a:lnTo>
                    <a:pt x="0" y="2783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0175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102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6753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462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128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44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8995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923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2062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800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23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383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26873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0206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0952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83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133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1707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6392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2725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90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5405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2496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06830" y="235405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22940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8293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202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84974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7882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1603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6245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6611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9936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74041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6191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11868" y="21117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86488" y="320674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18045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51290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0.529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285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1819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2094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343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1375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3840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639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2339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346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96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393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22408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19049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5099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8090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570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33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0732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606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821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245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1628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278751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27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18592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1265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1336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7484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7257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19633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8372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88706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782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848860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278751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218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7875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0.387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7105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0805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279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0486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935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271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188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682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78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95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7725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836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883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2073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5914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89340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5933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55799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273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231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0593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6736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6129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5690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7428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51269" y="284256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1531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6710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6054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0198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0.547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681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37809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2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977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710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0321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54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6142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0639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4319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393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3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2072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7290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0566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3178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45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564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4961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811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022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3463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545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074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571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23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743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0683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812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061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5837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601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5646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4651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8732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351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6870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56847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1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5672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4979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109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33440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89295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271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1071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1814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08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85968" y="39364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79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3542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96573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30332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35219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7489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9026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809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2508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24277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620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50546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1059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22704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710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59954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8495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625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3890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4337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743930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1996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6297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0.110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0336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0106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2730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7144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719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3462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699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667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5204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6719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869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685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800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763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2227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40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7995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12440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8942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51837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9318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98751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624967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48745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4545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52.1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9915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5072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6573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6406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790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5513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50601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8278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7826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0.427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8661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6614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9178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5416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7941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3343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2793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19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2613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6079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2329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95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891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0425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337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275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21451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291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21687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448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40191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9657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82042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072890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13112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5812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9823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4006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86660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1167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437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67926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2129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1247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06268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239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7059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44750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0.225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458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9690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9988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899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787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3652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4512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7584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187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1989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4400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9565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800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455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1659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37067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4777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7761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17834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57464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4397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29984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7179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9751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7773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18817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3527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7965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2427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444661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0.541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3664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7496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7207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576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2093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365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2292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85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0982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3507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530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20129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19694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043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9924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486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89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0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45177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2835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9995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836441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881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644010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8041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6474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77010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29476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08899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27875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91741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481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22255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7122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741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630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879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0.288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102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6753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462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128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44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8995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923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2062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800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23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383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26873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0206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0952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83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133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1707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6392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2725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90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5405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2496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06830" y="235405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22940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8293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202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84974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7882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1603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6245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6611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9936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74041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6191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11868" y="21117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86488" y="320674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18045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51290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0.263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419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963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409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0802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8116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9981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7556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5386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22284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5444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5240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0166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340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21312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6882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6099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293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856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424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4253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9747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3590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90389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687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7424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34428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1738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0717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23236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0277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9537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12808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09995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6704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88735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71909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0.301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7105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0805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279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0486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9935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271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188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682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78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95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7725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836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883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2073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5914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89340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5933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55799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273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231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0593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6736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6129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5690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7428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51269" y="284256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1531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6710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6054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0198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0.654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785786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775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12087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6642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076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0523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59576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1391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16825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9947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9513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2014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515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539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14336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1731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079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15981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578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62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259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865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3690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21862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02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7196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73539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3014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80217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3029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32709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12450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5188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8666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76919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5768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4133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466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4402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47828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64978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8102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9835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0.282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502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5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5415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4392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6357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514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9356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4175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292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7058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2548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426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13147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7209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81751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395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2031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17986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4451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93690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14363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9626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7145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84640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3357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2139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93496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7875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997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0.142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536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0875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1421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0253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110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5150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3255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944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1675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424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310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7711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882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3257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14868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66344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2085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411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8954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93794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0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23258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446333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2116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8885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04988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161720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7875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04486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0.367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7811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3677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2586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451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5038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0817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4821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22777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12294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7818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6747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481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6004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594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940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181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5985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4650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3738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30731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82559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6053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60862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56484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0824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6061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95353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60405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79206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381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1926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7875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9104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0.108 if recommended adjustments made.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1781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3152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0548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3921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076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396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6830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11999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6025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793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1737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9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581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3554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4700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532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363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740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813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255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7659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397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246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2687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6258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038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2155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9628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489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50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083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0908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68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45685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3992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3360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67093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8641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5575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17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78729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881277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72333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248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582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3687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34203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8816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81152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751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8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280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6009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130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7875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469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852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034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4749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90457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8258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943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4158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64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1377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278751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8709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6960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8564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7875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0.026 if recommended adjustments made.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54389" y="266221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473165" y="25982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603279" y="306800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355807" y="33937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076923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66810" y="27206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08525" y="200044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70669" y="269563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93583" y="27640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55094" y="275392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32788" y="27049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832338" y="292260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03792" y="249046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70669" y="28803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1278" y="291902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7234" y="273035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69437" y="273338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0384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0379" y="273258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6169" y="27249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354389" y="266221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3165" y="259828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603279" y="306800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355807" y="339376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74783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66810" y="27206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08525" y="200044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70669" y="267812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93583" y="27640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55094" y="275392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41946" y="271162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52147" y="293699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03792" y="249046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0669" y="287786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631278" y="291902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7234" y="273035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69437" y="273338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71442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379" y="273258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82066" y="271680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74065" y="263611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473165" y="25982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1717" y="273932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482829" y="300283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70167" y="273094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8525" y="200044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70669" y="264964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72220" y="273462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26273" y="279359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50136" y="271757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832338" y="292260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1328" y="249225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70669" y="291643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3937" y="289643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77234" y="273035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550136" y="274740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18180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33979" y="274440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66810" y="27206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66810" y="27206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70167" y="273094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585538" y="2019168"/>
              <a:ext cx="241715" cy="720172"/>
            </a:xfrm>
            <a:custGeom>
              <a:avLst/>
              <a:pathLst>
                <a:path w="241715" h="720172">
                  <a:moveTo>
                    <a:pt x="0" y="720172"/>
                  </a:moveTo>
                  <a:lnTo>
                    <a:pt x="3858" y="695196"/>
                  </a:lnTo>
                  <a:lnTo>
                    <a:pt x="5212" y="654493"/>
                  </a:lnTo>
                  <a:lnTo>
                    <a:pt x="7986" y="613838"/>
                  </a:lnTo>
                  <a:lnTo>
                    <a:pt x="12179" y="573269"/>
                  </a:lnTo>
                  <a:lnTo>
                    <a:pt x="17789" y="532823"/>
                  </a:lnTo>
                  <a:lnTo>
                    <a:pt x="24813" y="492536"/>
                  </a:lnTo>
                  <a:lnTo>
                    <a:pt x="33245" y="452446"/>
                  </a:lnTo>
                  <a:lnTo>
                    <a:pt x="43083" y="412590"/>
                  </a:lnTo>
                  <a:lnTo>
                    <a:pt x="54318" y="373005"/>
                  </a:lnTo>
                  <a:lnTo>
                    <a:pt x="66946" y="333726"/>
                  </a:lnTo>
                  <a:lnTo>
                    <a:pt x="80958" y="294792"/>
                  </a:lnTo>
                  <a:lnTo>
                    <a:pt x="96346" y="256237"/>
                  </a:lnTo>
                  <a:lnTo>
                    <a:pt x="113101" y="218098"/>
                  </a:lnTo>
                  <a:lnTo>
                    <a:pt x="131213" y="180412"/>
                  </a:lnTo>
                  <a:lnTo>
                    <a:pt x="150671" y="143213"/>
                  </a:lnTo>
                  <a:lnTo>
                    <a:pt x="171463" y="106537"/>
                  </a:lnTo>
                  <a:lnTo>
                    <a:pt x="193577" y="70420"/>
                  </a:lnTo>
                  <a:lnTo>
                    <a:pt x="216999" y="34896"/>
                  </a:lnTo>
                  <a:lnTo>
                    <a:pt x="24171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095651" y="2509188"/>
              <a:ext cx="1526355" cy="903304"/>
            </a:xfrm>
            <a:custGeom>
              <a:avLst/>
              <a:pathLst>
                <a:path w="1526355" h="903304">
                  <a:moveTo>
                    <a:pt x="826868" y="0"/>
                  </a:moveTo>
                  <a:lnTo>
                    <a:pt x="800821" y="33339"/>
                  </a:lnTo>
                  <a:lnTo>
                    <a:pt x="773041" y="64781"/>
                  </a:lnTo>
                  <a:lnTo>
                    <a:pt x="743623" y="94250"/>
                  </a:lnTo>
                  <a:lnTo>
                    <a:pt x="712663" y="121676"/>
                  </a:lnTo>
                  <a:lnTo>
                    <a:pt x="680262" y="146992"/>
                  </a:lnTo>
                  <a:lnTo>
                    <a:pt x="646522" y="170136"/>
                  </a:lnTo>
                  <a:lnTo>
                    <a:pt x="611549" y="191049"/>
                  </a:lnTo>
                  <a:lnTo>
                    <a:pt x="575449" y="209679"/>
                  </a:lnTo>
                  <a:lnTo>
                    <a:pt x="538333" y="225975"/>
                  </a:lnTo>
                  <a:lnTo>
                    <a:pt x="500310" y="239895"/>
                  </a:lnTo>
                  <a:lnTo>
                    <a:pt x="541670" y="231841"/>
                  </a:lnTo>
                  <a:lnTo>
                    <a:pt x="584334" y="232506"/>
                  </a:lnTo>
                  <a:lnTo>
                    <a:pt x="626925" y="242028"/>
                  </a:lnTo>
                  <a:lnTo>
                    <a:pt x="666601" y="244291"/>
                  </a:lnTo>
                  <a:lnTo>
                    <a:pt x="706233" y="247592"/>
                  </a:lnTo>
                  <a:lnTo>
                    <a:pt x="745802" y="251931"/>
                  </a:lnTo>
                  <a:lnTo>
                    <a:pt x="785287" y="257307"/>
                  </a:lnTo>
                  <a:lnTo>
                    <a:pt x="824667" y="263718"/>
                  </a:lnTo>
                  <a:lnTo>
                    <a:pt x="863923" y="271161"/>
                  </a:lnTo>
                  <a:lnTo>
                    <a:pt x="903034" y="279636"/>
                  </a:lnTo>
                  <a:lnTo>
                    <a:pt x="941980" y="289139"/>
                  </a:lnTo>
                  <a:lnTo>
                    <a:pt x="980740" y="299667"/>
                  </a:lnTo>
                  <a:lnTo>
                    <a:pt x="1019295" y="311218"/>
                  </a:lnTo>
                  <a:lnTo>
                    <a:pt x="1057624" y="323786"/>
                  </a:lnTo>
                  <a:lnTo>
                    <a:pt x="1095707" y="337369"/>
                  </a:lnTo>
                  <a:lnTo>
                    <a:pt x="1133525" y="351962"/>
                  </a:lnTo>
                  <a:lnTo>
                    <a:pt x="1171057" y="367560"/>
                  </a:lnTo>
                  <a:lnTo>
                    <a:pt x="1208283" y="384158"/>
                  </a:lnTo>
                  <a:lnTo>
                    <a:pt x="1245185" y="401751"/>
                  </a:lnTo>
                  <a:lnTo>
                    <a:pt x="1281741" y="420333"/>
                  </a:lnTo>
                  <a:lnTo>
                    <a:pt x="1317934" y="439898"/>
                  </a:lnTo>
                  <a:lnTo>
                    <a:pt x="1353742" y="460439"/>
                  </a:lnTo>
                  <a:lnTo>
                    <a:pt x="1389148" y="481950"/>
                  </a:lnTo>
                  <a:lnTo>
                    <a:pt x="1424131" y="504424"/>
                  </a:lnTo>
                  <a:lnTo>
                    <a:pt x="1458672" y="527852"/>
                  </a:lnTo>
                  <a:lnTo>
                    <a:pt x="1492754" y="552228"/>
                  </a:lnTo>
                  <a:lnTo>
                    <a:pt x="1526355" y="577543"/>
                  </a:lnTo>
                  <a:lnTo>
                    <a:pt x="1482719" y="581543"/>
                  </a:lnTo>
                  <a:lnTo>
                    <a:pt x="1439243" y="584195"/>
                  </a:lnTo>
                  <a:lnTo>
                    <a:pt x="1395961" y="585506"/>
                  </a:lnTo>
                  <a:lnTo>
                    <a:pt x="1352903" y="585483"/>
                  </a:lnTo>
                  <a:lnTo>
                    <a:pt x="1310103" y="584135"/>
                  </a:lnTo>
                  <a:lnTo>
                    <a:pt x="1267593" y="581469"/>
                  </a:lnTo>
                  <a:lnTo>
                    <a:pt x="1225404" y="577495"/>
                  </a:lnTo>
                  <a:lnTo>
                    <a:pt x="1183568" y="572224"/>
                  </a:lnTo>
                  <a:lnTo>
                    <a:pt x="1142117" y="565666"/>
                  </a:lnTo>
                  <a:lnTo>
                    <a:pt x="1101080" y="557832"/>
                  </a:lnTo>
                  <a:lnTo>
                    <a:pt x="1060490" y="548735"/>
                  </a:lnTo>
                  <a:lnTo>
                    <a:pt x="1020376" y="538387"/>
                  </a:lnTo>
                  <a:lnTo>
                    <a:pt x="980769" y="526802"/>
                  </a:lnTo>
                  <a:lnTo>
                    <a:pt x="941698" y="513993"/>
                  </a:lnTo>
                  <a:lnTo>
                    <a:pt x="903194" y="499976"/>
                  </a:lnTo>
                  <a:lnTo>
                    <a:pt x="865284" y="484767"/>
                  </a:lnTo>
                  <a:lnTo>
                    <a:pt x="827999" y="468380"/>
                  </a:lnTo>
                  <a:lnTo>
                    <a:pt x="791366" y="450832"/>
                  </a:lnTo>
                  <a:lnTo>
                    <a:pt x="755414" y="432142"/>
                  </a:lnTo>
                  <a:lnTo>
                    <a:pt x="714850" y="418353"/>
                  </a:lnTo>
                  <a:lnTo>
                    <a:pt x="676114" y="401359"/>
                  </a:lnTo>
                  <a:lnTo>
                    <a:pt x="639410" y="381298"/>
                  </a:lnTo>
                  <a:lnTo>
                    <a:pt x="604933" y="358321"/>
                  </a:lnTo>
                  <a:lnTo>
                    <a:pt x="572867" y="332590"/>
                  </a:lnTo>
                  <a:lnTo>
                    <a:pt x="543387" y="304277"/>
                  </a:lnTo>
                  <a:lnTo>
                    <a:pt x="516659" y="273566"/>
                  </a:lnTo>
                  <a:lnTo>
                    <a:pt x="534642" y="308765"/>
                  </a:lnTo>
                  <a:lnTo>
                    <a:pt x="547116" y="346774"/>
                  </a:lnTo>
                  <a:lnTo>
                    <a:pt x="553768" y="386936"/>
                  </a:lnTo>
                  <a:lnTo>
                    <a:pt x="554354" y="428564"/>
                  </a:lnTo>
                  <a:lnTo>
                    <a:pt x="493745" y="389866"/>
                  </a:lnTo>
                  <a:lnTo>
                    <a:pt x="489155" y="431923"/>
                  </a:lnTo>
                  <a:lnTo>
                    <a:pt x="482533" y="473821"/>
                  </a:lnTo>
                  <a:lnTo>
                    <a:pt x="473885" y="515485"/>
                  </a:lnTo>
                  <a:lnTo>
                    <a:pt x="463219" y="556841"/>
                  </a:lnTo>
                  <a:lnTo>
                    <a:pt x="450544" y="597818"/>
                  </a:lnTo>
                  <a:lnTo>
                    <a:pt x="435875" y="638341"/>
                  </a:lnTo>
                  <a:lnTo>
                    <a:pt x="419225" y="678339"/>
                  </a:lnTo>
                  <a:lnTo>
                    <a:pt x="400613" y="717739"/>
                  </a:lnTo>
                  <a:lnTo>
                    <a:pt x="380058" y="756471"/>
                  </a:lnTo>
                  <a:lnTo>
                    <a:pt x="357582" y="794463"/>
                  </a:lnTo>
                  <a:lnTo>
                    <a:pt x="333209" y="831645"/>
                  </a:lnTo>
                  <a:lnTo>
                    <a:pt x="306967" y="867948"/>
                  </a:lnTo>
                  <a:lnTo>
                    <a:pt x="278883" y="903304"/>
                  </a:lnTo>
                  <a:lnTo>
                    <a:pt x="279636" y="859465"/>
                  </a:lnTo>
                  <a:lnTo>
                    <a:pt x="282023" y="815925"/>
                  </a:lnTo>
                  <a:lnTo>
                    <a:pt x="286031" y="772732"/>
                  </a:lnTo>
                  <a:lnTo>
                    <a:pt x="291648" y="729933"/>
                  </a:lnTo>
                  <a:lnTo>
                    <a:pt x="298859" y="687573"/>
                  </a:lnTo>
                  <a:lnTo>
                    <a:pt x="307649" y="645700"/>
                  </a:lnTo>
                  <a:lnTo>
                    <a:pt x="318002" y="604359"/>
                  </a:lnTo>
                  <a:lnTo>
                    <a:pt x="329899" y="563594"/>
                  </a:lnTo>
                  <a:lnTo>
                    <a:pt x="343322" y="523450"/>
                  </a:lnTo>
                  <a:lnTo>
                    <a:pt x="358250" y="483971"/>
                  </a:lnTo>
                  <a:lnTo>
                    <a:pt x="374663" y="445202"/>
                  </a:lnTo>
                  <a:lnTo>
                    <a:pt x="392537" y="407183"/>
                  </a:lnTo>
                  <a:lnTo>
                    <a:pt x="411851" y="369959"/>
                  </a:lnTo>
                  <a:lnTo>
                    <a:pt x="432578" y="333571"/>
                  </a:lnTo>
                  <a:lnTo>
                    <a:pt x="454693" y="298059"/>
                  </a:lnTo>
                  <a:lnTo>
                    <a:pt x="478171" y="263464"/>
                  </a:lnTo>
                  <a:lnTo>
                    <a:pt x="492513" y="242923"/>
                  </a:lnTo>
                  <a:lnTo>
                    <a:pt x="493455" y="242122"/>
                  </a:lnTo>
                  <a:lnTo>
                    <a:pt x="454026" y="253793"/>
                  </a:lnTo>
                  <a:lnTo>
                    <a:pt x="414013" y="263392"/>
                  </a:lnTo>
                  <a:lnTo>
                    <a:pt x="373497" y="270897"/>
                  </a:lnTo>
                  <a:lnTo>
                    <a:pt x="332561" y="276288"/>
                  </a:lnTo>
                  <a:lnTo>
                    <a:pt x="291288" y="279551"/>
                  </a:lnTo>
                  <a:lnTo>
                    <a:pt x="249761" y="280671"/>
                  </a:lnTo>
                  <a:lnTo>
                    <a:pt x="208065" y="279638"/>
                  </a:lnTo>
                  <a:lnTo>
                    <a:pt x="166284" y="276445"/>
                  </a:lnTo>
                  <a:lnTo>
                    <a:pt x="124501" y="271088"/>
                  </a:lnTo>
                  <a:lnTo>
                    <a:pt x="82804" y="263564"/>
                  </a:lnTo>
                  <a:lnTo>
                    <a:pt x="41275" y="253876"/>
                  </a:lnTo>
                  <a:lnTo>
                    <a:pt x="0" y="242028"/>
                  </a:lnTo>
                  <a:lnTo>
                    <a:pt x="38506" y="221583"/>
                  </a:lnTo>
                  <a:lnTo>
                    <a:pt x="77777" y="204590"/>
                  </a:lnTo>
                  <a:lnTo>
                    <a:pt x="117579" y="191073"/>
                  </a:lnTo>
                  <a:lnTo>
                    <a:pt x="157680" y="181041"/>
                  </a:lnTo>
                  <a:lnTo>
                    <a:pt x="197849" y="174491"/>
                  </a:lnTo>
                  <a:lnTo>
                    <a:pt x="237853" y="171406"/>
                  </a:lnTo>
                  <a:lnTo>
                    <a:pt x="277465" y="171754"/>
                  </a:lnTo>
                  <a:lnTo>
                    <a:pt x="325355" y="172279"/>
                  </a:lnTo>
                  <a:lnTo>
                    <a:pt x="371573" y="179778"/>
                  </a:lnTo>
                  <a:lnTo>
                    <a:pt x="415327" y="193974"/>
                  </a:lnTo>
                  <a:lnTo>
                    <a:pt x="455864" y="214506"/>
                  </a:lnTo>
                  <a:lnTo>
                    <a:pt x="429456" y="184141"/>
                  </a:lnTo>
                  <a:lnTo>
                    <a:pt x="409303" y="148246"/>
                  </a:lnTo>
                  <a:lnTo>
                    <a:pt x="396241" y="107826"/>
                  </a:lnTo>
                  <a:lnTo>
                    <a:pt x="436369" y="142651"/>
                  </a:lnTo>
                  <a:lnTo>
                    <a:pt x="467869" y="183909"/>
                  </a:lnTo>
                  <a:lnTo>
                    <a:pt x="489886" y="23015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193511" y="2019168"/>
              <a:ext cx="1428496" cy="1393324"/>
            </a:xfrm>
            <a:custGeom>
              <a:avLst/>
              <a:pathLst>
                <a:path w="1428496" h="1393324">
                  <a:moveTo>
                    <a:pt x="392027" y="720172"/>
                  </a:moveTo>
                  <a:lnTo>
                    <a:pt x="395885" y="677688"/>
                  </a:lnTo>
                  <a:lnTo>
                    <a:pt x="397528" y="637960"/>
                  </a:lnTo>
                  <a:lnTo>
                    <a:pt x="400557" y="598285"/>
                  </a:lnTo>
                  <a:lnTo>
                    <a:pt x="404970" y="558699"/>
                  </a:lnTo>
                  <a:lnTo>
                    <a:pt x="410767" y="519238"/>
                  </a:lnTo>
                  <a:lnTo>
                    <a:pt x="417942" y="479939"/>
                  </a:lnTo>
                  <a:lnTo>
                    <a:pt x="426493" y="440838"/>
                  </a:lnTo>
                  <a:lnTo>
                    <a:pt x="436414" y="401970"/>
                  </a:lnTo>
                  <a:lnTo>
                    <a:pt x="447699" y="363373"/>
                  </a:lnTo>
                  <a:lnTo>
                    <a:pt x="460343" y="325080"/>
                  </a:lnTo>
                  <a:lnTo>
                    <a:pt x="474337" y="287128"/>
                  </a:lnTo>
                  <a:lnTo>
                    <a:pt x="489673" y="249553"/>
                  </a:lnTo>
                  <a:lnTo>
                    <a:pt x="506342" y="212390"/>
                  </a:lnTo>
                  <a:lnTo>
                    <a:pt x="524335" y="175673"/>
                  </a:lnTo>
                  <a:lnTo>
                    <a:pt x="543640" y="139438"/>
                  </a:lnTo>
                  <a:lnTo>
                    <a:pt x="564246" y="103719"/>
                  </a:lnTo>
                  <a:lnTo>
                    <a:pt x="586140" y="68550"/>
                  </a:lnTo>
                  <a:lnTo>
                    <a:pt x="609311" y="33966"/>
                  </a:lnTo>
                  <a:lnTo>
                    <a:pt x="633742" y="0"/>
                  </a:lnTo>
                  <a:lnTo>
                    <a:pt x="632819" y="41883"/>
                  </a:lnTo>
                  <a:lnTo>
                    <a:pt x="630580" y="83526"/>
                  </a:lnTo>
                  <a:lnTo>
                    <a:pt x="627032" y="124895"/>
                  </a:lnTo>
                  <a:lnTo>
                    <a:pt x="622184" y="165960"/>
                  </a:lnTo>
                  <a:lnTo>
                    <a:pt x="616045" y="206688"/>
                  </a:lnTo>
                  <a:lnTo>
                    <a:pt x="608626" y="247048"/>
                  </a:lnTo>
                  <a:lnTo>
                    <a:pt x="599937" y="287010"/>
                  </a:lnTo>
                  <a:lnTo>
                    <a:pt x="589988" y="326541"/>
                  </a:lnTo>
                  <a:lnTo>
                    <a:pt x="578794" y="365612"/>
                  </a:lnTo>
                  <a:lnTo>
                    <a:pt x="566365" y="404192"/>
                  </a:lnTo>
                  <a:lnTo>
                    <a:pt x="552715" y="442251"/>
                  </a:lnTo>
                  <a:lnTo>
                    <a:pt x="537859" y="479760"/>
                  </a:lnTo>
                  <a:lnTo>
                    <a:pt x="521811" y="516689"/>
                  </a:lnTo>
                  <a:lnTo>
                    <a:pt x="504585" y="553008"/>
                  </a:lnTo>
                  <a:lnTo>
                    <a:pt x="486199" y="588690"/>
                  </a:lnTo>
                  <a:lnTo>
                    <a:pt x="466669" y="623705"/>
                  </a:lnTo>
                  <a:lnTo>
                    <a:pt x="446011" y="658027"/>
                  </a:lnTo>
                  <a:lnTo>
                    <a:pt x="424244" y="691626"/>
                  </a:lnTo>
                  <a:lnTo>
                    <a:pt x="401386" y="724477"/>
                  </a:lnTo>
                  <a:lnTo>
                    <a:pt x="426285" y="692857"/>
                  </a:lnTo>
                  <a:lnTo>
                    <a:pt x="453151" y="662825"/>
                  </a:lnTo>
                  <a:lnTo>
                    <a:pt x="481909" y="634473"/>
                  </a:lnTo>
                  <a:lnTo>
                    <a:pt x="512478" y="607889"/>
                  </a:lnTo>
                  <a:lnTo>
                    <a:pt x="544774" y="583159"/>
                  </a:lnTo>
                  <a:lnTo>
                    <a:pt x="578712" y="560362"/>
                  </a:lnTo>
                  <a:lnTo>
                    <a:pt x="614199" y="539578"/>
                  </a:lnTo>
                  <a:lnTo>
                    <a:pt x="651143" y="520880"/>
                  </a:lnTo>
                  <a:lnTo>
                    <a:pt x="689446" y="504339"/>
                  </a:lnTo>
                  <a:lnTo>
                    <a:pt x="729009" y="490019"/>
                  </a:lnTo>
                  <a:lnTo>
                    <a:pt x="702962" y="523359"/>
                  </a:lnTo>
                  <a:lnTo>
                    <a:pt x="675182" y="554801"/>
                  </a:lnTo>
                  <a:lnTo>
                    <a:pt x="645763" y="584270"/>
                  </a:lnTo>
                  <a:lnTo>
                    <a:pt x="614804" y="611696"/>
                  </a:lnTo>
                  <a:lnTo>
                    <a:pt x="582403" y="637012"/>
                  </a:lnTo>
                  <a:lnTo>
                    <a:pt x="548663" y="660156"/>
                  </a:lnTo>
                  <a:lnTo>
                    <a:pt x="513690" y="681069"/>
                  </a:lnTo>
                  <a:lnTo>
                    <a:pt x="477590" y="699698"/>
                  </a:lnTo>
                  <a:lnTo>
                    <a:pt x="440473" y="715995"/>
                  </a:lnTo>
                  <a:lnTo>
                    <a:pt x="402451" y="729914"/>
                  </a:lnTo>
                  <a:lnTo>
                    <a:pt x="447257" y="721128"/>
                  </a:lnTo>
                  <a:lnTo>
                    <a:pt x="493483" y="721790"/>
                  </a:lnTo>
                  <a:lnTo>
                    <a:pt x="539637" y="732047"/>
                  </a:lnTo>
                  <a:lnTo>
                    <a:pt x="580576" y="734570"/>
                  </a:lnTo>
                  <a:lnTo>
                    <a:pt x="621466" y="738211"/>
                  </a:lnTo>
                  <a:lnTo>
                    <a:pt x="662283" y="742970"/>
                  </a:lnTo>
                  <a:lnTo>
                    <a:pt x="703004" y="748844"/>
                  </a:lnTo>
                  <a:lnTo>
                    <a:pt x="743607" y="755832"/>
                  </a:lnTo>
                  <a:lnTo>
                    <a:pt x="784069" y="763932"/>
                  </a:lnTo>
                  <a:lnTo>
                    <a:pt x="824366" y="773141"/>
                  </a:lnTo>
                  <a:lnTo>
                    <a:pt x="864477" y="783457"/>
                  </a:lnTo>
                  <a:lnTo>
                    <a:pt x="904379" y="794874"/>
                  </a:lnTo>
                  <a:lnTo>
                    <a:pt x="944048" y="807391"/>
                  </a:lnTo>
                  <a:lnTo>
                    <a:pt x="983463" y="821001"/>
                  </a:lnTo>
                  <a:lnTo>
                    <a:pt x="1022601" y="835702"/>
                  </a:lnTo>
                  <a:lnTo>
                    <a:pt x="1061439" y="851487"/>
                  </a:lnTo>
                  <a:lnTo>
                    <a:pt x="1099956" y="868351"/>
                  </a:lnTo>
                  <a:lnTo>
                    <a:pt x="1138128" y="886287"/>
                  </a:lnTo>
                  <a:lnTo>
                    <a:pt x="1175935" y="905291"/>
                  </a:lnTo>
                  <a:lnTo>
                    <a:pt x="1213353" y="925354"/>
                  </a:lnTo>
                  <a:lnTo>
                    <a:pt x="1250361" y="946470"/>
                  </a:lnTo>
                  <a:lnTo>
                    <a:pt x="1286938" y="968631"/>
                  </a:lnTo>
                  <a:lnTo>
                    <a:pt x="1323061" y="991830"/>
                  </a:lnTo>
                  <a:lnTo>
                    <a:pt x="1358709" y="1016057"/>
                  </a:lnTo>
                  <a:lnTo>
                    <a:pt x="1393861" y="1041305"/>
                  </a:lnTo>
                  <a:lnTo>
                    <a:pt x="1428496" y="1067563"/>
                  </a:lnTo>
                  <a:lnTo>
                    <a:pt x="1386079" y="1071981"/>
                  </a:lnTo>
                  <a:lnTo>
                    <a:pt x="1343808" y="1075092"/>
                  </a:lnTo>
                  <a:lnTo>
                    <a:pt x="1301714" y="1076901"/>
                  </a:lnTo>
                  <a:lnTo>
                    <a:pt x="1259830" y="1077417"/>
                  </a:lnTo>
                  <a:lnTo>
                    <a:pt x="1218187" y="1076645"/>
                  </a:lnTo>
                  <a:lnTo>
                    <a:pt x="1176814" y="1074595"/>
                  </a:lnTo>
                  <a:lnTo>
                    <a:pt x="1135745" y="1071275"/>
                  </a:lnTo>
                  <a:lnTo>
                    <a:pt x="1095008" y="1066695"/>
                  </a:lnTo>
                  <a:lnTo>
                    <a:pt x="1054634" y="1060865"/>
                  </a:lnTo>
                  <a:lnTo>
                    <a:pt x="1014654" y="1053797"/>
                  </a:lnTo>
                  <a:lnTo>
                    <a:pt x="975097" y="1045501"/>
                  </a:lnTo>
                  <a:lnTo>
                    <a:pt x="935993" y="1035991"/>
                  </a:lnTo>
                  <a:lnTo>
                    <a:pt x="897371" y="1025278"/>
                  </a:lnTo>
                  <a:lnTo>
                    <a:pt x="859260" y="1013376"/>
                  </a:lnTo>
                  <a:lnTo>
                    <a:pt x="821689" y="1000300"/>
                  </a:lnTo>
                  <a:lnTo>
                    <a:pt x="784686" y="986064"/>
                  </a:lnTo>
                  <a:lnTo>
                    <a:pt x="748279" y="970683"/>
                  </a:lnTo>
                  <a:lnTo>
                    <a:pt x="712496" y="954174"/>
                  </a:lnTo>
                  <a:lnTo>
                    <a:pt x="677364" y="936553"/>
                  </a:lnTo>
                  <a:lnTo>
                    <a:pt x="633399" y="921458"/>
                  </a:lnTo>
                  <a:lnTo>
                    <a:pt x="591426" y="902886"/>
                  </a:lnTo>
                  <a:lnTo>
                    <a:pt x="551664" y="880987"/>
                  </a:lnTo>
                  <a:lnTo>
                    <a:pt x="514325" y="855925"/>
                  </a:lnTo>
                  <a:lnTo>
                    <a:pt x="479610" y="827878"/>
                  </a:lnTo>
                  <a:lnTo>
                    <a:pt x="447709" y="797032"/>
                  </a:lnTo>
                  <a:lnTo>
                    <a:pt x="418799" y="763586"/>
                  </a:lnTo>
                  <a:lnTo>
                    <a:pt x="436782" y="798785"/>
                  </a:lnTo>
                  <a:lnTo>
                    <a:pt x="449256" y="836794"/>
                  </a:lnTo>
                  <a:lnTo>
                    <a:pt x="455908" y="876956"/>
                  </a:lnTo>
                  <a:lnTo>
                    <a:pt x="456495" y="918584"/>
                  </a:lnTo>
                  <a:lnTo>
                    <a:pt x="395885" y="877423"/>
                  </a:lnTo>
                  <a:lnTo>
                    <a:pt x="391742" y="916658"/>
                  </a:lnTo>
                  <a:lnTo>
                    <a:pt x="385839" y="955760"/>
                  </a:lnTo>
                  <a:lnTo>
                    <a:pt x="378179" y="994670"/>
                  </a:lnTo>
                  <a:lnTo>
                    <a:pt x="368770" y="1033329"/>
                  </a:lnTo>
                  <a:lnTo>
                    <a:pt x="357618" y="1071678"/>
                  </a:lnTo>
                  <a:lnTo>
                    <a:pt x="344734" y="1109659"/>
                  </a:lnTo>
                  <a:lnTo>
                    <a:pt x="330130" y="1147214"/>
                  </a:lnTo>
                  <a:lnTo>
                    <a:pt x="313817" y="1184283"/>
                  </a:lnTo>
                  <a:lnTo>
                    <a:pt x="295811" y="1220811"/>
                  </a:lnTo>
                  <a:lnTo>
                    <a:pt x="276128" y="1256738"/>
                  </a:lnTo>
                  <a:lnTo>
                    <a:pt x="254788" y="1292009"/>
                  </a:lnTo>
                  <a:lnTo>
                    <a:pt x="231808" y="1326567"/>
                  </a:lnTo>
                  <a:lnTo>
                    <a:pt x="207213" y="1360357"/>
                  </a:lnTo>
                  <a:lnTo>
                    <a:pt x="181024" y="1393324"/>
                  </a:lnTo>
                  <a:lnTo>
                    <a:pt x="181777" y="1349484"/>
                  </a:lnTo>
                  <a:lnTo>
                    <a:pt x="184164" y="1305944"/>
                  </a:lnTo>
                  <a:lnTo>
                    <a:pt x="188172" y="1262752"/>
                  </a:lnTo>
                  <a:lnTo>
                    <a:pt x="193789" y="1219952"/>
                  </a:lnTo>
                  <a:lnTo>
                    <a:pt x="201000" y="1177593"/>
                  </a:lnTo>
                  <a:lnTo>
                    <a:pt x="209790" y="1135720"/>
                  </a:lnTo>
                  <a:lnTo>
                    <a:pt x="220142" y="1094378"/>
                  </a:lnTo>
                  <a:lnTo>
                    <a:pt x="232039" y="1053613"/>
                  </a:lnTo>
                  <a:lnTo>
                    <a:pt x="245462" y="1013470"/>
                  </a:lnTo>
                  <a:lnTo>
                    <a:pt x="260391" y="973991"/>
                  </a:lnTo>
                  <a:lnTo>
                    <a:pt x="276803" y="935221"/>
                  </a:lnTo>
                  <a:lnTo>
                    <a:pt x="294678" y="897203"/>
                  </a:lnTo>
                  <a:lnTo>
                    <a:pt x="313991" y="859979"/>
                  </a:lnTo>
                  <a:lnTo>
                    <a:pt x="334718" y="823591"/>
                  </a:lnTo>
                  <a:lnTo>
                    <a:pt x="356834" y="788079"/>
                  </a:lnTo>
                  <a:lnTo>
                    <a:pt x="380311" y="753484"/>
                  </a:lnTo>
                  <a:lnTo>
                    <a:pt x="394653" y="732943"/>
                  </a:lnTo>
                  <a:lnTo>
                    <a:pt x="395596" y="732142"/>
                  </a:lnTo>
                  <a:lnTo>
                    <a:pt x="353342" y="744247"/>
                  </a:lnTo>
                  <a:lnTo>
                    <a:pt x="310294" y="753388"/>
                  </a:lnTo>
                  <a:lnTo>
                    <a:pt x="266609" y="759526"/>
                  </a:lnTo>
                  <a:lnTo>
                    <a:pt x="222443" y="762630"/>
                  </a:lnTo>
                  <a:lnTo>
                    <a:pt x="177955" y="762676"/>
                  </a:lnTo>
                  <a:lnTo>
                    <a:pt x="133306" y="759646"/>
                  </a:lnTo>
                  <a:lnTo>
                    <a:pt x="88657" y="753531"/>
                  </a:lnTo>
                  <a:lnTo>
                    <a:pt x="44167" y="744330"/>
                  </a:lnTo>
                  <a:lnTo>
                    <a:pt x="0" y="732047"/>
                  </a:lnTo>
                  <a:lnTo>
                    <a:pt x="43209" y="704291"/>
                  </a:lnTo>
                  <a:lnTo>
                    <a:pt x="88074" y="683295"/>
                  </a:lnTo>
                  <a:lnTo>
                    <a:pt x="133804" y="669127"/>
                  </a:lnTo>
                  <a:lnTo>
                    <a:pt x="179606" y="661774"/>
                  </a:lnTo>
                  <a:lnTo>
                    <a:pt x="230111" y="663381"/>
                  </a:lnTo>
                  <a:lnTo>
                    <a:pt x="278757" y="672367"/>
                  </a:lnTo>
                  <a:lnTo>
                    <a:pt x="324707" y="688429"/>
                  </a:lnTo>
                  <a:lnTo>
                    <a:pt x="367163" y="711179"/>
                  </a:lnTo>
                  <a:lnTo>
                    <a:pt x="337204" y="679211"/>
                  </a:lnTo>
                  <a:lnTo>
                    <a:pt x="313968" y="641069"/>
                  </a:lnTo>
                  <a:lnTo>
                    <a:pt x="298382" y="597845"/>
                  </a:lnTo>
                  <a:lnTo>
                    <a:pt x="338510" y="632670"/>
                  </a:lnTo>
                  <a:lnTo>
                    <a:pt x="370009" y="673929"/>
                  </a:lnTo>
                  <a:lnTo>
                    <a:pt x="392027" y="72017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292793" y="2019168"/>
              <a:ext cx="627263" cy="1002390"/>
            </a:xfrm>
            <a:custGeom>
              <a:avLst/>
              <a:pathLst>
                <a:path w="627263" h="1002390">
                  <a:moveTo>
                    <a:pt x="296102" y="730503"/>
                  </a:moveTo>
                  <a:lnTo>
                    <a:pt x="289997" y="690335"/>
                  </a:lnTo>
                  <a:lnTo>
                    <a:pt x="296603" y="649208"/>
                  </a:lnTo>
                  <a:lnTo>
                    <a:pt x="298881" y="608824"/>
                  </a:lnTo>
                  <a:lnTo>
                    <a:pt x="302651" y="568510"/>
                  </a:lnTo>
                  <a:lnTo>
                    <a:pt x="307910" y="528307"/>
                  </a:lnTo>
                  <a:lnTo>
                    <a:pt x="314657" y="488256"/>
                  </a:lnTo>
                  <a:lnTo>
                    <a:pt x="322887" y="448399"/>
                  </a:lnTo>
                  <a:lnTo>
                    <a:pt x="332595" y="408776"/>
                  </a:lnTo>
                  <a:lnTo>
                    <a:pt x="343775" y="369430"/>
                  </a:lnTo>
                  <a:lnTo>
                    <a:pt x="356419" y="330399"/>
                  </a:lnTo>
                  <a:lnTo>
                    <a:pt x="370520" y="291726"/>
                  </a:lnTo>
                  <a:lnTo>
                    <a:pt x="386069" y="253450"/>
                  </a:lnTo>
                  <a:lnTo>
                    <a:pt x="403055" y="215612"/>
                  </a:lnTo>
                  <a:lnTo>
                    <a:pt x="421466" y="178252"/>
                  </a:lnTo>
                  <a:lnTo>
                    <a:pt x="441292" y="141410"/>
                  </a:lnTo>
                  <a:lnTo>
                    <a:pt x="462519" y="105124"/>
                  </a:lnTo>
                  <a:lnTo>
                    <a:pt x="485133" y="69435"/>
                  </a:lnTo>
                  <a:lnTo>
                    <a:pt x="509119" y="34381"/>
                  </a:lnTo>
                  <a:lnTo>
                    <a:pt x="534460" y="0"/>
                  </a:lnTo>
                  <a:lnTo>
                    <a:pt x="533629" y="43676"/>
                  </a:lnTo>
                  <a:lnTo>
                    <a:pt x="531349" y="87089"/>
                  </a:lnTo>
                  <a:lnTo>
                    <a:pt x="527631" y="130200"/>
                  </a:lnTo>
                  <a:lnTo>
                    <a:pt x="522484" y="172974"/>
                  </a:lnTo>
                  <a:lnTo>
                    <a:pt x="515919" y="215372"/>
                  </a:lnTo>
                  <a:lnTo>
                    <a:pt x="507948" y="257360"/>
                  </a:lnTo>
                  <a:lnTo>
                    <a:pt x="498584" y="298900"/>
                  </a:lnTo>
                  <a:lnTo>
                    <a:pt x="487839" y="339957"/>
                  </a:lnTo>
                  <a:lnTo>
                    <a:pt x="475728" y="380496"/>
                  </a:lnTo>
                  <a:lnTo>
                    <a:pt x="462266" y="420481"/>
                  </a:lnTo>
                  <a:lnTo>
                    <a:pt x="447469" y="459879"/>
                  </a:lnTo>
                  <a:lnTo>
                    <a:pt x="431354" y="498653"/>
                  </a:lnTo>
                  <a:lnTo>
                    <a:pt x="413937" y="536772"/>
                  </a:lnTo>
                  <a:lnTo>
                    <a:pt x="395238" y="574200"/>
                  </a:lnTo>
                  <a:lnTo>
                    <a:pt x="375274" y="610905"/>
                  </a:lnTo>
                  <a:lnTo>
                    <a:pt x="354066" y="646855"/>
                  </a:lnTo>
                  <a:lnTo>
                    <a:pt x="331635" y="682018"/>
                  </a:lnTo>
                  <a:lnTo>
                    <a:pt x="308001" y="716360"/>
                  </a:lnTo>
                  <a:lnTo>
                    <a:pt x="335174" y="682680"/>
                  </a:lnTo>
                  <a:lnTo>
                    <a:pt x="364679" y="650918"/>
                  </a:lnTo>
                  <a:lnTo>
                    <a:pt x="396415" y="621196"/>
                  </a:lnTo>
                  <a:lnTo>
                    <a:pt x="430273" y="593629"/>
                  </a:lnTo>
                  <a:lnTo>
                    <a:pt x="466140" y="568328"/>
                  </a:lnTo>
                  <a:lnTo>
                    <a:pt x="503898" y="545399"/>
                  </a:lnTo>
                  <a:lnTo>
                    <a:pt x="543423" y="524941"/>
                  </a:lnTo>
                  <a:lnTo>
                    <a:pt x="584589" y="507049"/>
                  </a:lnTo>
                  <a:lnTo>
                    <a:pt x="627263" y="491809"/>
                  </a:lnTo>
                  <a:lnTo>
                    <a:pt x="601413" y="524899"/>
                  </a:lnTo>
                  <a:lnTo>
                    <a:pt x="573842" y="556106"/>
                  </a:lnTo>
                  <a:lnTo>
                    <a:pt x="544646" y="585355"/>
                  </a:lnTo>
                  <a:lnTo>
                    <a:pt x="513920" y="612577"/>
                  </a:lnTo>
                  <a:lnTo>
                    <a:pt x="481764" y="637704"/>
                  </a:lnTo>
                  <a:lnTo>
                    <a:pt x="448279" y="660675"/>
                  </a:lnTo>
                  <a:lnTo>
                    <a:pt x="413569" y="681432"/>
                  </a:lnTo>
                  <a:lnTo>
                    <a:pt x="377742" y="699923"/>
                  </a:lnTo>
                  <a:lnTo>
                    <a:pt x="340905" y="716098"/>
                  </a:lnTo>
                  <a:lnTo>
                    <a:pt x="303169" y="729914"/>
                  </a:lnTo>
                  <a:lnTo>
                    <a:pt x="344115" y="732047"/>
                  </a:lnTo>
                  <a:lnTo>
                    <a:pt x="317652" y="738886"/>
                  </a:lnTo>
                  <a:lnTo>
                    <a:pt x="357623" y="754949"/>
                  </a:lnTo>
                  <a:lnTo>
                    <a:pt x="396115" y="774581"/>
                  </a:lnTo>
                  <a:lnTo>
                    <a:pt x="432888" y="797678"/>
                  </a:lnTo>
                  <a:lnTo>
                    <a:pt x="467711" y="824124"/>
                  </a:lnTo>
                  <a:lnTo>
                    <a:pt x="500359" y="853785"/>
                  </a:lnTo>
                  <a:lnTo>
                    <a:pt x="530615" y="886517"/>
                  </a:lnTo>
                  <a:lnTo>
                    <a:pt x="558273" y="922161"/>
                  </a:lnTo>
                  <a:lnTo>
                    <a:pt x="519116" y="907462"/>
                  </a:lnTo>
                  <a:lnTo>
                    <a:pt x="481565" y="890020"/>
                  </a:lnTo>
                  <a:lnTo>
                    <a:pt x="445774" y="869939"/>
                  </a:lnTo>
                  <a:lnTo>
                    <a:pt x="411890" y="847334"/>
                  </a:lnTo>
                  <a:lnTo>
                    <a:pt x="380055" y="822325"/>
                  </a:lnTo>
                  <a:lnTo>
                    <a:pt x="350404" y="795039"/>
                  </a:lnTo>
                  <a:lnTo>
                    <a:pt x="323063" y="765612"/>
                  </a:lnTo>
                  <a:lnTo>
                    <a:pt x="298155" y="734183"/>
                  </a:lnTo>
                  <a:lnTo>
                    <a:pt x="320155" y="770480"/>
                  </a:lnTo>
                  <a:lnTo>
                    <a:pt x="336332" y="810019"/>
                  </a:lnTo>
                  <a:lnTo>
                    <a:pt x="346331" y="852101"/>
                  </a:lnTo>
                  <a:lnTo>
                    <a:pt x="349872" y="895991"/>
                  </a:lnTo>
                  <a:lnTo>
                    <a:pt x="296603" y="915997"/>
                  </a:lnTo>
                  <a:lnTo>
                    <a:pt x="273881" y="948241"/>
                  </a:lnTo>
                  <a:lnTo>
                    <a:pt x="244455" y="977386"/>
                  </a:lnTo>
                  <a:lnTo>
                    <a:pt x="208764" y="1002390"/>
                  </a:lnTo>
                  <a:lnTo>
                    <a:pt x="207330" y="957527"/>
                  </a:lnTo>
                  <a:lnTo>
                    <a:pt x="211122" y="913705"/>
                  </a:lnTo>
                  <a:lnTo>
                    <a:pt x="219995" y="871398"/>
                  </a:lnTo>
                  <a:lnTo>
                    <a:pt x="233764" y="831066"/>
                  </a:lnTo>
                  <a:lnTo>
                    <a:pt x="252208" y="793153"/>
                  </a:lnTo>
                  <a:lnTo>
                    <a:pt x="276071" y="746965"/>
                  </a:lnTo>
                  <a:lnTo>
                    <a:pt x="259914" y="743969"/>
                  </a:lnTo>
                  <a:lnTo>
                    <a:pt x="296603" y="732047"/>
                  </a:lnTo>
                  <a:lnTo>
                    <a:pt x="252096" y="730049"/>
                  </a:lnTo>
                  <a:lnTo>
                    <a:pt x="207857" y="724060"/>
                  </a:lnTo>
                  <a:lnTo>
                    <a:pt x="164155" y="714106"/>
                  </a:lnTo>
                  <a:lnTo>
                    <a:pt x="121257" y="700227"/>
                  </a:lnTo>
                  <a:lnTo>
                    <a:pt x="79426" y="682478"/>
                  </a:lnTo>
                  <a:lnTo>
                    <a:pt x="38921" y="660932"/>
                  </a:lnTo>
                  <a:lnTo>
                    <a:pt x="0" y="635675"/>
                  </a:lnTo>
                  <a:lnTo>
                    <a:pt x="42939" y="636846"/>
                  </a:lnTo>
                  <a:lnTo>
                    <a:pt x="85099" y="641646"/>
                  </a:lnTo>
                  <a:lnTo>
                    <a:pt x="126242" y="650006"/>
                  </a:lnTo>
                  <a:lnTo>
                    <a:pt x="166134" y="661839"/>
                  </a:lnTo>
                  <a:lnTo>
                    <a:pt x="204549" y="677047"/>
                  </a:lnTo>
                  <a:lnTo>
                    <a:pt x="241266" y="695519"/>
                  </a:lnTo>
                  <a:lnTo>
                    <a:pt x="276071" y="717130"/>
                  </a:lnTo>
                  <a:lnTo>
                    <a:pt x="242938" y="683727"/>
                  </a:lnTo>
                  <a:lnTo>
                    <a:pt x="216944" y="643577"/>
                  </a:lnTo>
                  <a:lnTo>
                    <a:pt x="199100" y="597845"/>
                  </a:lnTo>
                  <a:lnTo>
                    <a:pt x="231386" y="625622"/>
                  </a:lnTo>
                  <a:lnTo>
                    <a:pt x="258580" y="657423"/>
                  </a:lnTo>
                  <a:lnTo>
                    <a:pt x="280267" y="692608"/>
                  </a:lnTo>
                  <a:lnTo>
                    <a:pt x="296102" y="73050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813260" y="1592463"/>
              <a:ext cx="1096690" cy="191800"/>
            </a:xfrm>
            <a:custGeom>
              <a:avLst/>
              <a:pathLst>
                <a:path w="1096690" h="191800">
                  <a:moveTo>
                    <a:pt x="0" y="191800"/>
                  </a:moveTo>
                  <a:lnTo>
                    <a:pt x="1096690" y="191800"/>
                  </a:lnTo>
                  <a:lnTo>
                    <a:pt x="1096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4858980" y="1636540"/>
              <a:ext cx="100525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3096489" y="2249342"/>
              <a:ext cx="780087" cy="191800"/>
            </a:xfrm>
            <a:custGeom>
              <a:avLst/>
              <a:pathLst>
                <a:path w="780087" h="191800">
                  <a:moveTo>
                    <a:pt x="0" y="191800"/>
                  </a:moveTo>
                  <a:lnTo>
                    <a:pt x="780087" y="191800"/>
                  </a:lnTo>
                  <a:lnTo>
                    <a:pt x="7800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2849019" y="2293419"/>
              <a:ext cx="9818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155852" y="1592463"/>
              <a:ext cx="1322673" cy="191800"/>
            </a:xfrm>
            <a:custGeom>
              <a:avLst/>
              <a:pathLst>
                <a:path w="1322673" h="191800">
                  <a:moveTo>
                    <a:pt x="0" y="191800"/>
                  </a:moveTo>
                  <a:lnTo>
                    <a:pt x="1322673" y="191800"/>
                  </a:lnTo>
                  <a:lnTo>
                    <a:pt x="132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3201572" y="1634828"/>
              <a:ext cx="1231233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5407370" y="3061290"/>
              <a:ext cx="674934" cy="191800"/>
            </a:xfrm>
            <a:custGeom>
              <a:avLst/>
              <a:pathLst>
                <a:path w="674934" h="191800">
                  <a:moveTo>
                    <a:pt x="0" y="191800"/>
                  </a:moveTo>
                  <a:lnTo>
                    <a:pt x="674934" y="191800"/>
                  </a:lnTo>
                  <a:lnTo>
                    <a:pt x="67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453090" y="3075792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3452087" y="3904775"/>
              <a:ext cx="1462671" cy="191800"/>
            </a:xfrm>
            <a:custGeom>
              <a:avLst/>
              <a:pathLst>
                <a:path w="1462671" h="191800">
                  <a:moveTo>
                    <a:pt x="0" y="191800"/>
                  </a:moveTo>
                  <a:lnTo>
                    <a:pt x="1462671" y="191800"/>
                  </a:lnTo>
                  <a:lnTo>
                    <a:pt x="1462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3497807" y="3948852"/>
              <a:ext cx="137123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096489" y="2655316"/>
              <a:ext cx="672863" cy="191800"/>
            </a:xfrm>
            <a:custGeom>
              <a:avLst/>
              <a:pathLst>
                <a:path w="672863" h="191800">
                  <a:moveTo>
                    <a:pt x="0" y="191800"/>
                  </a:moveTo>
                  <a:lnTo>
                    <a:pt x="672863" y="191800"/>
                  </a:lnTo>
                  <a:lnTo>
                    <a:pt x="6728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2827643" y="2699393"/>
              <a:ext cx="89598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678002" y="1405857"/>
              <a:ext cx="1010842" cy="191800"/>
            </a:xfrm>
            <a:custGeom>
              <a:avLst/>
              <a:pathLst>
                <a:path w="1010842" h="191800">
                  <a:moveTo>
                    <a:pt x="0" y="191800"/>
                  </a:moveTo>
                  <a:lnTo>
                    <a:pt x="1010842" y="191800"/>
                  </a:lnTo>
                  <a:lnTo>
                    <a:pt x="10108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3723722" y="1449934"/>
              <a:ext cx="91940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4560017" y="1405857"/>
              <a:ext cx="870707" cy="191800"/>
            </a:xfrm>
            <a:custGeom>
              <a:avLst/>
              <a:pathLst>
                <a:path w="870707" h="191800">
                  <a:moveTo>
                    <a:pt x="0" y="191800"/>
                  </a:moveTo>
                  <a:lnTo>
                    <a:pt x="870707" y="191800"/>
                  </a:lnTo>
                  <a:lnTo>
                    <a:pt x="87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605737" y="1448154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4189025" y="1341557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4234745" y="1357771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4743192" y="3718169"/>
              <a:ext cx="1236825" cy="191800"/>
            </a:xfrm>
            <a:custGeom>
              <a:avLst/>
              <a:pathLst>
                <a:path w="1236825" h="191800">
                  <a:moveTo>
                    <a:pt x="0" y="191800"/>
                  </a:moveTo>
                  <a:lnTo>
                    <a:pt x="1236825" y="191800"/>
                  </a:lnTo>
                  <a:lnTo>
                    <a:pt x="1236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4788912" y="3760534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3128571" y="3718169"/>
              <a:ext cx="1377234" cy="191800"/>
            </a:xfrm>
            <a:custGeom>
              <a:avLst/>
              <a:pathLst>
                <a:path w="1377234" h="191800">
                  <a:moveTo>
                    <a:pt x="0" y="191800"/>
                  </a:moveTo>
                  <a:lnTo>
                    <a:pt x="1377234" y="191800"/>
                  </a:lnTo>
                  <a:lnTo>
                    <a:pt x="1377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3174291" y="3732672"/>
              <a:ext cx="128579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096489" y="1883108"/>
              <a:ext cx="1328943" cy="191800"/>
            </a:xfrm>
            <a:custGeom>
              <a:avLst/>
              <a:pathLst>
                <a:path w="1328943" h="191800">
                  <a:moveTo>
                    <a:pt x="0" y="191800"/>
                  </a:moveTo>
                  <a:lnTo>
                    <a:pt x="1328943" y="191800"/>
                  </a:lnTo>
                  <a:lnTo>
                    <a:pt x="1328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2673375" y="1927185"/>
              <a:ext cx="17063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5263654" y="3427524"/>
              <a:ext cx="777192" cy="191800"/>
            </a:xfrm>
            <a:custGeom>
              <a:avLst/>
              <a:pathLst>
                <a:path w="777192" h="191800">
                  <a:moveTo>
                    <a:pt x="0" y="191800"/>
                  </a:moveTo>
                  <a:lnTo>
                    <a:pt x="777192" y="191800"/>
                  </a:lnTo>
                  <a:lnTo>
                    <a:pt x="77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309374" y="3469821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5092198" y="1883108"/>
              <a:ext cx="990106" cy="191800"/>
            </a:xfrm>
            <a:custGeom>
              <a:avLst/>
              <a:pathLst>
                <a:path w="990106" h="191800">
                  <a:moveTo>
                    <a:pt x="0" y="191800"/>
                  </a:moveTo>
                  <a:lnTo>
                    <a:pt x="990106" y="191800"/>
                  </a:lnTo>
                  <a:lnTo>
                    <a:pt x="990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137918" y="1925405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3947503" y="3969074"/>
              <a:ext cx="1283788" cy="191800"/>
            </a:xfrm>
            <a:custGeom>
              <a:avLst/>
              <a:pathLst>
                <a:path w="1283788" h="191800">
                  <a:moveTo>
                    <a:pt x="0" y="191800"/>
                  </a:moveTo>
                  <a:lnTo>
                    <a:pt x="1283788" y="191800"/>
                  </a:lnTo>
                  <a:lnTo>
                    <a:pt x="12837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3993223" y="3983577"/>
              <a:ext cx="119234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4482076" y="3904775"/>
              <a:ext cx="1026588" cy="191800"/>
            </a:xfrm>
            <a:custGeom>
              <a:avLst/>
              <a:pathLst>
                <a:path w="1026588" h="191800">
                  <a:moveTo>
                    <a:pt x="0" y="191800"/>
                  </a:moveTo>
                  <a:lnTo>
                    <a:pt x="1026588" y="191800"/>
                  </a:lnTo>
                  <a:lnTo>
                    <a:pt x="1026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4527796" y="3947072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5236017" y="2249342"/>
              <a:ext cx="846287" cy="191800"/>
            </a:xfrm>
            <a:custGeom>
              <a:avLst/>
              <a:pathLst>
                <a:path w="846287" h="191800">
                  <a:moveTo>
                    <a:pt x="0" y="191800"/>
                  </a:moveTo>
                  <a:lnTo>
                    <a:pt x="846287" y="191800"/>
                  </a:lnTo>
                  <a:lnTo>
                    <a:pt x="8462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5281737" y="2291708"/>
              <a:ext cx="1114236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122407" y="3427524"/>
              <a:ext cx="808273" cy="191800"/>
            </a:xfrm>
            <a:custGeom>
              <a:avLst/>
              <a:pathLst>
                <a:path w="808273" h="191800">
                  <a:moveTo>
                    <a:pt x="0" y="191800"/>
                  </a:moveTo>
                  <a:lnTo>
                    <a:pt x="808273" y="191800"/>
                  </a:lnTo>
                  <a:lnTo>
                    <a:pt x="808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168127" y="3471601"/>
              <a:ext cx="71683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5541806" y="2655316"/>
              <a:ext cx="540498" cy="191800"/>
            </a:xfrm>
            <a:custGeom>
              <a:avLst/>
              <a:pathLst>
                <a:path w="540498" h="191800">
                  <a:moveTo>
                    <a:pt x="0" y="191800"/>
                  </a:moveTo>
                  <a:lnTo>
                    <a:pt x="540498" y="191800"/>
                  </a:lnTo>
                  <a:lnTo>
                    <a:pt x="540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587526" y="2671530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3096489" y="3061290"/>
              <a:ext cx="772283" cy="191800"/>
            </a:xfrm>
            <a:custGeom>
              <a:avLst/>
              <a:pathLst>
                <a:path w="772283" h="191800">
                  <a:moveTo>
                    <a:pt x="0" y="191800"/>
                  </a:moveTo>
                  <a:lnTo>
                    <a:pt x="772283" y="191800"/>
                  </a:lnTo>
                  <a:lnTo>
                    <a:pt x="772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2856824" y="3103655"/>
              <a:ext cx="966228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947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7349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89330" y="1437665"/>
              <a:ext cx="379254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89330" y="1749589"/>
              <a:ext cx="2923521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89330" y="1281703"/>
              <a:ext cx="504693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89330" y="2685362"/>
              <a:ext cx="152487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089330" y="2373437"/>
              <a:ext cx="182063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89330" y="1905551"/>
              <a:ext cx="255787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89330" y="2061513"/>
              <a:ext cx="230762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089330" y="2529399"/>
              <a:ext cx="156194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89330" y="3153248"/>
              <a:ext cx="118029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089330" y="1593627"/>
              <a:ext cx="3110428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089330" y="2217475"/>
              <a:ext cx="185543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89330" y="3465172"/>
              <a:ext cx="114545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9330" y="2841324"/>
              <a:ext cx="151854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089330" y="2997286"/>
              <a:ext cx="1377285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089330" y="4089020"/>
              <a:ext cx="953351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89330" y="3933058"/>
              <a:ext cx="1012105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89330" y="4244982"/>
              <a:ext cx="895195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089330" y="3621134"/>
              <a:ext cx="1116301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089330" y="3777096"/>
              <a:ext cx="1030381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089330" y="3309210"/>
              <a:ext cx="117714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089330" y="14155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128356" y="14562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3089330" y="17274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128356" y="17681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3089330" y="1259607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128356" y="1300309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089330" y="266326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128356" y="270396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089330" y="23513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128356" y="23920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089330" y="18834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128356" y="19241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089330" y="203941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128356" y="208011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3089330" y="25073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128356" y="25480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3089330" y="31311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128356" y="31718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3089330" y="15715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128356" y="16122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089330" y="21953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28356" y="22360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3089330" y="344307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3128356" y="348377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3089330" y="281922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3128356" y="285992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3089330" y="297519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3128356" y="301589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4" name="pg53"/>
            <p:cNvSpPr/>
            <p:nvPr/>
          </p:nvSpPr>
          <p:spPr>
            <a:xfrm>
              <a:off x="3089330" y="40669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128356" y="41076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089330" y="39109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128356" y="39516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089330" y="422288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128356" y="426358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3089330" y="35990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128356" y="36397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089330" y="3755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28356" y="3795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089330" y="32871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128356" y="33278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774973" y="4258834"/>
              <a:ext cx="9993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436017" y="4101011"/>
              <a:ext cx="1338336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919583" y="3946910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707107" y="3790948"/>
              <a:ext cx="106724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800422" y="3634985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724073" y="3477163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995164" y="3323061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376709" y="3134952"/>
              <a:ext cx="1397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83840" y="3011137"/>
              <a:ext cx="14905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478284" y="2823028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757857" y="2697278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529332" y="2541391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028948" y="2385354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935707" y="2199180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088181" y="2045078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63190" y="1917542"/>
              <a:ext cx="1211163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656208" y="1761506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681657" y="1607478"/>
              <a:ext cx="10926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927298" y="1449582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003349" y="1265268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2802189" y="4315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802189" y="415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02189" y="4003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802189" y="3847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2189" y="3691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802189" y="3535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802189" y="3379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802189" y="3223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2189" y="3067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2189" y="2911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02189" y="275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02189" y="2599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02189" y="2443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02189" y="2287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02189" y="213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02189" y="1975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02189" y="1819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02189" y="166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02189" y="1507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02189" y="1351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893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13351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17770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22189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26608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831027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297919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02338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06757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1176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1357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5776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181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343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3840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606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245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27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924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49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348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285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681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2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710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54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0639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3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0566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45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4961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022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3463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074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23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0683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061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5837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5646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8732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6870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1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4979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33440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271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08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3542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30332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7489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809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2508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620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1059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710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8495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625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4337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1996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87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74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600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5318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328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1161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85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6474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178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129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0548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3730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076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6830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2683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6025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2602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173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20344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94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794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581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4700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6933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3630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3630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740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174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2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525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7659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448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246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24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6258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9205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215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215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48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50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350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083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1708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689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6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45685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081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3360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5176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8641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17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6176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881277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127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248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1321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582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5821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3687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8816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7214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751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4175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280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2801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130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04512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469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269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034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34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90457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9934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943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94331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64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1377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1377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8709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870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8564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8564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3738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09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9608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312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6855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37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710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2393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924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37584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515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50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3792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5947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7741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157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5263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5967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3955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1002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427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16514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4979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1805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17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5459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3026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37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5802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87349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90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44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236271" y="2203789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Powdered Drink Mix Aroma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313386" y="2312913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Astringent Afterfeel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08210" y="2050080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Sour Aftertaste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40805" y="2511626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Sour Taste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671224" y="1850197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Astringent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350338" y="2670731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Metallic Aftertaste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85623" y="3977839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Slipperyness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42436" y="3868862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First Bite - Resistance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415464" y="4135061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Springyness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770744" y="3707525"/>
              <a:ext cx="99417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Relevant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79711" y="2183833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CSA (Cooked Sugar Aroma)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13334" y="2074928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Sweet Aftertaste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015261" y="2385982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Sweet Taste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987549" y="3997794"/>
              <a:ext cx="1168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Afterflavor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92101" y="3843852"/>
              <a:ext cx="9760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Flavor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933460" y="4153510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Bitter Aftertaste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237380" y="3687883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Bitter Taste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83850" y="4271784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Sweet Candy Aroma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26785" y="2183833"/>
              <a:ext cx="82563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Roughness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812590" y="2075437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Cohesiveness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483391" y="2386018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Dissolve Rate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980421" y="1912839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Stickiness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75706" y="3997794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Aroma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574787" y="4156586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Vitamin Flavor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37406" y="3843673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Vitamin Afterflavor</a:t>
              </a:r>
            </a:p>
          </p:txBody>
        </p:sp>
        <p:sp>
          <p:nvSpPr>
            <p:cNvPr id="30" name="rc29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17%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13%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9%</a:t>
              </a:r>
            </a:p>
          </p:txBody>
        </p:sp>
        <p:sp>
          <p:nvSpPr>
            <p:cNvPr id="36" name="rc35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26%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18%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18%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181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343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3840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535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493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6352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1796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40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5396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4070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343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611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838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606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245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27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3228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28143" y="38758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1400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360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8280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1843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580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1825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398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259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073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7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3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73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60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00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116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924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21871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5246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204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368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49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857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4934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0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451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8748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1792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8613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59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970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606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4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7959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4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348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659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03400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8309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1563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285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360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219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895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23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535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57996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6811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8293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87104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5468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06396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0336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056674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457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496142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0222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34632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0745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230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06835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10619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58376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56462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873244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6870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1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4979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33440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271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08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3542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30332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7489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809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2508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620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1059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710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8495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625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4337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1996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331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97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168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1592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5457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787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0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70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6051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774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953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811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1513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409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998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1057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5392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5571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4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2453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600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80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81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8393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5318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232439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598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1881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966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860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22537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6778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0557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312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7009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2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67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8328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287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647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20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58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186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20501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8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2210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3249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655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3453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912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79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839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554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1161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7517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2595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993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051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9739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2894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873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8943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516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8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74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903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11855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469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193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1496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7792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4140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0866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396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9874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004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998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92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861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317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303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2971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23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87782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6430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2570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981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7499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800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9279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7875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6543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749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6620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8332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860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04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4016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9587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4571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8929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594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38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85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11887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2117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4057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16116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19658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2458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28690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3342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129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0085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7353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3585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17171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3822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175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6474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6751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0501" y="25373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684487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9036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4461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637" y="27806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78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12967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9165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87349" y="217156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1411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51321" y="1692678"/>
              <a:ext cx="17406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0177" y="1936002"/>
              <a:ext cx="13418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92117" y="2665974"/>
              <a:ext cx="69987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56372" y="2422650"/>
              <a:ext cx="83561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7998" y="2057664"/>
              <a:ext cx="11739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2853" y="2179326"/>
              <a:ext cx="1059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75100" y="2544312"/>
              <a:ext cx="71688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0269" y="3030961"/>
              <a:ext cx="5417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64392" y="1814340"/>
              <a:ext cx="14275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40396" y="2300988"/>
              <a:ext cx="85159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66257" y="3274285"/>
              <a:ext cx="52573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95022" y="2787637"/>
              <a:ext cx="69696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59854" y="2909299"/>
              <a:ext cx="6321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4428" y="3760933"/>
              <a:ext cx="43756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27461" y="3639271"/>
              <a:ext cx="4645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81120" y="3882595"/>
              <a:ext cx="4108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79638" y="3395947"/>
              <a:ext cx="51235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19073" y="3517609"/>
              <a:ext cx="47291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51715" y="3152623"/>
              <a:ext cx="5402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42597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24834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66774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31028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265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751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44975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2492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9048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505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4091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69678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451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7290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702118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55777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5429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373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2637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1814340"/>
              <a:ext cx="1178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1869088"/>
              <a:ext cx="2681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3517609"/>
              <a:ext cx="10548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3572357"/>
              <a:ext cx="1882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3760933"/>
              <a:ext cx="10076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3815681"/>
              <a:ext cx="187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2300988"/>
              <a:ext cx="26830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2355736"/>
              <a:ext cx="54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2909299"/>
              <a:ext cx="26025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2964047"/>
              <a:ext cx="10639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3395947"/>
              <a:ext cx="1737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882595"/>
              <a:ext cx="794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937343"/>
              <a:ext cx="10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1692678"/>
              <a:ext cx="22581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1571016"/>
              <a:ext cx="4700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1625764"/>
              <a:ext cx="10566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2544312"/>
              <a:ext cx="3630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2599060"/>
              <a:ext cx="24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3030961"/>
              <a:ext cx="1740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3085709"/>
              <a:ext cx="49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3639271"/>
              <a:ext cx="22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3694019"/>
              <a:ext cx="3758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2422650"/>
              <a:ext cx="17659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2477398"/>
              <a:ext cx="1346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1936002"/>
              <a:ext cx="23246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1990750"/>
              <a:ext cx="23074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2787637"/>
              <a:ext cx="16258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2842384"/>
              <a:ext cx="11648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665974"/>
              <a:ext cx="1215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720722"/>
              <a:ext cx="1068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2057664"/>
              <a:ext cx="2248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2112412"/>
              <a:ext cx="106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3152623"/>
              <a:ext cx="350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3207371"/>
              <a:ext cx="5837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179326"/>
              <a:ext cx="17083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234074"/>
              <a:ext cx="5646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274285"/>
              <a:ext cx="68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329033"/>
              <a:ext cx="873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45685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46870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3360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16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8641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4979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17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3344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881277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4271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248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5821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8908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3687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8816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3542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751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033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280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74893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130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459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469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2508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034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62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90457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44360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943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4710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64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8495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1377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625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8709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337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8564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51996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24824" y="389603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0540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711181" y="3652709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999940" y="353104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4155" y="340938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06161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5561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78794" y="3020824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4742" y="2922737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16038" y="2777500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8548" y="267799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34755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17948" y="243467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760" y="229085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9667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47170" y="2069738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81277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90608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0676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08562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127461" y="2906812"/>
              <a:ext cx="860172" cy="87449"/>
            </a:xfrm>
            <a:custGeom>
              <a:avLst/>
              <a:pathLst>
                <a:path w="860172" h="87449">
                  <a:moveTo>
                    <a:pt x="860172" y="0"/>
                  </a:moveTo>
                  <a:lnTo>
                    <a:pt x="0" y="8744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987633" y="2824850"/>
              <a:ext cx="868607" cy="81962"/>
            </a:xfrm>
            <a:custGeom>
              <a:avLst/>
              <a:pathLst>
                <a:path w="868607" h="81962">
                  <a:moveTo>
                    <a:pt x="0" y="81962"/>
                  </a:moveTo>
                  <a:lnTo>
                    <a:pt x="86860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856241" y="2377271"/>
              <a:ext cx="79803" cy="447578"/>
            </a:xfrm>
            <a:custGeom>
              <a:avLst/>
              <a:pathLst>
                <a:path w="79803" h="447578">
                  <a:moveTo>
                    <a:pt x="0" y="447578"/>
                  </a:moveTo>
                  <a:lnTo>
                    <a:pt x="798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856241" y="2824850"/>
              <a:ext cx="809618" cy="257278"/>
            </a:xfrm>
            <a:custGeom>
              <a:avLst/>
              <a:pathLst>
                <a:path w="809618" h="257278">
                  <a:moveTo>
                    <a:pt x="0" y="0"/>
                  </a:moveTo>
                  <a:lnTo>
                    <a:pt x="809618" y="25727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20503" y="2969830"/>
              <a:ext cx="606957" cy="24431"/>
            </a:xfrm>
            <a:custGeom>
              <a:avLst/>
              <a:pathLst>
                <a:path w="606957" h="24431">
                  <a:moveTo>
                    <a:pt x="606957" y="2443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06200" y="2994261"/>
              <a:ext cx="621261" cy="143717"/>
            </a:xfrm>
            <a:custGeom>
              <a:avLst/>
              <a:pathLst>
                <a:path w="621261" h="143717">
                  <a:moveTo>
                    <a:pt x="621261" y="0"/>
                  </a:moveTo>
                  <a:lnTo>
                    <a:pt x="0" y="14371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665859" y="3082128"/>
              <a:ext cx="161328" cy="427248"/>
            </a:xfrm>
            <a:custGeom>
              <a:avLst/>
              <a:pathLst>
                <a:path w="161328" h="427248">
                  <a:moveTo>
                    <a:pt x="0" y="0"/>
                  </a:moveTo>
                  <a:lnTo>
                    <a:pt x="161328" y="42724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665859" y="3003570"/>
              <a:ext cx="805852" cy="78557"/>
            </a:xfrm>
            <a:custGeom>
              <a:avLst/>
              <a:pathLst>
                <a:path w="805852" h="78557">
                  <a:moveTo>
                    <a:pt x="0" y="78557"/>
                  </a:moveTo>
                  <a:lnTo>
                    <a:pt x="80585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60152" y="2687688"/>
              <a:ext cx="346047" cy="450290"/>
            </a:xfrm>
            <a:custGeom>
              <a:avLst/>
              <a:pathLst>
                <a:path w="346047" h="450290">
                  <a:moveTo>
                    <a:pt x="346047" y="4502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09557" y="3137979"/>
              <a:ext cx="196642" cy="502938"/>
            </a:xfrm>
            <a:custGeom>
              <a:avLst/>
              <a:pathLst>
                <a:path w="196642" h="502938">
                  <a:moveTo>
                    <a:pt x="196642" y="0"/>
                  </a:moveTo>
                  <a:lnTo>
                    <a:pt x="0" y="5029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62152" y="3640917"/>
              <a:ext cx="447404" cy="193616"/>
            </a:xfrm>
            <a:custGeom>
              <a:avLst/>
              <a:pathLst>
                <a:path w="447404" h="193616">
                  <a:moveTo>
                    <a:pt x="447404" y="0"/>
                  </a:moveTo>
                  <a:lnTo>
                    <a:pt x="0" y="19361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9557" y="3640917"/>
              <a:ext cx="77002" cy="427848"/>
            </a:xfrm>
            <a:custGeom>
              <a:avLst/>
              <a:pathLst>
                <a:path w="77002" h="427848">
                  <a:moveTo>
                    <a:pt x="0" y="0"/>
                  </a:moveTo>
                  <a:lnTo>
                    <a:pt x="77002" y="42784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91235" y="2949633"/>
              <a:ext cx="229268" cy="20197"/>
            </a:xfrm>
            <a:custGeom>
              <a:avLst/>
              <a:pathLst>
                <a:path w="229268" h="20197">
                  <a:moveTo>
                    <a:pt x="229268" y="2019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28566" y="2969830"/>
              <a:ext cx="591937" cy="14602"/>
            </a:xfrm>
            <a:custGeom>
              <a:avLst/>
              <a:pathLst>
                <a:path w="591937" h="14602">
                  <a:moveTo>
                    <a:pt x="591937" y="0"/>
                  </a:moveTo>
                  <a:lnTo>
                    <a:pt x="0" y="1460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471711" y="3003570"/>
              <a:ext cx="343980" cy="197421"/>
            </a:xfrm>
            <a:custGeom>
              <a:avLst/>
              <a:pathLst>
                <a:path w="343980" h="197421">
                  <a:moveTo>
                    <a:pt x="0" y="0"/>
                  </a:moveTo>
                  <a:lnTo>
                    <a:pt x="343980" y="19742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471711" y="2816048"/>
              <a:ext cx="693205" cy="187521"/>
            </a:xfrm>
            <a:custGeom>
              <a:avLst/>
              <a:pathLst>
                <a:path w="693205" h="187521">
                  <a:moveTo>
                    <a:pt x="0" y="187521"/>
                  </a:moveTo>
                  <a:lnTo>
                    <a:pt x="69320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164917" y="2545671"/>
              <a:ext cx="353094" cy="270377"/>
            </a:xfrm>
            <a:custGeom>
              <a:avLst/>
              <a:pathLst>
                <a:path w="353094" h="270377">
                  <a:moveTo>
                    <a:pt x="0" y="270377"/>
                  </a:moveTo>
                  <a:lnTo>
                    <a:pt x="35309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164917" y="2816048"/>
              <a:ext cx="571565" cy="40428"/>
            </a:xfrm>
            <a:custGeom>
              <a:avLst/>
              <a:pathLst>
                <a:path w="571565" h="40428">
                  <a:moveTo>
                    <a:pt x="0" y="0"/>
                  </a:moveTo>
                  <a:lnTo>
                    <a:pt x="571565" y="4042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842042" y="2225722"/>
              <a:ext cx="94002" cy="151549"/>
            </a:xfrm>
            <a:custGeom>
              <a:avLst/>
              <a:pathLst>
                <a:path w="94002" h="151549">
                  <a:moveTo>
                    <a:pt x="94002" y="15154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36044" y="1955870"/>
              <a:ext cx="123676" cy="421401"/>
            </a:xfrm>
            <a:custGeom>
              <a:avLst/>
              <a:pathLst>
                <a:path w="123676" h="421401">
                  <a:moveTo>
                    <a:pt x="0" y="421401"/>
                  </a:moveTo>
                  <a:lnTo>
                    <a:pt x="1236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86560" y="4068766"/>
              <a:ext cx="147736" cy="170311"/>
            </a:xfrm>
            <a:custGeom>
              <a:avLst/>
              <a:pathLst>
                <a:path w="147736" h="170311">
                  <a:moveTo>
                    <a:pt x="0" y="0"/>
                  </a:moveTo>
                  <a:lnTo>
                    <a:pt x="147736" y="17031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16791" y="4068766"/>
              <a:ext cx="69769" cy="373980"/>
            </a:xfrm>
            <a:custGeom>
              <a:avLst/>
              <a:pathLst>
                <a:path w="69769" h="373980">
                  <a:moveTo>
                    <a:pt x="69769" y="0"/>
                  </a:moveTo>
                  <a:lnTo>
                    <a:pt x="0" y="37398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059721" y="1807456"/>
              <a:ext cx="179008" cy="148413"/>
            </a:xfrm>
            <a:custGeom>
              <a:avLst/>
              <a:pathLst>
                <a:path w="179008" h="148413">
                  <a:moveTo>
                    <a:pt x="0" y="148413"/>
                  </a:moveTo>
                  <a:lnTo>
                    <a:pt x="17900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059721" y="1587077"/>
              <a:ext cx="61578" cy="368792"/>
            </a:xfrm>
            <a:custGeom>
              <a:avLst/>
              <a:pathLst>
                <a:path w="61578" h="368792">
                  <a:moveTo>
                    <a:pt x="0" y="368792"/>
                  </a:moveTo>
                  <a:lnTo>
                    <a:pt x="6157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36483" y="2799218"/>
              <a:ext cx="368425" cy="57258"/>
            </a:xfrm>
            <a:custGeom>
              <a:avLst/>
              <a:pathLst>
                <a:path w="368425" h="57258">
                  <a:moveTo>
                    <a:pt x="0" y="57258"/>
                  </a:moveTo>
                  <a:lnTo>
                    <a:pt x="36842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736483" y="2856476"/>
              <a:ext cx="341278" cy="104022"/>
            </a:xfrm>
            <a:custGeom>
              <a:avLst/>
              <a:pathLst>
                <a:path w="341278" h="104022">
                  <a:moveTo>
                    <a:pt x="0" y="0"/>
                  </a:moveTo>
                  <a:lnTo>
                    <a:pt x="341278" y="10402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60152" y="2491308"/>
              <a:ext cx="4713" cy="196380"/>
            </a:xfrm>
            <a:custGeom>
              <a:avLst/>
              <a:pathLst>
                <a:path w="4713" h="196380">
                  <a:moveTo>
                    <a:pt x="0" y="196380"/>
                  </a:moveTo>
                  <a:lnTo>
                    <a:pt x="47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72711" y="2317813"/>
              <a:ext cx="387440" cy="369874"/>
            </a:xfrm>
            <a:custGeom>
              <a:avLst/>
              <a:pathLst>
                <a:path w="387440" h="369874">
                  <a:moveTo>
                    <a:pt x="387440" y="3698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716806" y="2119577"/>
              <a:ext cx="55905" cy="198236"/>
            </a:xfrm>
            <a:custGeom>
              <a:avLst/>
              <a:pathLst>
                <a:path w="55905" h="198236">
                  <a:moveTo>
                    <a:pt x="55905" y="19823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83110" y="2036620"/>
              <a:ext cx="389601" cy="281193"/>
            </a:xfrm>
            <a:custGeom>
              <a:avLst/>
              <a:pathLst>
                <a:path w="389601" h="281193">
                  <a:moveTo>
                    <a:pt x="389601" y="28119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518012" y="2330843"/>
              <a:ext cx="120138" cy="214827"/>
            </a:xfrm>
            <a:custGeom>
              <a:avLst/>
              <a:pathLst>
                <a:path w="120138" h="214827">
                  <a:moveTo>
                    <a:pt x="0" y="214827"/>
                  </a:moveTo>
                  <a:lnTo>
                    <a:pt x="12013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518012" y="2432454"/>
              <a:ext cx="336629" cy="113216"/>
            </a:xfrm>
            <a:custGeom>
              <a:avLst/>
              <a:pathLst>
                <a:path w="336629" h="113216">
                  <a:moveTo>
                    <a:pt x="0" y="113216"/>
                  </a:moveTo>
                  <a:lnTo>
                    <a:pt x="3366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20691" y="4442747"/>
              <a:ext cx="196099" cy="211601"/>
            </a:xfrm>
            <a:custGeom>
              <a:avLst/>
              <a:pathLst>
                <a:path w="196099" h="211601">
                  <a:moveTo>
                    <a:pt x="196099" y="0"/>
                  </a:moveTo>
                  <a:lnTo>
                    <a:pt x="0" y="21160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16791" y="4442747"/>
              <a:ext cx="69686" cy="237318"/>
            </a:xfrm>
            <a:custGeom>
              <a:avLst/>
              <a:pathLst>
                <a:path w="69686" h="237318">
                  <a:moveTo>
                    <a:pt x="0" y="0"/>
                  </a:moveTo>
                  <a:lnTo>
                    <a:pt x="69686" y="2373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038093" y="1354974"/>
              <a:ext cx="83207" cy="232103"/>
            </a:xfrm>
            <a:custGeom>
              <a:avLst/>
              <a:pathLst>
                <a:path w="83207" h="232103">
                  <a:moveTo>
                    <a:pt x="83207" y="23210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121300" y="1379124"/>
              <a:ext cx="176206" cy="207953"/>
            </a:xfrm>
            <a:custGeom>
              <a:avLst/>
              <a:pathLst>
                <a:path w="176206" h="207953">
                  <a:moveTo>
                    <a:pt x="0" y="207953"/>
                  </a:moveTo>
                  <a:lnTo>
                    <a:pt x="17620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777431" y="3509377"/>
              <a:ext cx="49756" cy="175084"/>
            </a:xfrm>
            <a:custGeom>
              <a:avLst/>
              <a:pathLst>
                <a:path w="49756" h="175084">
                  <a:moveTo>
                    <a:pt x="49756" y="0"/>
                  </a:moveTo>
                  <a:lnTo>
                    <a:pt x="0" y="1750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27188" y="3509377"/>
              <a:ext cx="209623" cy="368130"/>
            </a:xfrm>
            <a:custGeom>
              <a:avLst/>
              <a:pathLst>
                <a:path w="209623" h="368130">
                  <a:moveTo>
                    <a:pt x="0" y="0"/>
                  </a:moveTo>
                  <a:lnTo>
                    <a:pt x="209623" y="36813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815691" y="3200992"/>
              <a:ext cx="314392" cy="52825"/>
            </a:xfrm>
            <a:custGeom>
              <a:avLst/>
              <a:pathLst>
                <a:path w="314392" h="52825">
                  <a:moveTo>
                    <a:pt x="0" y="0"/>
                  </a:moveTo>
                  <a:lnTo>
                    <a:pt x="314392" y="528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815691" y="3200992"/>
              <a:ext cx="184576" cy="190877"/>
            </a:xfrm>
            <a:custGeom>
              <a:avLst/>
              <a:pathLst>
                <a:path w="184576" h="190877">
                  <a:moveTo>
                    <a:pt x="0" y="0"/>
                  </a:moveTo>
                  <a:lnTo>
                    <a:pt x="184576" y="19087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59770" y="2914384"/>
              <a:ext cx="368796" cy="70048"/>
            </a:xfrm>
            <a:custGeom>
              <a:avLst/>
              <a:pathLst>
                <a:path w="368796" h="70048">
                  <a:moveTo>
                    <a:pt x="368796" y="7004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80095" y="2984432"/>
              <a:ext cx="348471" cy="88773"/>
            </a:xfrm>
            <a:custGeom>
              <a:avLst/>
              <a:pathLst>
                <a:path w="348471" h="88773">
                  <a:moveTo>
                    <a:pt x="348471" y="0"/>
                  </a:moveTo>
                  <a:lnTo>
                    <a:pt x="0" y="8877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036811" y="3877507"/>
              <a:ext cx="248755" cy="184225"/>
            </a:xfrm>
            <a:custGeom>
              <a:avLst/>
              <a:pathLst>
                <a:path w="248755" h="184225">
                  <a:moveTo>
                    <a:pt x="0" y="0"/>
                  </a:moveTo>
                  <a:lnTo>
                    <a:pt x="248755" y="1842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036811" y="3877507"/>
              <a:ext cx="14330" cy="247781"/>
            </a:xfrm>
            <a:custGeom>
              <a:avLst/>
              <a:pathLst>
                <a:path w="14330" h="247781">
                  <a:moveTo>
                    <a:pt x="0" y="0"/>
                  </a:moveTo>
                  <a:lnTo>
                    <a:pt x="14330" y="24778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039090" y="1928296"/>
              <a:ext cx="344019" cy="108323"/>
            </a:xfrm>
            <a:custGeom>
              <a:avLst/>
              <a:pathLst>
                <a:path w="344019" h="108323">
                  <a:moveTo>
                    <a:pt x="344019" y="10832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245641" y="1811410"/>
              <a:ext cx="137468" cy="225209"/>
            </a:xfrm>
            <a:custGeom>
              <a:avLst/>
              <a:pathLst>
                <a:path w="137468" h="225209">
                  <a:moveTo>
                    <a:pt x="137468" y="22520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3591" y="3834534"/>
              <a:ext cx="198561" cy="186755"/>
            </a:xfrm>
            <a:custGeom>
              <a:avLst/>
              <a:pathLst>
                <a:path w="198561" h="186755">
                  <a:moveTo>
                    <a:pt x="198561" y="0"/>
                  </a:moveTo>
                  <a:lnTo>
                    <a:pt x="0" y="18675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499088" y="3834534"/>
              <a:ext cx="363064" cy="58475"/>
            </a:xfrm>
            <a:custGeom>
              <a:avLst/>
              <a:pathLst>
                <a:path w="363064" h="58475">
                  <a:moveTo>
                    <a:pt x="363064" y="0"/>
                  </a:moveTo>
                  <a:lnTo>
                    <a:pt x="0" y="584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7823040" y="240085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606550" y="229924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54876" y="46484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9090" y="462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006491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59634" y="29180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207128" y="177585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214039" y="177980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8046160" y="292889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8073307" y="276761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467487" y="38614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85205" y="208797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31990" y="39896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10440" y="219412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3264" y="24597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6968666" y="336026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7098483" y="322221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007489" y="189669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265906" y="134752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48493" y="3041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02696" y="420747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528168" y="28827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745830" y="36528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6019540" y="40936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6253965" y="4030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7791457" y="2462045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17978" y="2163058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449873" y="4711320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604032" y="4511638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217126" y="1231499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776677" y="2781718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659845" y="1860804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64429" y="1668944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57531" y="2931113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78310" y="2664641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2540" y="3749405"/>
              <a:ext cx="1057760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93086" y="2173339"/>
              <a:ext cx="863617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51051" y="4074826"/>
              <a:ext cx="84350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744470" y="2059643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610971" y="2519379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90096" y="3443850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44835" y="3109218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915589" y="1955867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233238" y="1430761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29851" y="3125278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89637" y="4267270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15732" y="2769789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79440" y="3735876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48301" y="4178481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08206" y="3919501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336990"/>
              <a:ext cx="95302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021867"/>
              <a:ext cx="752472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679428"/>
              <a:ext cx="91781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1994551"/>
              <a:ext cx="130811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706744"/>
              <a:ext cx="65233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652113"/>
              <a:ext cx="251695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049182"/>
              <a:ext cx="427891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364305"/>
              <a:ext cx="74984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99070" y="4146874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427980" y="3461997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36698" y="3089346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258539" y="2777120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29171" y="2404469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04415" y="2060170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5429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4717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8916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830659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0178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31921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73665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15408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2021-05-14T05:38:18Z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