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3ec82c2752ba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242530" y="3080836"/>
              <a:ext cx="807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18 - 44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895257" y="2970021"/>
              <a:ext cx="168107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49%: Newness: Somewhat or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692879" y="3234585"/>
              <a:ext cx="15725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Ease of Swallowing: Difficult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675349" y="3080836"/>
              <a:ext cx="164470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Newness: Very or Extremely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852641" y="2971390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Color: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471136" y="3234563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21%: Ease of Swallowing: Not Difficult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958197" y="3397723"/>
              <a:ext cx="807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Age: 45 - 65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45558" y="2757325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Consumption: Swallowed Whole with Fluid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58%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42%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663788" y="1948629"/>
              <a:ext cx="556394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663788" y="2796725"/>
              <a:ext cx="556394" cy="212024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663788" y="2160653"/>
              <a:ext cx="556394" cy="212024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663788" y="3644822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663788" y="3220773"/>
              <a:ext cx="556394" cy="212024"/>
            </a:xfrm>
            <a:prstGeom prst="rect">
              <a:avLst/>
            </a:prstGeom>
            <a:solidFill>
              <a:srgbClr val="51C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663788" y="3856846"/>
              <a:ext cx="556394" cy="212024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663788" y="3008749"/>
              <a:ext cx="556394" cy="212024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663788" y="2372677"/>
              <a:ext cx="556394" cy="212024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663788" y="2584701"/>
              <a:ext cx="556394" cy="212024"/>
            </a:xfrm>
            <a:prstGeom prst="rect">
              <a:avLst/>
            </a:prstGeom>
            <a:solidFill>
              <a:srgbClr val="579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663788" y="3432797"/>
              <a:ext cx="556394" cy="212024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663788" y="1736605"/>
              <a:ext cx="556394" cy="212024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438211" y="1948629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38211" y="2796725"/>
              <a:ext cx="556394" cy="212024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438211" y="2160653"/>
              <a:ext cx="556394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438211" y="3644822"/>
              <a:ext cx="556394" cy="212024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438211" y="3220773"/>
              <a:ext cx="556394" cy="212024"/>
            </a:xfrm>
            <a:prstGeom prst="rect">
              <a:avLst/>
            </a:prstGeom>
            <a:solidFill>
              <a:srgbClr val="558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438211" y="3856846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38211" y="3008749"/>
              <a:ext cx="556394" cy="212024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38211" y="2372677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38211" y="2584701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438211" y="3432797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438211" y="1736605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4605" y="1948629"/>
              <a:ext cx="556394" cy="212024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94605" y="2796725"/>
              <a:ext cx="556394" cy="212024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994605" y="2160653"/>
              <a:ext cx="556394" cy="212024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994605" y="3644822"/>
              <a:ext cx="556394" cy="212024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94605" y="3220773"/>
              <a:ext cx="556394" cy="212024"/>
            </a:xfrm>
            <a:prstGeom prst="rect">
              <a:avLst/>
            </a:prstGeom>
            <a:solidFill>
              <a:srgbClr val="51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994605" y="3856846"/>
              <a:ext cx="556394" cy="212024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994605" y="3008749"/>
              <a:ext cx="556394" cy="212024"/>
            </a:xfrm>
            <a:prstGeom prst="rect">
              <a:avLst/>
            </a:prstGeom>
            <a:solidFill>
              <a:srgbClr val="38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994605" y="2372677"/>
              <a:ext cx="556394" cy="212024"/>
            </a:xfrm>
            <a:prstGeom prst="rect">
              <a:avLst/>
            </a:prstGeom>
            <a:solidFill>
              <a:srgbClr val="21F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994605" y="2584701"/>
              <a:ext cx="556394" cy="212024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994605" y="3432797"/>
              <a:ext cx="556394" cy="212024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994605" y="1736605"/>
              <a:ext cx="556394" cy="212024"/>
            </a:xfrm>
            <a:prstGeom prst="rect">
              <a:avLst/>
            </a:prstGeom>
            <a:solidFill>
              <a:srgbClr val="3B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776577" y="1948629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76577" y="2796725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76577" y="2160653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776577" y="3644822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776577" y="3220773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776577" y="3856846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776577" y="3008749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776577" y="2372677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776577" y="2584701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776577" y="3432797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776577" y="1736605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220182" y="1948629"/>
              <a:ext cx="556394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220182" y="2796725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220182" y="2160653"/>
              <a:ext cx="556394" cy="212024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220182" y="3644822"/>
              <a:ext cx="556394" cy="212024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220182" y="3220773"/>
              <a:ext cx="556394" cy="212024"/>
            </a:xfrm>
            <a:prstGeom prst="rect">
              <a:avLst/>
            </a:prstGeom>
            <a:solidFill>
              <a:srgbClr val="57A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220182" y="3856846"/>
              <a:ext cx="556394" cy="212024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220182" y="3008749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220182" y="2372677"/>
              <a:ext cx="556394" cy="212024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220182" y="2584701"/>
              <a:ext cx="556394" cy="212024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220182" y="3432797"/>
              <a:ext cx="556394" cy="212024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220182" y="1736605"/>
              <a:ext cx="556394" cy="212024"/>
            </a:xfrm>
            <a:prstGeom prst="rect">
              <a:avLst/>
            </a:prstGeom>
            <a:solidFill>
              <a:srgbClr val="57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550999" y="1948629"/>
              <a:ext cx="556394" cy="212024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50999" y="2796725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550999" y="2160653"/>
              <a:ext cx="556394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550999" y="3644822"/>
              <a:ext cx="556394" cy="212024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550999" y="3220773"/>
              <a:ext cx="556394" cy="212024"/>
            </a:xfrm>
            <a:prstGeom prst="rect">
              <a:avLst/>
            </a:prstGeom>
            <a:solidFill>
              <a:srgbClr val="527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550999" y="3856846"/>
              <a:ext cx="556394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550999" y="3008749"/>
              <a:ext cx="556394" cy="212024"/>
            </a:xfrm>
            <a:prstGeom prst="rect">
              <a:avLst/>
            </a:prstGeom>
            <a:solidFill>
              <a:srgbClr val="57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550999" y="2372677"/>
              <a:ext cx="556394" cy="212024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550999" y="2584701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550999" y="3432797"/>
              <a:ext cx="556394" cy="212024"/>
            </a:xfrm>
            <a:prstGeom prst="rect">
              <a:avLst/>
            </a:prstGeom>
            <a:solidFill>
              <a:srgbClr val="373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550999" y="1736605"/>
              <a:ext cx="556394" cy="212024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107394" y="1948629"/>
              <a:ext cx="556394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107394" y="2796725"/>
              <a:ext cx="556394" cy="212024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107394" y="216065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107394" y="3644822"/>
              <a:ext cx="556394" cy="212024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107394" y="322077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107394" y="3856846"/>
              <a:ext cx="556394" cy="212024"/>
            </a:xfrm>
            <a:prstGeom prst="rect">
              <a:avLst/>
            </a:prstGeom>
            <a:solidFill>
              <a:srgbClr val="50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107394" y="3008749"/>
              <a:ext cx="556394" cy="212024"/>
            </a:xfrm>
            <a:prstGeom prst="rect">
              <a:avLst/>
            </a:prstGeom>
            <a:solidFill>
              <a:srgbClr val="558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107394" y="2372677"/>
              <a:ext cx="556394" cy="212024"/>
            </a:xfrm>
            <a:prstGeom prst="rect">
              <a:avLst/>
            </a:prstGeom>
            <a:solidFill>
              <a:srgbClr val="30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107394" y="2584701"/>
              <a:ext cx="556394" cy="212024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107394" y="3432797"/>
              <a:ext cx="556394" cy="212024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107394" y="1736605"/>
              <a:ext cx="556394" cy="212024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6751602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797322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6.99</a:t>
              </a:r>
            </a:p>
          </p:txBody>
        </p:sp>
        <p:sp>
          <p:nvSpPr>
            <p:cNvPr id="85" name="pg84"/>
            <p:cNvSpPr/>
            <p:nvPr/>
          </p:nvSpPr>
          <p:spPr>
            <a:xfrm>
              <a:off x="4526024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4571744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7.39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5082419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5128139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7.29</a:t>
              </a:r>
            </a:p>
          </p:txBody>
        </p:sp>
        <p:sp>
          <p:nvSpPr>
            <p:cNvPr id="89" name="pg88"/>
            <p:cNvSpPr/>
            <p:nvPr/>
          </p:nvSpPr>
          <p:spPr>
            <a:xfrm>
              <a:off x="7864390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910110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6.50</a:t>
              </a:r>
            </a:p>
          </p:txBody>
        </p:sp>
        <p:sp>
          <p:nvSpPr>
            <p:cNvPr id="91" name="pg90"/>
            <p:cNvSpPr/>
            <p:nvPr/>
          </p:nvSpPr>
          <p:spPr>
            <a:xfrm>
              <a:off x="7307996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353716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6.95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5638813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684533" y="1795677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7.17</a:t>
              </a:r>
            </a:p>
          </p:txBody>
        </p:sp>
        <p:sp>
          <p:nvSpPr>
            <p:cNvPr id="95" name="pg94"/>
            <p:cNvSpPr/>
            <p:nvPr/>
          </p:nvSpPr>
          <p:spPr>
            <a:xfrm>
              <a:off x="6195207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6240927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29474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30910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581704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13901" y="1397587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2066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79112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372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47164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27280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82919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38559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9419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49838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80547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755389" y="3892075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316721" y="3681480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510608" y="3492197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079727" y="3258920"/>
              <a:ext cx="1240214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280341" y="3068148"/>
              <a:ext cx="20396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714205" y="2855588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916968" y="2621359"/>
              <a:ext cx="140297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44472" y="2431540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680212" y="2220052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276537" y="1983799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01389" y="1773322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4347777" y="3962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347777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347777" y="353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47777" y="3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777" y="3114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347777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347777" y="269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347777" y="247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347777" y="2266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347777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347777" y="1842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35" name="pic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136" name="tx135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2118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6098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749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6507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7832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7168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34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0655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50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0205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9429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2695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4371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5004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884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1468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914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039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478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350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1420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578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5273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4941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1149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650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4217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6494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77398"/>
              <a:ext cx="14600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50203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000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6513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4102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345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07058" y="34498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246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55819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4027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310819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33216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9783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2738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9065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7864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437074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1666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412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3806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2522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322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886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175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8435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05134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404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11962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39696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750249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0.323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83178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7869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37254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2394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5235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1585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5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74040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61696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78243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21321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70972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57340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3155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678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42249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815681"/>
              <a:ext cx="29052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300988"/>
              <a:ext cx="159103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55736"/>
              <a:ext cx="142814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65974"/>
              <a:ext cx="219219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9326"/>
              <a:ext cx="26602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234074"/>
              <a:ext cx="76395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14340"/>
              <a:ext cx="186641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842384"/>
              <a:ext cx="44624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936002"/>
              <a:ext cx="12802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90750"/>
              <a:ext cx="107481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152623"/>
              <a:ext cx="1323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207371"/>
              <a:ext cx="52639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329033"/>
              <a:ext cx="76418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2422650"/>
              <a:ext cx="48710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77398"/>
              <a:ext cx="81500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712200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68917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62767" y="290153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416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4257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06076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172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3062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0718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72653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0343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9994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863627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2177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6855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1271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807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81257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71836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94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5624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54175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56635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3646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7042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6503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0345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16618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5440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77327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05225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0.063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33296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09980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9482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2126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48676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744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8220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1861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13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66399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78934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159488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80116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40697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4347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97138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0927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65442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50104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81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43321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108896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02372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90544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222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23183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90028" y="2902592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850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76.4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11484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776987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766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7243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8832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1035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421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079564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8510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9138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97198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3369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6160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9949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4464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9126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603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72343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7919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313950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9022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9566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0.363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319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63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7745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6947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3790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708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331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639271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94019"/>
              <a:ext cx="17843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692678"/>
              <a:ext cx="7582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747426"/>
              <a:ext cx="4252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544312"/>
              <a:ext cx="1376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99060"/>
              <a:ext cx="10815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030961"/>
              <a:ext cx="959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760933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815681"/>
              <a:ext cx="1833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300988"/>
              <a:ext cx="17210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55736"/>
              <a:ext cx="1655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65974"/>
              <a:ext cx="16059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720722"/>
              <a:ext cx="11313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9326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814340"/>
              <a:ext cx="11017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842384"/>
              <a:ext cx="11028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36002"/>
              <a:ext cx="16367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990750"/>
              <a:ext cx="16480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274285"/>
              <a:ext cx="3553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329033"/>
              <a:ext cx="3965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422650"/>
              <a:ext cx="2273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2477398"/>
              <a:ext cx="8954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672214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5391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64790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84992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692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9847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2332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2224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074543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842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71542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6670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37180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86144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41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112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4621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961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42154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9198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93027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2698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93822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4556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86721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1753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185680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0.194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212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780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72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6839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8303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771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48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037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9546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8886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2492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0866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4456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6444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2832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063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497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3262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9450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077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2219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1171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5166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0391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076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7090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1776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3977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2597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77398"/>
              <a:ext cx="14095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71145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6830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6277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7421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22241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2058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222412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6131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13835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27665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4490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178865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9465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7689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35858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3463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57348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9655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87766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16500" y="26579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35314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68072" y="2233238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122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0732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0683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2932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366716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99268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6789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68792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55001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699722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0.143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3785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383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8418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340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110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4231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9976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6085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5809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4925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361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4207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356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3831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3660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87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6714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0067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832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6888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4120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290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6627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3931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8190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719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7924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7167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86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926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129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322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4326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6750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6886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0110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6872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28575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32089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2425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1265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1335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7917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98802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71218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782747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264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1093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4660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339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5624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89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13060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6169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9693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73504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79107" y="381505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0226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1922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5297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83387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09301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6214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8263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06957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76519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82897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0321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1295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22913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2224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965290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97885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301290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0.102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211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6098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343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500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9429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4371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884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914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478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350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5786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941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6494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0203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000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246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4027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33216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2738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7864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1666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3806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2522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886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8435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39696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641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5921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8158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1258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6875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9877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27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323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5751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9321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7824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296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9321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35432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8237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06034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16087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7776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77934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1798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22563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65376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07267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1983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222412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8317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3725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523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7824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5734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678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5910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219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2660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8664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2802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4871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12200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62767" y="290153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4257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172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72653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63627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6855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81257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094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624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56635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7042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30345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777327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0998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212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74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1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5010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222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90028" y="2902592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11484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766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1035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9126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9022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319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7745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3790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331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7582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6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959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210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6059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101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36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3553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273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2214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64790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692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2332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842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70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86144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112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961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39198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2698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64556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1753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212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725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48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8886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08667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6444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063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3262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9450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2219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171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0391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776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597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1145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6277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3835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178865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7689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3463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9655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16500" y="26579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35314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122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0732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2932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22241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6789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5001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3785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8418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11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2715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9976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580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71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361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3831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87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6714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8328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412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6627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8190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7924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86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517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129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6886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6872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32089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1265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1749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7917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054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71218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1733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264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339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89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6169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73504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0226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5297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09301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8263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76519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4198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0321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2224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0547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97885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409610" y="2658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7337527" y="2407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1990" y="2213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108" y="3663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66083" y="3185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964253" y="2380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128489" y="2642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0934" y="1800324"/>
              <a:ext cx="6435881" cy="2363159"/>
            </a:xfrm>
            <a:custGeom>
              <a:avLst/>
              <a:pathLst>
                <a:path w="6435881" h="2363159">
                  <a:moveTo>
                    <a:pt x="0" y="891988"/>
                  </a:moveTo>
                  <a:lnTo>
                    <a:pt x="81466" y="889890"/>
                  </a:lnTo>
                  <a:lnTo>
                    <a:pt x="162933" y="887733"/>
                  </a:lnTo>
                  <a:lnTo>
                    <a:pt x="244400" y="885515"/>
                  </a:lnTo>
                  <a:lnTo>
                    <a:pt x="325867" y="883233"/>
                  </a:lnTo>
                  <a:lnTo>
                    <a:pt x="407334" y="880884"/>
                  </a:lnTo>
                  <a:lnTo>
                    <a:pt x="488801" y="878463"/>
                  </a:lnTo>
                  <a:lnTo>
                    <a:pt x="570268" y="875968"/>
                  </a:lnTo>
                  <a:lnTo>
                    <a:pt x="651734" y="873395"/>
                  </a:lnTo>
                  <a:lnTo>
                    <a:pt x="733201" y="870739"/>
                  </a:lnTo>
                  <a:lnTo>
                    <a:pt x="814668" y="867996"/>
                  </a:lnTo>
                  <a:lnTo>
                    <a:pt x="896135" y="865161"/>
                  </a:lnTo>
                  <a:lnTo>
                    <a:pt x="977602" y="862229"/>
                  </a:lnTo>
                  <a:lnTo>
                    <a:pt x="1059069" y="859195"/>
                  </a:lnTo>
                  <a:lnTo>
                    <a:pt x="1140536" y="856054"/>
                  </a:lnTo>
                  <a:lnTo>
                    <a:pt x="1222002" y="852798"/>
                  </a:lnTo>
                  <a:lnTo>
                    <a:pt x="1303469" y="849422"/>
                  </a:lnTo>
                  <a:lnTo>
                    <a:pt x="1384936" y="845918"/>
                  </a:lnTo>
                  <a:lnTo>
                    <a:pt x="1466403" y="842280"/>
                  </a:lnTo>
                  <a:lnTo>
                    <a:pt x="1547870" y="838500"/>
                  </a:lnTo>
                  <a:lnTo>
                    <a:pt x="1629337" y="834569"/>
                  </a:lnTo>
                  <a:lnTo>
                    <a:pt x="1710804" y="830479"/>
                  </a:lnTo>
                  <a:lnTo>
                    <a:pt x="1792270" y="826220"/>
                  </a:lnTo>
                  <a:lnTo>
                    <a:pt x="1873737" y="821783"/>
                  </a:lnTo>
                  <a:lnTo>
                    <a:pt x="1955204" y="817156"/>
                  </a:lnTo>
                  <a:lnTo>
                    <a:pt x="2036671" y="812330"/>
                  </a:lnTo>
                  <a:lnTo>
                    <a:pt x="2118138" y="807292"/>
                  </a:lnTo>
                  <a:lnTo>
                    <a:pt x="2199605" y="802031"/>
                  </a:lnTo>
                  <a:lnTo>
                    <a:pt x="2281072" y="796532"/>
                  </a:lnTo>
                  <a:lnTo>
                    <a:pt x="2362538" y="790784"/>
                  </a:lnTo>
                  <a:lnTo>
                    <a:pt x="2444005" y="784771"/>
                  </a:lnTo>
                  <a:lnTo>
                    <a:pt x="2525472" y="778480"/>
                  </a:lnTo>
                  <a:lnTo>
                    <a:pt x="2606939" y="771895"/>
                  </a:lnTo>
                  <a:lnTo>
                    <a:pt x="2688406" y="765000"/>
                  </a:lnTo>
                  <a:lnTo>
                    <a:pt x="2769873" y="757780"/>
                  </a:lnTo>
                  <a:lnTo>
                    <a:pt x="2851340" y="750219"/>
                  </a:lnTo>
                  <a:lnTo>
                    <a:pt x="2932806" y="742299"/>
                  </a:lnTo>
                  <a:lnTo>
                    <a:pt x="3014273" y="734006"/>
                  </a:lnTo>
                  <a:lnTo>
                    <a:pt x="3095740" y="725321"/>
                  </a:lnTo>
                  <a:lnTo>
                    <a:pt x="3177207" y="716230"/>
                  </a:lnTo>
                  <a:lnTo>
                    <a:pt x="3258674" y="706717"/>
                  </a:lnTo>
                  <a:lnTo>
                    <a:pt x="3340141" y="696768"/>
                  </a:lnTo>
                  <a:lnTo>
                    <a:pt x="3421608" y="686367"/>
                  </a:lnTo>
                  <a:lnTo>
                    <a:pt x="3503074" y="675503"/>
                  </a:lnTo>
                  <a:lnTo>
                    <a:pt x="3584541" y="664165"/>
                  </a:lnTo>
                  <a:lnTo>
                    <a:pt x="3666008" y="652341"/>
                  </a:lnTo>
                  <a:lnTo>
                    <a:pt x="3747475" y="640026"/>
                  </a:lnTo>
                  <a:lnTo>
                    <a:pt x="3828942" y="627211"/>
                  </a:lnTo>
                  <a:lnTo>
                    <a:pt x="3910409" y="613894"/>
                  </a:lnTo>
                  <a:lnTo>
                    <a:pt x="3991876" y="600072"/>
                  </a:lnTo>
                  <a:lnTo>
                    <a:pt x="4073343" y="585745"/>
                  </a:lnTo>
                  <a:lnTo>
                    <a:pt x="4154809" y="570916"/>
                  </a:lnTo>
                  <a:lnTo>
                    <a:pt x="4236276" y="555589"/>
                  </a:lnTo>
                  <a:lnTo>
                    <a:pt x="4317743" y="539770"/>
                  </a:lnTo>
                  <a:lnTo>
                    <a:pt x="4399210" y="523469"/>
                  </a:lnTo>
                  <a:lnTo>
                    <a:pt x="4480677" y="506694"/>
                  </a:lnTo>
                  <a:lnTo>
                    <a:pt x="4562144" y="489459"/>
                  </a:lnTo>
                  <a:lnTo>
                    <a:pt x="4643611" y="471774"/>
                  </a:lnTo>
                  <a:lnTo>
                    <a:pt x="4725077" y="453655"/>
                  </a:lnTo>
                  <a:lnTo>
                    <a:pt x="4806544" y="435117"/>
                  </a:lnTo>
                  <a:lnTo>
                    <a:pt x="4888011" y="416175"/>
                  </a:lnTo>
                  <a:lnTo>
                    <a:pt x="4969478" y="396844"/>
                  </a:lnTo>
                  <a:lnTo>
                    <a:pt x="5050945" y="377143"/>
                  </a:lnTo>
                  <a:lnTo>
                    <a:pt x="5132412" y="357085"/>
                  </a:lnTo>
                  <a:lnTo>
                    <a:pt x="5213879" y="336689"/>
                  </a:lnTo>
                  <a:lnTo>
                    <a:pt x="5295345" y="315970"/>
                  </a:lnTo>
                  <a:lnTo>
                    <a:pt x="5376812" y="294945"/>
                  </a:lnTo>
                  <a:lnTo>
                    <a:pt x="5458279" y="273628"/>
                  </a:lnTo>
                  <a:lnTo>
                    <a:pt x="5539746" y="252035"/>
                  </a:lnTo>
                  <a:lnTo>
                    <a:pt x="5621213" y="230180"/>
                  </a:lnTo>
                  <a:lnTo>
                    <a:pt x="5702680" y="208077"/>
                  </a:lnTo>
                  <a:lnTo>
                    <a:pt x="5784147" y="185739"/>
                  </a:lnTo>
                  <a:lnTo>
                    <a:pt x="5865613" y="163180"/>
                  </a:lnTo>
                  <a:lnTo>
                    <a:pt x="5947080" y="140411"/>
                  </a:lnTo>
                  <a:lnTo>
                    <a:pt x="6028547" y="117444"/>
                  </a:lnTo>
                  <a:lnTo>
                    <a:pt x="6110014" y="94290"/>
                  </a:lnTo>
                  <a:lnTo>
                    <a:pt x="6191481" y="70959"/>
                  </a:lnTo>
                  <a:lnTo>
                    <a:pt x="6272948" y="47461"/>
                  </a:lnTo>
                  <a:lnTo>
                    <a:pt x="6354415" y="23805"/>
                  </a:lnTo>
                  <a:lnTo>
                    <a:pt x="6435881" y="0"/>
                  </a:lnTo>
                  <a:lnTo>
                    <a:pt x="6435881" y="1077781"/>
                  </a:lnTo>
                  <a:lnTo>
                    <a:pt x="6354415" y="1081537"/>
                  </a:lnTo>
                  <a:lnTo>
                    <a:pt x="6272948" y="1085443"/>
                  </a:lnTo>
                  <a:lnTo>
                    <a:pt x="6191481" y="1089506"/>
                  </a:lnTo>
                  <a:lnTo>
                    <a:pt x="6110014" y="1093737"/>
                  </a:lnTo>
                  <a:lnTo>
                    <a:pt x="6028547" y="1098144"/>
                  </a:lnTo>
                  <a:lnTo>
                    <a:pt x="5947080" y="1102739"/>
                  </a:lnTo>
                  <a:lnTo>
                    <a:pt x="5865613" y="1107531"/>
                  </a:lnTo>
                  <a:lnTo>
                    <a:pt x="5784147" y="1112534"/>
                  </a:lnTo>
                  <a:lnTo>
                    <a:pt x="5702680" y="1117758"/>
                  </a:lnTo>
                  <a:lnTo>
                    <a:pt x="5621213" y="1123217"/>
                  </a:lnTo>
                  <a:lnTo>
                    <a:pt x="5539746" y="1128923"/>
                  </a:lnTo>
                  <a:lnTo>
                    <a:pt x="5458279" y="1134891"/>
                  </a:lnTo>
                  <a:lnTo>
                    <a:pt x="5376812" y="1141136"/>
                  </a:lnTo>
                  <a:lnTo>
                    <a:pt x="5295345" y="1147672"/>
                  </a:lnTo>
                  <a:lnTo>
                    <a:pt x="5213879" y="1154515"/>
                  </a:lnTo>
                  <a:lnTo>
                    <a:pt x="5132412" y="1161680"/>
                  </a:lnTo>
                  <a:lnTo>
                    <a:pt x="5050945" y="1169185"/>
                  </a:lnTo>
                  <a:lnTo>
                    <a:pt x="4969478" y="1177045"/>
                  </a:lnTo>
                  <a:lnTo>
                    <a:pt x="4888011" y="1185276"/>
                  </a:lnTo>
                  <a:lnTo>
                    <a:pt x="4806544" y="1193895"/>
                  </a:lnTo>
                  <a:lnTo>
                    <a:pt x="4725077" y="1202918"/>
                  </a:lnTo>
                  <a:lnTo>
                    <a:pt x="4643611" y="1212361"/>
                  </a:lnTo>
                  <a:lnTo>
                    <a:pt x="4562144" y="1222239"/>
                  </a:lnTo>
                  <a:lnTo>
                    <a:pt x="4480677" y="1232564"/>
                  </a:lnTo>
                  <a:lnTo>
                    <a:pt x="4399210" y="1243351"/>
                  </a:lnTo>
                  <a:lnTo>
                    <a:pt x="4317743" y="1254612"/>
                  </a:lnTo>
                  <a:lnTo>
                    <a:pt x="4236276" y="1266355"/>
                  </a:lnTo>
                  <a:lnTo>
                    <a:pt x="4154809" y="1278589"/>
                  </a:lnTo>
                  <a:lnTo>
                    <a:pt x="4073343" y="1291322"/>
                  </a:lnTo>
                  <a:lnTo>
                    <a:pt x="3991876" y="1304557"/>
                  </a:lnTo>
                  <a:lnTo>
                    <a:pt x="3910409" y="1318296"/>
                  </a:lnTo>
                  <a:lnTo>
                    <a:pt x="3828942" y="1332541"/>
                  </a:lnTo>
                  <a:lnTo>
                    <a:pt x="3747475" y="1347288"/>
                  </a:lnTo>
                  <a:lnTo>
                    <a:pt x="3666008" y="1362533"/>
                  </a:lnTo>
                  <a:lnTo>
                    <a:pt x="3584541" y="1378272"/>
                  </a:lnTo>
                  <a:lnTo>
                    <a:pt x="3503074" y="1394495"/>
                  </a:lnTo>
                  <a:lnTo>
                    <a:pt x="3421608" y="1411193"/>
                  </a:lnTo>
                  <a:lnTo>
                    <a:pt x="3340141" y="1428354"/>
                  </a:lnTo>
                  <a:lnTo>
                    <a:pt x="3258674" y="1445966"/>
                  </a:lnTo>
                  <a:lnTo>
                    <a:pt x="3177207" y="1464014"/>
                  </a:lnTo>
                  <a:lnTo>
                    <a:pt x="3095740" y="1482485"/>
                  </a:lnTo>
                  <a:lnTo>
                    <a:pt x="3014273" y="1501362"/>
                  </a:lnTo>
                  <a:lnTo>
                    <a:pt x="2932806" y="1520630"/>
                  </a:lnTo>
                  <a:lnTo>
                    <a:pt x="2851340" y="1540272"/>
                  </a:lnTo>
                  <a:lnTo>
                    <a:pt x="2769873" y="1560272"/>
                  </a:lnTo>
                  <a:lnTo>
                    <a:pt x="2688406" y="1580614"/>
                  </a:lnTo>
                  <a:lnTo>
                    <a:pt x="2606939" y="1601281"/>
                  </a:lnTo>
                  <a:lnTo>
                    <a:pt x="2525472" y="1622257"/>
                  </a:lnTo>
                  <a:lnTo>
                    <a:pt x="2444005" y="1643528"/>
                  </a:lnTo>
                  <a:lnTo>
                    <a:pt x="2362538" y="1665077"/>
                  </a:lnTo>
                  <a:lnTo>
                    <a:pt x="2281072" y="1686890"/>
                  </a:lnTo>
                  <a:lnTo>
                    <a:pt x="2199605" y="1708953"/>
                  </a:lnTo>
                  <a:lnTo>
                    <a:pt x="2118138" y="1731253"/>
                  </a:lnTo>
                  <a:lnTo>
                    <a:pt x="2036671" y="1753777"/>
                  </a:lnTo>
                  <a:lnTo>
                    <a:pt x="1955204" y="1776512"/>
                  </a:lnTo>
                  <a:lnTo>
                    <a:pt x="1873737" y="1799448"/>
                  </a:lnTo>
                  <a:lnTo>
                    <a:pt x="1792270" y="1822572"/>
                  </a:lnTo>
                  <a:lnTo>
                    <a:pt x="1710804" y="1845875"/>
                  </a:lnTo>
                  <a:lnTo>
                    <a:pt x="1629337" y="1869346"/>
                  </a:lnTo>
                  <a:lnTo>
                    <a:pt x="1547870" y="1892977"/>
                  </a:lnTo>
                  <a:lnTo>
                    <a:pt x="1466403" y="1916758"/>
                  </a:lnTo>
                  <a:lnTo>
                    <a:pt x="1384936" y="1940682"/>
                  </a:lnTo>
                  <a:lnTo>
                    <a:pt x="1303469" y="1964740"/>
                  </a:lnTo>
                  <a:lnTo>
                    <a:pt x="1222002" y="1988925"/>
                  </a:lnTo>
                  <a:lnTo>
                    <a:pt x="1140536" y="2013231"/>
                  </a:lnTo>
                  <a:lnTo>
                    <a:pt x="1059069" y="2037651"/>
                  </a:lnTo>
                  <a:lnTo>
                    <a:pt x="977602" y="2062179"/>
                  </a:lnTo>
                  <a:lnTo>
                    <a:pt x="896135" y="2086809"/>
                  </a:lnTo>
                  <a:lnTo>
                    <a:pt x="814668" y="2111535"/>
                  </a:lnTo>
                  <a:lnTo>
                    <a:pt x="733201" y="2136354"/>
                  </a:lnTo>
                  <a:lnTo>
                    <a:pt x="651734" y="2161259"/>
                  </a:lnTo>
                  <a:lnTo>
                    <a:pt x="570268" y="2186248"/>
                  </a:lnTo>
                  <a:lnTo>
                    <a:pt x="488801" y="2211314"/>
                  </a:lnTo>
                  <a:lnTo>
                    <a:pt x="407334" y="2236456"/>
                  </a:lnTo>
                  <a:lnTo>
                    <a:pt x="325867" y="2261668"/>
                  </a:lnTo>
                  <a:lnTo>
                    <a:pt x="244400" y="2286948"/>
                  </a:lnTo>
                  <a:lnTo>
                    <a:pt x="162933" y="2312291"/>
                  </a:lnTo>
                  <a:lnTo>
                    <a:pt x="81466" y="2337696"/>
                  </a:lnTo>
                  <a:lnTo>
                    <a:pt x="0" y="236315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0934" y="1800324"/>
              <a:ext cx="6435881" cy="891988"/>
            </a:xfrm>
            <a:custGeom>
              <a:avLst/>
              <a:pathLst>
                <a:path w="6435881" h="891988">
                  <a:moveTo>
                    <a:pt x="0" y="891988"/>
                  </a:moveTo>
                  <a:lnTo>
                    <a:pt x="81466" y="889890"/>
                  </a:lnTo>
                  <a:lnTo>
                    <a:pt x="162933" y="887733"/>
                  </a:lnTo>
                  <a:lnTo>
                    <a:pt x="244400" y="885515"/>
                  </a:lnTo>
                  <a:lnTo>
                    <a:pt x="325867" y="883233"/>
                  </a:lnTo>
                  <a:lnTo>
                    <a:pt x="407334" y="880884"/>
                  </a:lnTo>
                  <a:lnTo>
                    <a:pt x="488801" y="878463"/>
                  </a:lnTo>
                  <a:lnTo>
                    <a:pt x="570268" y="875968"/>
                  </a:lnTo>
                  <a:lnTo>
                    <a:pt x="651734" y="873395"/>
                  </a:lnTo>
                  <a:lnTo>
                    <a:pt x="733201" y="870739"/>
                  </a:lnTo>
                  <a:lnTo>
                    <a:pt x="814668" y="867996"/>
                  </a:lnTo>
                  <a:lnTo>
                    <a:pt x="896135" y="865161"/>
                  </a:lnTo>
                  <a:lnTo>
                    <a:pt x="977602" y="862229"/>
                  </a:lnTo>
                  <a:lnTo>
                    <a:pt x="1059069" y="859195"/>
                  </a:lnTo>
                  <a:lnTo>
                    <a:pt x="1140536" y="856054"/>
                  </a:lnTo>
                  <a:lnTo>
                    <a:pt x="1222002" y="852798"/>
                  </a:lnTo>
                  <a:lnTo>
                    <a:pt x="1303469" y="849422"/>
                  </a:lnTo>
                  <a:lnTo>
                    <a:pt x="1384936" y="845918"/>
                  </a:lnTo>
                  <a:lnTo>
                    <a:pt x="1466403" y="842280"/>
                  </a:lnTo>
                  <a:lnTo>
                    <a:pt x="1547870" y="838500"/>
                  </a:lnTo>
                  <a:lnTo>
                    <a:pt x="1629337" y="834569"/>
                  </a:lnTo>
                  <a:lnTo>
                    <a:pt x="1710804" y="830479"/>
                  </a:lnTo>
                  <a:lnTo>
                    <a:pt x="1792270" y="826220"/>
                  </a:lnTo>
                  <a:lnTo>
                    <a:pt x="1873737" y="821783"/>
                  </a:lnTo>
                  <a:lnTo>
                    <a:pt x="1955204" y="817156"/>
                  </a:lnTo>
                  <a:lnTo>
                    <a:pt x="2036671" y="812330"/>
                  </a:lnTo>
                  <a:lnTo>
                    <a:pt x="2118138" y="807292"/>
                  </a:lnTo>
                  <a:lnTo>
                    <a:pt x="2199605" y="802031"/>
                  </a:lnTo>
                  <a:lnTo>
                    <a:pt x="2281072" y="796532"/>
                  </a:lnTo>
                  <a:lnTo>
                    <a:pt x="2362538" y="790784"/>
                  </a:lnTo>
                  <a:lnTo>
                    <a:pt x="2444005" y="784771"/>
                  </a:lnTo>
                  <a:lnTo>
                    <a:pt x="2525472" y="778480"/>
                  </a:lnTo>
                  <a:lnTo>
                    <a:pt x="2606939" y="771895"/>
                  </a:lnTo>
                  <a:lnTo>
                    <a:pt x="2688406" y="765000"/>
                  </a:lnTo>
                  <a:lnTo>
                    <a:pt x="2769873" y="757780"/>
                  </a:lnTo>
                  <a:lnTo>
                    <a:pt x="2851340" y="750219"/>
                  </a:lnTo>
                  <a:lnTo>
                    <a:pt x="2932806" y="742299"/>
                  </a:lnTo>
                  <a:lnTo>
                    <a:pt x="3014273" y="734006"/>
                  </a:lnTo>
                  <a:lnTo>
                    <a:pt x="3095740" y="725321"/>
                  </a:lnTo>
                  <a:lnTo>
                    <a:pt x="3177207" y="716230"/>
                  </a:lnTo>
                  <a:lnTo>
                    <a:pt x="3258674" y="706717"/>
                  </a:lnTo>
                  <a:lnTo>
                    <a:pt x="3340141" y="696768"/>
                  </a:lnTo>
                  <a:lnTo>
                    <a:pt x="3421608" y="686367"/>
                  </a:lnTo>
                  <a:lnTo>
                    <a:pt x="3503074" y="675503"/>
                  </a:lnTo>
                  <a:lnTo>
                    <a:pt x="3584541" y="664165"/>
                  </a:lnTo>
                  <a:lnTo>
                    <a:pt x="3666008" y="652341"/>
                  </a:lnTo>
                  <a:lnTo>
                    <a:pt x="3747475" y="640026"/>
                  </a:lnTo>
                  <a:lnTo>
                    <a:pt x="3828942" y="627211"/>
                  </a:lnTo>
                  <a:lnTo>
                    <a:pt x="3910409" y="613894"/>
                  </a:lnTo>
                  <a:lnTo>
                    <a:pt x="3991876" y="600072"/>
                  </a:lnTo>
                  <a:lnTo>
                    <a:pt x="4073343" y="585745"/>
                  </a:lnTo>
                  <a:lnTo>
                    <a:pt x="4154809" y="570916"/>
                  </a:lnTo>
                  <a:lnTo>
                    <a:pt x="4236276" y="555589"/>
                  </a:lnTo>
                  <a:lnTo>
                    <a:pt x="4317743" y="539770"/>
                  </a:lnTo>
                  <a:lnTo>
                    <a:pt x="4399210" y="523469"/>
                  </a:lnTo>
                  <a:lnTo>
                    <a:pt x="4480677" y="506694"/>
                  </a:lnTo>
                  <a:lnTo>
                    <a:pt x="4562144" y="489459"/>
                  </a:lnTo>
                  <a:lnTo>
                    <a:pt x="4643611" y="471774"/>
                  </a:lnTo>
                  <a:lnTo>
                    <a:pt x="4725077" y="453655"/>
                  </a:lnTo>
                  <a:lnTo>
                    <a:pt x="4806544" y="435117"/>
                  </a:lnTo>
                  <a:lnTo>
                    <a:pt x="4888011" y="416175"/>
                  </a:lnTo>
                  <a:lnTo>
                    <a:pt x="4969478" y="396844"/>
                  </a:lnTo>
                  <a:lnTo>
                    <a:pt x="5050945" y="377143"/>
                  </a:lnTo>
                  <a:lnTo>
                    <a:pt x="5132412" y="357085"/>
                  </a:lnTo>
                  <a:lnTo>
                    <a:pt x="5213879" y="336689"/>
                  </a:lnTo>
                  <a:lnTo>
                    <a:pt x="5295345" y="315970"/>
                  </a:lnTo>
                  <a:lnTo>
                    <a:pt x="5376812" y="294945"/>
                  </a:lnTo>
                  <a:lnTo>
                    <a:pt x="5458279" y="273628"/>
                  </a:lnTo>
                  <a:lnTo>
                    <a:pt x="5539746" y="252035"/>
                  </a:lnTo>
                  <a:lnTo>
                    <a:pt x="5621213" y="230180"/>
                  </a:lnTo>
                  <a:lnTo>
                    <a:pt x="5702680" y="208077"/>
                  </a:lnTo>
                  <a:lnTo>
                    <a:pt x="5784147" y="185739"/>
                  </a:lnTo>
                  <a:lnTo>
                    <a:pt x="5865613" y="163180"/>
                  </a:lnTo>
                  <a:lnTo>
                    <a:pt x="5947080" y="140411"/>
                  </a:lnTo>
                  <a:lnTo>
                    <a:pt x="6028547" y="117444"/>
                  </a:lnTo>
                  <a:lnTo>
                    <a:pt x="6110014" y="94290"/>
                  </a:lnTo>
                  <a:lnTo>
                    <a:pt x="6191481" y="70959"/>
                  </a:lnTo>
                  <a:lnTo>
                    <a:pt x="6272948" y="47461"/>
                  </a:lnTo>
                  <a:lnTo>
                    <a:pt x="6354415" y="23805"/>
                  </a:lnTo>
                  <a:lnTo>
                    <a:pt x="64358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0934" y="2878105"/>
              <a:ext cx="6435881" cy="1285378"/>
            </a:xfrm>
            <a:custGeom>
              <a:avLst/>
              <a:pathLst>
                <a:path w="6435881" h="1285378">
                  <a:moveTo>
                    <a:pt x="6435881" y="0"/>
                  </a:moveTo>
                  <a:lnTo>
                    <a:pt x="6354415" y="3756"/>
                  </a:lnTo>
                  <a:lnTo>
                    <a:pt x="6272948" y="7662"/>
                  </a:lnTo>
                  <a:lnTo>
                    <a:pt x="6191481" y="11725"/>
                  </a:lnTo>
                  <a:lnTo>
                    <a:pt x="6110014" y="15956"/>
                  </a:lnTo>
                  <a:lnTo>
                    <a:pt x="6028547" y="20363"/>
                  </a:lnTo>
                  <a:lnTo>
                    <a:pt x="5947080" y="24958"/>
                  </a:lnTo>
                  <a:lnTo>
                    <a:pt x="5865613" y="29750"/>
                  </a:lnTo>
                  <a:lnTo>
                    <a:pt x="5784147" y="34753"/>
                  </a:lnTo>
                  <a:lnTo>
                    <a:pt x="5702680" y="39977"/>
                  </a:lnTo>
                  <a:lnTo>
                    <a:pt x="5621213" y="45436"/>
                  </a:lnTo>
                  <a:lnTo>
                    <a:pt x="5539746" y="51142"/>
                  </a:lnTo>
                  <a:lnTo>
                    <a:pt x="5458279" y="57110"/>
                  </a:lnTo>
                  <a:lnTo>
                    <a:pt x="5376812" y="63355"/>
                  </a:lnTo>
                  <a:lnTo>
                    <a:pt x="5295345" y="69891"/>
                  </a:lnTo>
                  <a:lnTo>
                    <a:pt x="5213879" y="76734"/>
                  </a:lnTo>
                  <a:lnTo>
                    <a:pt x="5132412" y="83899"/>
                  </a:lnTo>
                  <a:lnTo>
                    <a:pt x="5050945" y="91404"/>
                  </a:lnTo>
                  <a:lnTo>
                    <a:pt x="4969478" y="99264"/>
                  </a:lnTo>
                  <a:lnTo>
                    <a:pt x="4888011" y="107495"/>
                  </a:lnTo>
                  <a:lnTo>
                    <a:pt x="4806544" y="116114"/>
                  </a:lnTo>
                  <a:lnTo>
                    <a:pt x="4725077" y="125137"/>
                  </a:lnTo>
                  <a:lnTo>
                    <a:pt x="4643611" y="134580"/>
                  </a:lnTo>
                  <a:lnTo>
                    <a:pt x="4562144" y="144458"/>
                  </a:lnTo>
                  <a:lnTo>
                    <a:pt x="4480677" y="154783"/>
                  </a:lnTo>
                  <a:lnTo>
                    <a:pt x="4399210" y="165570"/>
                  </a:lnTo>
                  <a:lnTo>
                    <a:pt x="4317743" y="176831"/>
                  </a:lnTo>
                  <a:lnTo>
                    <a:pt x="4236276" y="188574"/>
                  </a:lnTo>
                  <a:lnTo>
                    <a:pt x="4154809" y="200808"/>
                  </a:lnTo>
                  <a:lnTo>
                    <a:pt x="4073343" y="213541"/>
                  </a:lnTo>
                  <a:lnTo>
                    <a:pt x="3991876" y="226776"/>
                  </a:lnTo>
                  <a:lnTo>
                    <a:pt x="3910409" y="240515"/>
                  </a:lnTo>
                  <a:lnTo>
                    <a:pt x="3828942" y="254759"/>
                  </a:lnTo>
                  <a:lnTo>
                    <a:pt x="3747475" y="269507"/>
                  </a:lnTo>
                  <a:lnTo>
                    <a:pt x="3666008" y="284752"/>
                  </a:lnTo>
                  <a:lnTo>
                    <a:pt x="3584541" y="300491"/>
                  </a:lnTo>
                  <a:lnTo>
                    <a:pt x="3503074" y="316714"/>
                  </a:lnTo>
                  <a:lnTo>
                    <a:pt x="3421608" y="333412"/>
                  </a:lnTo>
                  <a:lnTo>
                    <a:pt x="3340141" y="350573"/>
                  </a:lnTo>
                  <a:lnTo>
                    <a:pt x="3258674" y="368185"/>
                  </a:lnTo>
                  <a:lnTo>
                    <a:pt x="3177207" y="386233"/>
                  </a:lnTo>
                  <a:lnTo>
                    <a:pt x="3095740" y="404704"/>
                  </a:lnTo>
                  <a:lnTo>
                    <a:pt x="3014273" y="423581"/>
                  </a:lnTo>
                  <a:lnTo>
                    <a:pt x="2932806" y="442849"/>
                  </a:lnTo>
                  <a:lnTo>
                    <a:pt x="2851340" y="462491"/>
                  </a:lnTo>
                  <a:lnTo>
                    <a:pt x="2769873" y="482491"/>
                  </a:lnTo>
                  <a:lnTo>
                    <a:pt x="2688406" y="502833"/>
                  </a:lnTo>
                  <a:lnTo>
                    <a:pt x="2606939" y="523500"/>
                  </a:lnTo>
                  <a:lnTo>
                    <a:pt x="2525472" y="544476"/>
                  </a:lnTo>
                  <a:lnTo>
                    <a:pt x="2444005" y="565747"/>
                  </a:lnTo>
                  <a:lnTo>
                    <a:pt x="2362538" y="587296"/>
                  </a:lnTo>
                  <a:lnTo>
                    <a:pt x="2281072" y="609109"/>
                  </a:lnTo>
                  <a:lnTo>
                    <a:pt x="2199605" y="631172"/>
                  </a:lnTo>
                  <a:lnTo>
                    <a:pt x="2118138" y="653472"/>
                  </a:lnTo>
                  <a:lnTo>
                    <a:pt x="2036671" y="675996"/>
                  </a:lnTo>
                  <a:lnTo>
                    <a:pt x="1955204" y="698731"/>
                  </a:lnTo>
                  <a:lnTo>
                    <a:pt x="1873737" y="721667"/>
                  </a:lnTo>
                  <a:lnTo>
                    <a:pt x="1792270" y="744791"/>
                  </a:lnTo>
                  <a:lnTo>
                    <a:pt x="1710804" y="768094"/>
                  </a:lnTo>
                  <a:lnTo>
                    <a:pt x="1629337" y="791565"/>
                  </a:lnTo>
                  <a:lnTo>
                    <a:pt x="1547870" y="815196"/>
                  </a:lnTo>
                  <a:lnTo>
                    <a:pt x="1466403" y="838977"/>
                  </a:lnTo>
                  <a:lnTo>
                    <a:pt x="1384936" y="862901"/>
                  </a:lnTo>
                  <a:lnTo>
                    <a:pt x="1303469" y="886959"/>
                  </a:lnTo>
                  <a:lnTo>
                    <a:pt x="1222002" y="911144"/>
                  </a:lnTo>
                  <a:lnTo>
                    <a:pt x="1140536" y="935450"/>
                  </a:lnTo>
                  <a:lnTo>
                    <a:pt x="1059069" y="959870"/>
                  </a:lnTo>
                  <a:lnTo>
                    <a:pt x="977602" y="984398"/>
                  </a:lnTo>
                  <a:lnTo>
                    <a:pt x="896135" y="1009028"/>
                  </a:lnTo>
                  <a:lnTo>
                    <a:pt x="814668" y="1033754"/>
                  </a:lnTo>
                  <a:lnTo>
                    <a:pt x="733201" y="1058573"/>
                  </a:lnTo>
                  <a:lnTo>
                    <a:pt x="651734" y="1083478"/>
                  </a:lnTo>
                  <a:lnTo>
                    <a:pt x="570268" y="1108467"/>
                  </a:lnTo>
                  <a:lnTo>
                    <a:pt x="488801" y="1133533"/>
                  </a:lnTo>
                  <a:lnTo>
                    <a:pt x="407334" y="1158675"/>
                  </a:lnTo>
                  <a:lnTo>
                    <a:pt x="325867" y="1183887"/>
                  </a:lnTo>
                  <a:lnTo>
                    <a:pt x="244400" y="1209166"/>
                  </a:lnTo>
                  <a:lnTo>
                    <a:pt x="162933" y="1234510"/>
                  </a:lnTo>
                  <a:lnTo>
                    <a:pt x="81466" y="1259915"/>
                  </a:lnTo>
                  <a:lnTo>
                    <a:pt x="0" y="12853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0934" y="2339215"/>
              <a:ext cx="6435881" cy="1088683"/>
            </a:xfrm>
            <a:custGeom>
              <a:avLst/>
              <a:pathLst>
                <a:path w="6435881" h="1088683">
                  <a:moveTo>
                    <a:pt x="0" y="1088683"/>
                  </a:moveTo>
                  <a:lnTo>
                    <a:pt x="81466" y="1074902"/>
                  </a:lnTo>
                  <a:lnTo>
                    <a:pt x="162933" y="1061122"/>
                  </a:lnTo>
                  <a:lnTo>
                    <a:pt x="244400" y="1047341"/>
                  </a:lnTo>
                  <a:lnTo>
                    <a:pt x="325867" y="1033560"/>
                  </a:lnTo>
                  <a:lnTo>
                    <a:pt x="407334" y="1019779"/>
                  </a:lnTo>
                  <a:lnTo>
                    <a:pt x="488801" y="1005998"/>
                  </a:lnTo>
                  <a:lnTo>
                    <a:pt x="570268" y="992218"/>
                  </a:lnTo>
                  <a:lnTo>
                    <a:pt x="651734" y="978437"/>
                  </a:lnTo>
                  <a:lnTo>
                    <a:pt x="733201" y="964656"/>
                  </a:lnTo>
                  <a:lnTo>
                    <a:pt x="814668" y="950875"/>
                  </a:lnTo>
                  <a:lnTo>
                    <a:pt x="896135" y="937094"/>
                  </a:lnTo>
                  <a:lnTo>
                    <a:pt x="977602" y="923314"/>
                  </a:lnTo>
                  <a:lnTo>
                    <a:pt x="1059069" y="909533"/>
                  </a:lnTo>
                  <a:lnTo>
                    <a:pt x="1140536" y="895752"/>
                  </a:lnTo>
                  <a:lnTo>
                    <a:pt x="1222002" y="881971"/>
                  </a:lnTo>
                  <a:lnTo>
                    <a:pt x="1303469" y="868190"/>
                  </a:lnTo>
                  <a:lnTo>
                    <a:pt x="1384936" y="854409"/>
                  </a:lnTo>
                  <a:lnTo>
                    <a:pt x="1466403" y="840629"/>
                  </a:lnTo>
                  <a:lnTo>
                    <a:pt x="1547870" y="826848"/>
                  </a:lnTo>
                  <a:lnTo>
                    <a:pt x="1629337" y="813067"/>
                  </a:lnTo>
                  <a:lnTo>
                    <a:pt x="1710804" y="799286"/>
                  </a:lnTo>
                  <a:lnTo>
                    <a:pt x="1792270" y="785505"/>
                  </a:lnTo>
                  <a:lnTo>
                    <a:pt x="1873737" y="771725"/>
                  </a:lnTo>
                  <a:lnTo>
                    <a:pt x="1955204" y="757944"/>
                  </a:lnTo>
                  <a:lnTo>
                    <a:pt x="2036671" y="744163"/>
                  </a:lnTo>
                  <a:lnTo>
                    <a:pt x="2118138" y="730382"/>
                  </a:lnTo>
                  <a:lnTo>
                    <a:pt x="2199605" y="716601"/>
                  </a:lnTo>
                  <a:lnTo>
                    <a:pt x="2281072" y="702821"/>
                  </a:lnTo>
                  <a:lnTo>
                    <a:pt x="2362538" y="689040"/>
                  </a:lnTo>
                  <a:lnTo>
                    <a:pt x="2444005" y="675259"/>
                  </a:lnTo>
                  <a:lnTo>
                    <a:pt x="2525472" y="661478"/>
                  </a:lnTo>
                  <a:lnTo>
                    <a:pt x="2606939" y="647697"/>
                  </a:lnTo>
                  <a:lnTo>
                    <a:pt x="2688406" y="633917"/>
                  </a:lnTo>
                  <a:lnTo>
                    <a:pt x="2769873" y="620136"/>
                  </a:lnTo>
                  <a:lnTo>
                    <a:pt x="2851340" y="606355"/>
                  </a:lnTo>
                  <a:lnTo>
                    <a:pt x="2932806" y="592574"/>
                  </a:lnTo>
                  <a:lnTo>
                    <a:pt x="3014273" y="578793"/>
                  </a:lnTo>
                  <a:lnTo>
                    <a:pt x="3095740" y="565013"/>
                  </a:lnTo>
                  <a:lnTo>
                    <a:pt x="3177207" y="551232"/>
                  </a:lnTo>
                  <a:lnTo>
                    <a:pt x="3258674" y="537451"/>
                  </a:lnTo>
                  <a:lnTo>
                    <a:pt x="3340141" y="523670"/>
                  </a:lnTo>
                  <a:lnTo>
                    <a:pt x="3421608" y="509889"/>
                  </a:lnTo>
                  <a:lnTo>
                    <a:pt x="3503074" y="496109"/>
                  </a:lnTo>
                  <a:lnTo>
                    <a:pt x="3584541" y="482328"/>
                  </a:lnTo>
                  <a:lnTo>
                    <a:pt x="3666008" y="468547"/>
                  </a:lnTo>
                  <a:lnTo>
                    <a:pt x="3747475" y="454766"/>
                  </a:lnTo>
                  <a:lnTo>
                    <a:pt x="3828942" y="440985"/>
                  </a:lnTo>
                  <a:lnTo>
                    <a:pt x="3910409" y="427204"/>
                  </a:lnTo>
                  <a:lnTo>
                    <a:pt x="3991876" y="413424"/>
                  </a:lnTo>
                  <a:lnTo>
                    <a:pt x="4073343" y="399643"/>
                  </a:lnTo>
                  <a:lnTo>
                    <a:pt x="4154809" y="385862"/>
                  </a:lnTo>
                  <a:lnTo>
                    <a:pt x="4236276" y="372081"/>
                  </a:lnTo>
                  <a:lnTo>
                    <a:pt x="4317743" y="358300"/>
                  </a:lnTo>
                  <a:lnTo>
                    <a:pt x="4399210" y="344520"/>
                  </a:lnTo>
                  <a:lnTo>
                    <a:pt x="4480677" y="330739"/>
                  </a:lnTo>
                  <a:lnTo>
                    <a:pt x="4562144" y="316958"/>
                  </a:lnTo>
                  <a:lnTo>
                    <a:pt x="4643611" y="303177"/>
                  </a:lnTo>
                  <a:lnTo>
                    <a:pt x="4725077" y="289396"/>
                  </a:lnTo>
                  <a:lnTo>
                    <a:pt x="4806544" y="275616"/>
                  </a:lnTo>
                  <a:lnTo>
                    <a:pt x="4888011" y="261835"/>
                  </a:lnTo>
                  <a:lnTo>
                    <a:pt x="4969478" y="248054"/>
                  </a:lnTo>
                  <a:lnTo>
                    <a:pt x="5050945" y="234273"/>
                  </a:lnTo>
                  <a:lnTo>
                    <a:pt x="5132412" y="220492"/>
                  </a:lnTo>
                  <a:lnTo>
                    <a:pt x="5213879" y="206712"/>
                  </a:lnTo>
                  <a:lnTo>
                    <a:pt x="5295345" y="192931"/>
                  </a:lnTo>
                  <a:lnTo>
                    <a:pt x="5376812" y="179150"/>
                  </a:lnTo>
                  <a:lnTo>
                    <a:pt x="5458279" y="165369"/>
                  </a:lnTo>
                  <a:lnTo>
                    <a:pt x="5539746" y="151588"/>
                  </a:lnTo>
                  <a:lnTo>
                    <a:pt x="5621213" y="137808"/>
                  </a:lnTo>
                  <a:lnTo>
                    <a:pt x="5702680" y="124027"/>
                  </a:lnTo>
                  <a:lnTo>
                    <a:pt x="5784147" y="110246"/>
                  </a:lnTo>
                  <a:lnTo>
                    <a:pt x="5865613" y="96465"/>
                  </a:lnTo>
                  <a:lnTo>
                    <a:pt x="5947080" y="82684"/>
                  </a:lnTo>
                  <a:lnTo>
                    <a:pt x="6028547" y="68904"/>
                  </a:lnTo>
                  <a:lnTo>
                    <a:pt x="6110014" y="55123"/>
                  </a:lnTo>
                  <a:lnTo>
                    <a:pt x="6191481" y="41342"/>
                  </a:lnTo>
                  <a:lnTo>
                    <a:pt x="6272948" y="27561"/>
                  </a:lnTo>
                  <a:lnTo>
                    <a:pt x="6354415" y="13780"/>
                  </a:lnTo>
                  <a:lnTo>
                    <a:pt x="643588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711464" y="2070013"/>
              <a:ext cx="343467" cy="162333"/>
            </a:xfrm>
            <a:custGeom>
              <a:avLst/>
              <a:pathLst>
                <a:path w="343467" h="162333">
                  <a:moveTo>
                    <a:pt x="0" y="0"/>
                  </a:moveTo>
                  <a:lnTo>
                    <a:pt x="343467" y="16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3070642" y="2439381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116362" y="2453884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677512" y="2484918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23232" y="2499420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661972" y="1878212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07692" y="1892715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695721" y="3591530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741441" y="3606033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1614" y="2965764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257334" y="2980266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093010" y="2160959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138730" y="2175393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056933" y="2422353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102653" y="2436787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3793315"/>
              <a:ext cx="176051" cy="9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6.4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3123237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2454896"/>
              <a:ext cx="176051" cy="92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70459" y="1786617"/>
              <a:ext cx="176051" cy="9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7.6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419986" y="4341791"/>
              <a:ext cx="247364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121677" y="4342970"/>
              <a:ext cx="247364" cy="9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23367" y="4341791"/>
              <a:ext cx="247364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525058" y="4341791"/>
              <a:ext cx="247364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8226749" y="4341791"/>
              <a:ext cx="247364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848875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66372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93690" y="2917204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006265" y="298190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09140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309140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0.502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3558" y="2229624"/>
              <a:ext cx="96590" cy="190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40882" y="2191446"/>
              <a:ext cx="96590" cy="572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8205" y="2229624"/>
              <a:ext cx="96590" cy="190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55528" y="2191446"/>
              <a:ext cx="96590" cy="572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162852" y="1790585"/>
              <a:ext cx="96590" cy="458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270175" y="2096003"/>
              <a:ext cx="96590" cy="1527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377498" y="1599699"/>
              <a:ext cx="96590" cy="6490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484821" y="1618788"/>
              <a:ext cx="96590" cy="6299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92145" y="2115092"/>
              <a:ext cx="96590" cy="1336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33558" y="3285356"/>
              <a:ext cx="96590" cy="349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2852" y="3250391"/>
              <a:ext cx="96590" cy="699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77498" y="3145496"/>
              <a:ext cx="96590" cy="1748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484821" y="2516129"/>
              <a:ext cx="96590" cy="80419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592145" y="2830813"/>
              <a:ext cx="96590" cy="4895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33558" y="4364737"/>
              <a:ext cx="96590" cy="271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840882" y="4351141"/>
              <a:ext cx="96590" cy="407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948205" y="4378333"/>
              <a:ext cx="96590" cy="13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055528" y="4351141"/>
              <a:ext cx="96590" cy="407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162852" y="4038435"/>
              <a:ext cx="96590" cy="35349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270175" y="4283162"/>
              <a:ext cx="96590" cy="1087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377498" y="3861688"/>
              <a:ext cx="96590" cy="5302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484821" y="3630557"/>
              <a:ext cx="96590" cy="7613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592145" y="4106415"/>
              <a:ext cx="96590" cy="2855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961166" y="2231843"/>
              <a:ext cx="96590" cy="168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283136" y="1961939"/>
              <a:ext cx="96590" cy="2867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390459" y="2113760"/>
              <a:ext cx="96590" cy="1349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497782" y="1523345"/>
              <a:ext cx="96590" cy="7253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05106" y="1337786"/>
              <a:ext cx="96590" cy="9109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12429" y="2147498"/>
              <a:ext cx="96590" cy="1012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497782" y="3215426"/>
              <a:ext cx="96590" cy="1048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605106" y="2638506"/>
              <a:ext cx="96590" cy="68181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712429" y="2533611"/>
              <a:ext cx="96590" cy="7867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961166" y="4378333"/>
              <a:ext cx="96590" cy="13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83136" y="4160798"/>
              <a:ext cx="96590" cy="2311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90459" y="4283162"/>
              <a:ext cx="96590" cy="1087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497782" y="3780113"/>
              <a:ext cx="96590" cy="6118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605106" y="3481002"/>
              <a:ext cx="96590" cy="9109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712429" y="4106415"/>
              <a:ext cx="96590" cy="2855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74127" y="2229624"/>
              <a:ext cx="96590" cy="190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188773" y="2229624"/>
              <a:ext cx="96590" cy="190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296097" y="2210535"/>
              <a:ext cx="96590" cy="381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403420" y="1828763"/>
              <a:ext cx="96590" cy="4199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510743" y="2096003"/>
              <a:ext cx="96590" cy="1527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618066" y="1637877"/>
              <a:ext cx="96590" cy="6108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725390" y="1504256"/>
              <a:ext cx="96590" cy="744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832713" y="2076915"/>
              <a:ext cx="96590" cy="1717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618066" y="3241650"/>
              <a:ext cx="96590" cy="786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25390" y="2533611"/>
              <a:ext cx="96590" cy="7867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832713" y="2612282"/>
              <a:ext cx="96590" cy="7080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974127" y="4377892"/>
              <a:ext cx="96590" cy="140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188773" y="4377892"/>
              <a:ext cx="96590" cy="140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296097" y="4363854"/>
              <a:ext cx="96590" cy="280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403420" y="4083107"/>
              <a:ext cx="96590" cy="3088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10743" y="4279630"/>
              <a:ext cx="96590" cy="1122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618066" y="3914659"/>
              <a:ext cx="96590" cy="4772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725390" y="3563726"/>
              <a:ext cx="96590" cy="8282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832713" y="4012921"/>
              <a:ext cx="96590" cy="3790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094411" y="2213614"/>
              <a:ext cx="96590" cy="3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201734" y="2196065"/>
              <a:ext cx="96590" cy="526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309057" y="2213614"/>
              <a:ext cx="96590" cy="3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416381" y="2108319"/>
              <a:ext cx="96590" cy="1403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523704" y="1757334"/>
              <a:ext cx="96590" cy="491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631027" y="1827531"/>
              <a:ext cx="96590" cy="4211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738351" y="1862630"/>
              <a:ext cx="96590" cy="3860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845674" y="1704687"/>
              <a:ext cx="96590" cy="5440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52997" y="2178515"/>
              <a:ext cx="96590" cy="7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01734" y="3266065"/>
              <a:ext cx="96590" cy="542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738351" y="2994786"/>
              <a:ext cx="96590" cy="3255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845674" y="2506483"/>
              <a:ext cx="96590" cy="81383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952997" y="2940530"/>
              <a:ext cx="96590" cy="37979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094411" y="4363671"/>
              <a:ext cx="96590" cy="282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201734" y="4335413"/>
              <a:ext cx="96590" cy="56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309057" y="4363671"/>
              <a:ext cx="96590" cy="282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416381" y="4278896"/>
              <a:ext cx="96590" cy="113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523704" y="3996314"/>
              <a:ext cx="96590" cy="3956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631027" y="4052831"/>
              <a:ext cx="96590" cy="3390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738351" y="3996314"/>
              <a:ext cx="96590" cy="3956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845674" y="3741991"/>
              <a:ext cx="96590" cy="6499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952997" y="4236509"/>
              <a:ext cx="96590" cy="1554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14695" y="2229953"/>
              <a:ext cx="96590" cy="1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22018" y="2211193"/>
              <a:ext cx="96590" cy="3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29342" y="2211193"/>
              <a:ext cx="96590" cy="3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536665" y="2136155"/>
              <a:ext cx="96590" cy="1125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643988" y="1760965"/>
              <a:ext cx="96590" cy="487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751311" y="2023598"/>
              <a:ext cx="96590" cy="225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858635" y="1873522"/>
              <a:ext cx="96590" cy="3751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965958" y="1404535"/>
              <a:ext cx="96590" cy="8441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073281" y="2211193"/>
              <a:ext cx="96590" cy="3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643988" y="3277796"/>
              <a:ext cx="96590" cy="42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858635" y="3277796"/>
              <a:ext cx="96590" cy="42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965958" y="2512349"/>
              <a:ext cx="96590" cy="80797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073281" y="2639923"/>
              <a:ext cx="96590" cy="68039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214695" y="4377800"/>
              <a:ext cx="96590" cy="141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322018" y="4363671"/>
              <a:ext cx="96590" cy="282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5429342" y="4363671"/>
              <a:ext cx="96590" cy="282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536665" y="4307154"/>
              <a:ext cx="96590" cy="847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5643988" y="4010443"/>
              <a:ext cx="96590" cy="38148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5751311" y="4222380"/>
              <a:ext cx="96590" cy="169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858635" y="4095218"/>
              <a:ext cx="96590" cy="2967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965958" y="3487667"/>
              <a:ext cx="96590" cy="9042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073281" y="4137605"/>
              <a:ext cx="96590" cy="2543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6442302" y="2211514"/>
              <a:ext cx="96590" cy="371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6656949" y="2230113"/>
              <a:ext cx="96590" cy="185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764272" y="1783733"/>
              <a:ext cx="96590" cy="464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6871596" y="2044122"/>
              <a:ext cx="96590" cy="2045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6978919" y="1634940"/>
              <a:ext cx="96590" cy="6137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086242" y="1523345"/>
              <a:ext cx="96590" cy="7253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193566" y="2137117"/>
              <a:ext cx="96590" cy="1115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978919" y="3237509"/>
              <a:ext cx="96590" cy="828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086242" y="2409394"/>
              <a:ext cx="96590" cy="9109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193566" y="2740640"/>
              <a:ext cx="96590" cy="5796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442302" y="4364035"/>
              <a:ext cx="96590" cy="2789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656949" y="4377982"/>
              <a:ext cx="96590" cy="139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764272" y="4043259"/>
              <a:ext cx="96590" cy="3486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871596" y="4238514"/>
              <a:ext cx="96590" cy="1534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978919" y="3903792"/>
              <a:ext cx="96590" cy="4881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7086242" y="3541175"/>
              <a:ext cx="96590" cy="850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193566" y="4112993"/>
              <a:ext cx="96590" cy="2789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455263" y="2229283"/>
              <a:ext cx="96590" cy="194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669910" y="2190424"/>
              <a:ext cx="96590" cy="582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777233" y="2190424"/>
              <a:ext cx="96590" cy="582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884556" y="1937841"/>
              <a:ext cx="96590" cy="3108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991880" y="2112706"/>
              <a:ext cx="96590" cy="1360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8099203" y="1432674"/>
              <a:ext cx="96590" cy="816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8206526" y="1529821"/>
              <a:ext cx="96590" cy="7188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8313850" y="2190424"/>
              <a:ext cx="96590" cy="582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884556" y="3239633"/>
              <a:ext cx="96590" cy="806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991880" y="3279977"/>
              <a:ext cx="96590" cy="403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099203" y="3199288"/>
              <a:ext cx="96590" cy="121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8206526" y="2594127"/>
              <a:ext cx="96590" cy="7261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8313850" y="2715160"/>
              <a:ext cx="96590" cy="60516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455263" y="4377613"/>
              <a:ext cx="96590" cy="143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669910" y="4348980"/>
              <a:ext cx="96590" cy="42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777233" y="4348980"/>
              <a:ext cx="96590" cy="42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884556" y="4134237"/>
              <a:ext cx="96590" cy="2576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991880" y="4277399"/>
              <a:ext cx="96590" cy="1145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8099203" y="3747698"/>
              <a:ext cx="96590" cy="6442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206526" y="3604536"/>
              <a:ext cx="96590" cy="7873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8313850" y="4134237"/>
              <a:ext cx="96590" cy="2576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54813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23121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391430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975097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243406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2511714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3095381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3363690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3631998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4215666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483974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4752282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335950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604258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872566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6456234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6724542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6992850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7576518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844826" y="4448544"/>
              <a:ext cx="176051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8113135" y="4449785"/>
              <a:ext cx="176051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3" name="rc172"/>
            <p:cNvSpPr/>
            <p:nvPr/>
          </p:nvSpPr>
          <p:spPr>
            <a:xfrm>
              <a:off x="3354896" y="4626864"/>
              <a:ext cx="243420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354896" y="4626864"/>
              <a:ext cx="243420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424485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433485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390028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399028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5355571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364571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3713530" y="4650705"/>
              <a:ext cx="606908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826)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4679073" y="4650705"/>
              <a:ext cx="606908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258)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644616" y="4686486"/>
              <a:ext cx="144487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30573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26191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28228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34159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31527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0067" y="2906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29137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198101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154471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157256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05079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163578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675245" y="164291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7730582" y="182106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433737" y="275273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89074" y="241644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44412" y="249809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599749" y="315722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55086" y="278590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710423" y="259668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7765760" y="263156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70618" y="282842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8207" y="2828420"/>
              <a:ext cx="0" cy="507526"/>
            </a:xfrm>
            <a:custGeom>
              <a:avLst/>
              <a:pathLst>
                <a:path w="0" h="507526">
                  <a:moveTo>
                    <a:pt x="0" y="0"/>
                  </a:moveTo>
                  <a:lnTo>
                    <a:pt x="0" y="50752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370618" y="333594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56" y="247322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43545" y="2473225"/>
              <a:ext cx="0" cy="341539"/>
            </a:xfrm>
            <a:custGeom>
              <a:avLst/>
              <a:pathLst>
                <a:path w="0" h="341539">
                  <a:moveTo>
                    <a:pt x="0" y="0"/>
                  </a:moveTo>
                  <a:lnTo>
                    <a:pt x="0" y="34153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25956" y="28147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81293" y="262176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98882" y="2621765"/>
              <a:ext cx="0" cy="451798"/>
            </a:xfrm>
            <a:custGeom>
              <a:avLst/>
              <a:pathLst>
                <a:path w="0" h="451798">
                  <a:moveTo>
                    <a:pt x="0" y="0"/>
                  </a:moveTo>
                  <a:lnTo>
                    <a:pt x="0" y="45179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481293" y="30735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36630" y="318909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54219" y="3189098"/>
              <a:ext cx="0" cy="503438"/>
            </a:xfrm>
            <a:custGeom>
              <a:avLst/>
              <a:pathLst>
                <a:path w="0" h="503438">
                  <a:moveTo>
                    <a:pt x="0" y="0"/>
                  </a:moveTo>
                  <a:lnTo>
                    <a:pt x="0" y="50343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36630" y="369253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91967" y="292409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609556" y="2924092"/>
              <a:ext cx="0" cy="506982"/>
            </a:xfrm>
            <a:custGeom>
              <a:avLst/>
              <a:pathLst>
                <a:path w="0" h="506982">
                  <a:moveTo>
                    <a:pt x="0" y="0"/>
                  </a:moveTo>
                  <a:lnTo>
                    <a:pt x="0" y="50698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91967" y="343107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7304" y="271658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64893" y="2716585"/>
              <a:ext cx="0" cy="429403"/>
            </a:xfrm>
            <a:custGeom>
              <a:avLst/>
              <a:pathLst>
                <a:path w="0" h="429403">
                  <a:moveTo>
                    <a:pt x="0" y="0"/>
                  </a:moveTo>
                  <a:lnTo>
                    <a:pt x="0" y="42940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7304" y="314598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02641" y="271526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20230" y="2715267"/>
              <a:ext cx="0" cy="446704"/>
            </a:xfrm>
            <a:custGeom>
              <a:avLst/>
              <a:pathLst>
                <a:path w="0" h="446704">
                  <a:moveTo>
                    <a:pt x="0" y="0"/>
                  </a:moveTo>
                  <a:lnTo>
                    <a:pt x="0" y="44670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702641" y="316197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05796" y="165565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23385" y="1655650"/>
              <a:ext cx="0" cy="700379"/>
            </a:xfrm>
            <a:custGeom>
              <a:avLst/>
              <a:pathLst>
                <a:path w="0" h="700379">
                  <a:moveTo>
                    <a:pt x="0" y="0"/>
                  </a:moveTo>
                  <a:lnTo>
                    <a:pt x="0" y="70037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05796" y="23560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61134" y="137422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78722" y="1374224"/>
              <a:ext cx="0" cy="390626"/>
            </a:xfrm>
            <a:custGeom>
              <a:avLst/>
              <a:pathLst>
                <a:path w="0" h="390626">
                  <a:moveTo>
                    <a:pt x="0" y="0"/>
                  </a:moveTo>
                  <a:lnTo>
                    <a:pt x="0" y="39062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61134" y="176485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16471" y="143960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34060" y="1439600"/>
              <a:ext cx="0" cy="315572"/>
            </a:xfrm>
            <a:custGeom>
              <a:avLst/>
              <a:pathLst>
                <a:path w="0" h="315572">
                  <a:moveTo>
                    <a:pt x="0" y="0"/>
                  </a:moveTo>
                  <a:lnTo>
                    <a:pt x="0" y="31557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16471" y="175517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71808" y="165893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89397" y="1658931"/>
              <a:ext cx="0" cy="833382"/>
            </a:xfrm>
            <a:custGeom>
              <a:avLst/>
              <a:pathLst>
                <a:path w="0" h="833382">
                  <a:moveTo>
                    <a:pt x="0" y="0"/>
                  </a:moveTo>
                  <a:lnTo>
                    <a:pt x="0" y="83338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71808" y="249231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27145" y="144231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44734" y="1442316"/>
              <a:ext cx="0" cy="436590"/>
            </a:xfrm>
            <a:custGeom>
              <a:avLst/>
              <a:pathLst>
                <a:path w="0" h="436590">
                  <a:moveTo>
                    <a:pt x="0" y="0"/>
                  </a:moveTo>
                  <a:lnTo>
                    <a:pt x="0" y="43659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27145" y="18789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82482" y="150998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0071" y="1509985"/>
              <a:ext cx="0" cy="315513"/>
            </a:xfrm>
            <a:custGeom>
              <a:avLst/>
              <a:pathLst>
                <a:path w="0" h="315513">
                  <a:moveTo>
                    <a:pt x="0" y="0"/>
                  </a:moveTo>
                  <a:lnTo>
                    <a:pt x="0" y="31551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82482" y="182549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737819" y="156945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755408" y="1569450"/>
              <a:ext cx="0" cy="552872"/>
            </a:xfrm>
            <a:custGeom>
              <a:avLst/>
              <a:pathLst>
                <a:path w="0" h="552872">
                  <a:moveTo>
                    <a:pt x="0" y="0"/>
                  </a:moveTo>
                  <a:lnTo>
                    <a:pt x="0" y="55287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737819" y="212232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40974" y="255868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58563" y="2558685"/>
              <a:ext cx="0" cy="437745"/>
            </a:xfrm>
            <a:custGeom>
              <a:avLst/>
              <a:pathLst>
                <a:path w="0" h="437745">
                  <a:moveTo>
                    <a:pt x="0" y="0"/>
                  </a:moveTo>
                  <a:lnTo>
                    <a:pt x="0" y="43774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40974" y="29964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96311" y="228412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13900" y="2284125"/>
              <a:ext cx="0" cy="314284"/>
            </a:xfrm>
            <a:custGeom>
              <a:avLst/>
              <a:pathLst>
                <a:path w="0" h="314284">
                  <a:moveTo>
                    <a:pt x="0" y="0"/>
                  </a:moveTo>
                  <a:lnTo>
                    <a:pt x="0" y="31428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96311" y="259840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51649" y="233060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9238" y="2330609"/>
              <a:ext cx="0" cy="384615"/>
            </a:xfrm>
            <a:custGeom>
              <a:avLst/>
              <a:pathLst>
                <a:path w="0" h="384615">
                  <a:moveTo>
                    <a:pt x="0" y="0"/>
                  </a:moveTo>
                  <a:lnTo>
                    <a:pt x="0" y="38461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51649" y="271522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06986" y="294883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624575" y="2948838"/>
              <a:ext cx="0" cy="466433"/>
            </a:xfrm>
            <a:custGeom>
              <a:avLst/>
              <a:pathLst>
                <a:path w="0" h="466433">
                  <a:moveTo>
                    <a:pt x="0" y="0"/>
                  </a:moveTo>
                  <a:lnTo>
                    <a:pt x="0" y="46643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06986" y="341527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62323" y="258691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79912" y="2586916"/>
              <a:ext cx="0" cy="447635"/>
            </a:xfrm>
            <a:custGeom>
              <a:avLst/>
              <a:pathLst>
                <a:path w="0" h="447635">
                  <a:moveTo>
                    <a:pt x="0" y="0"/>
                  </a:moveTo>
                  <a:lnTo>
                    <a:pt x="0" y="44763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662323" y="303455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17660" y="243455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35249" y="2434553"/>
              <a:ext cx="0" cy="373922"/>
            </a:xfrm>
            <a:custGeom>
              <a:avLst/>
              <a:pathLst>
                <a:path w="0" h="373922">
                  <a:moveTo>
                    <a:pt x="0" y="0"/>
                  </a:moveTo>
                  <a:lnTo>
                    <a:pt x="0" y="37392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17660" y="280847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772997" y="246160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790586" y="2461602"/>
              <a:ext cx="0" cy="389575"/>
            </a:xfrm>
            <a:custGeom>
              <a:avLst/>
              <a:pathLst>
                <a:path w="0" h="389575">
                  <a:moveTo>
                    <a:pt x="0" y="0"/>
                  </a:moveTo>
                  <a:lnTo>
                    <a:pt x="0" y="38957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772997" y="285117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84045" y="3830341"/>
              <a:ext cx="1278681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093582" y="3830341"/>
              <a:ext cx="991629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60859" y="3830341"/>
              <a:ext cx="789099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767107" y="3975565"/>
              <a:ext cx="1423230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63058" y="3975565"/>
              <a:ext cx="963352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21545" y="4120788"/>
              <a:ext cx="1425029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6421" y="4120788"/>
              <a:ext cx="787300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7" name="rc96"/>
            <p:cNvSpPr/>
            <p:nvPr/>
          </p:nvSpPr>
          <p:spPr>
            <a:xfrm>
              <a:off x="3302704" y="4418096"/>
              <a:ext cx="257338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302704" y="4418096"/>
              <a:ext cx="257338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44188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26784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6382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07425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92327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429371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729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57870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3949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730927" y="4511527"/>
              <a:ext cx="606908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826)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696470" y="4511527"/>
              <a:ext cx="606908" cy="13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258)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62013" y="4547308"/>
              <a:ext cx="144487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2118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6098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749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6507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7832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7168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34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0655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50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0205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9429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2695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4371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5004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884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1468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914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039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478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350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1420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578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5273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4941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1149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650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4217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6494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77398"/>
              <a:ext cx="14600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50203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000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65133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4102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345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07058" y="34498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246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55819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4027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310819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33216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9783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2738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9065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7864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437074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1666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412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3806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2522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32293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886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1753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8435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05134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404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11962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39696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750249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0.328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83178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7869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37254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2394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5235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1585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5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74040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61696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78243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21321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70972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57340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3155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678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42249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815681"/>
              <a:ext cx="29052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300988"/>
              <a:ext cx="159103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55736"/>
              <a:ext cx="142814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65974"/>
              <a:ext cx="219219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9326"/>
              <a:ext cx="26602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234074"/>
              <a:ext cx="76395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14340"/>
              <a:ext cx="186641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842384"/>
              <a:ext cx="44624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936002"/>
              <a:ext cx="12802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90750"/>
              <a:ext cx="107481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152623"/>
              <a:ext cx="1323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207371"/>
              <a:ext cx="52639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329033"/>
              <a:ext cx="76418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2422650"/>
              <a:ext cx="48710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77398"/>
              <a:ext cx="81500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712200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68917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62767" y="290153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4167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4257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06076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172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3062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0718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72653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0343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9994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863627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2177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6855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1271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807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81257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71836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094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5624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54175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56635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3646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7042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6503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0345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16618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5440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77327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05225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0.139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33296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09980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9482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2126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48676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744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28220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1861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13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66399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78934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159488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80116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40697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4347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97138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0927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65442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50104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581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43321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108896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02372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90544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222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23183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90028" y="2902592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85047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76.4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11484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776987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766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72430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8832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1035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4217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079564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85107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9138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97198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3369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6160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9949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4464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9126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603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72343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7919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313950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9022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95667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0.355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319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63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7745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6947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3790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708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331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639271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94019"/>
              <a:ext cx="17843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692678"/>
              <a:ext cx="7582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747426"/>
              <a:ext cx="4252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544312"/>
              <a:ext cx="1376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99060"/>
              <a:ext cx="10815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030961"/>
              <a:ext cx="959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760933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815681"/>
              <a:ext cx="1833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300988"/>
              <a:ext cx="17210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55736"/>
              <a:ext cx="1655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65974"/>
              <a:ext cx="16059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720722"/>
              <a:ext cx="11313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9326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814340"/>
              <a:ext cx="11017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842384"/>
              <a:ext cx="11028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36002"/>
              <a:ext cx="16367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990750"/>
              <a:ext cx="16480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274285"/>
              <a:ext cx="3553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329033"/>
              <a:ext cx="3965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422650"/>
              <a:ext cx="2273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2477398"/>
              <a:ext cx="8954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672214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5391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64790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84992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692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98470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2332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2224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074543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842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71542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6670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37180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86144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41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112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4621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961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42154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9198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93027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2698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93822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4556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86721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1753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185680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0.253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212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8780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72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6839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8303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771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48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037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9546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8886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2492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0866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4456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6444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2832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063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497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3262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9450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077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2219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1171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5166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0391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0764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7090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1776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3977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2597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77398"/>
              <a:ext cx="14095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71145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68307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6277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7421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22241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2058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222412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6131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13835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27665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4490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178865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9465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7689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35858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3463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57348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9655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87766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16500" y="26579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35314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68072" y="2233238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122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0732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06839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2932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366716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99268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6789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68792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55001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699722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0.199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3785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971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8418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7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110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3117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9976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831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580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62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3618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9400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1100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3831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1858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87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1223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6714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6404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832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4120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3691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6627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371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8190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9143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7924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186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2332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61298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6153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19185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16886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666872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87395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32089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58043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1265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01956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87917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73375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1218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52499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264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30293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025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67339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76047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689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14003" y="259737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6169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306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73504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70226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5933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5297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66147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09301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04606" y="2233450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08263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476519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23513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0321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0560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20874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97885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0.112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2118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538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6098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788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4266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981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102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343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5880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50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3958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9429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7271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4371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6068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884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7730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914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659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478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350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5812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57864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7364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1183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941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3239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2133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486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6494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0673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0203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44035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000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69036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16861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88347" y="393671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00444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246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7829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4027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8608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33216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017330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2738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897111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7864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6326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1666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6129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3806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2522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7150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886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267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7330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8435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14199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0358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3887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39696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357524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0.413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641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1705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5921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7238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81581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389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966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509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1258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0508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134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6875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196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98771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83823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277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276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323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402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334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57515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4221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7824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9878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4296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4551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185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2555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77398"/>
              <a:ext cx="17574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35432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0757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8237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1404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06034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2917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86906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1130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16087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41099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50369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97776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09867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277934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28456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1798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786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22563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30458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022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23695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865376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12414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7267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78053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1983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4533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08809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4580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222412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047660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0.007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23701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09980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517609"/>
              <a:ext cx="162126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72357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937343"/>
              <a:ext cx="157035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395947"/>
              <a:ext cx="744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450695"/>
              <a:ext cx="135458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057664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112412"/>
              <a:ext cx="118683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639271"/>
              <a:ext cx="12013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94019"/>
              <a:ext cx="175324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692678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747426"/>
              <a:ext cx="72398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544312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99060"/>
              <a:ext cx="157967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85709"/>
              <a:ext cx="8545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815681"/>
              <a:ext cx="42610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300988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55736"/>
              <a:ext cx="152033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65974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720722"/>
              <a:ext cx="91551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9326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234074"/>
              <a:ext cx="138938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1434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69088"/>
              <a:ext cx="69244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87637"/>
              <a:ext cx="150104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842384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36002"/>
              <a:ext cx="19321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90750"/>
              <a:ext cx="140334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207371"/>
              <a:ext cx="115138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329033"/>
              <a:ext cx="107702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242265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77398"/>
              <a:ext cx="96155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8222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7240" y="1624928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90028" y="2902592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11484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022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860574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766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644803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77050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1035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04346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014200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69900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58.7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4478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16321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1055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20574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79608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82669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79126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9356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41606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6724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51770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0.399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319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629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7745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6762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3790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1792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331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7418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7910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8098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4416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7582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449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6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5618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959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7883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117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210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291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6059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548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5150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1017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2760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8615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367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1061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8656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3553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273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2404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2214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53124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64790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66436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692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69426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2332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3209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81234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0011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731904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842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35212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70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85211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86144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07855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0736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112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1936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961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4509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0522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39198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566301" y="18682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15180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2698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39633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55910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64556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1753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0711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0.047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212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2152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9321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9032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72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3604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1410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3830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48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9398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0869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8886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5882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0866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881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6444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1479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0633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546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3262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9450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0107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2219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0623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171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3000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0391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056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13545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776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2760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597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8045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1145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05513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93470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76.8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6277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65072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700269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73296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3835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30075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37721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178865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878519" y="1747606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7689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78419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3463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76994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9655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44878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16500" y="26579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35314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30101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122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52585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0732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90294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2932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346326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22241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644786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6789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6623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5001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94805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0.025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3785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927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8418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254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110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7826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9976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4420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580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1102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361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4610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6491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3831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8013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87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15350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6714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4394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8328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4120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5469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6627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10069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8190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3822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7924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5578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86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675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129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7848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93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15153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6886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3921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6872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17746" y="16248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32089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15669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1265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72828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7917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3229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71218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0051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264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751317" y="2111576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93938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339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091526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89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25304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6169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2965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73504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902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0226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37136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5297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9715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09301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672430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8263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84803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76519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57780" y="284070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0321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6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2224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80554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97885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82379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0.143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669" y="27071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246123" y="373133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077457" y="257223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68777" y="27266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19141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787184" y="266213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452931" y="264694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617880" y="258718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935551" y="323470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68894" y="273004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83458" y="293159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687774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54080" y="261768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669" y="27950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43491" y="260692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69880" y="273274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628805" y="27747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669" y="27071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46123" y="373133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36833" y="272149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73797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87184" y="266213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452931" y="264694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17880" y="25871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35551" y="323470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68894" y="273004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183458" y="293159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687774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654080" y="261768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70669" y="278316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43491" y="260692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628805" y="27747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70669" y="27071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235153" y="376509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910411" y="251795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499419" y="25132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87184" y="266213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69180" y="273140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617880" y="258718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832453" y="30928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68894" y="273004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183458" y="293159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6538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54080" y="261768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70669" y="28070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54847" y="259867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28805" y="27747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68777" y="27266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99419" y="25132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096185" y="2588003"/>
              <a:ext cx="1106001" cy="1162059"/>
            </a:xfrm>
            <a:custGeom>
              <a:avLst/>
              <a:pathLst>
                <a:path w="1106001" h="1162059">
                  <a:moveTo>
                    <a:pt x="491320" y="157391"/>
                  </a:moveTo>
                  <a:lnTo>
                    <a:pt x="493211" y="137850"/>
                  </a:lnTo>
                  <a:lnTo>
                    <a:pt x="500302" y="95750"/>
                  </a:lnTo>
                  <a:lnTo>
                    <a:pt x="516145" y="55317"/>
                  </a:lnTo>
                  <a:lnTo>
                    <a:pt x="540422" y="17912"/>
                  </a:lnTo>
                  <a:lnTo>
                    <a:pt x="576623" y="48406"/>
                  </a:lnTo>
                  <a:lnTo>
                    <a:pt x="618910" y="37514"/>
                  </a:lnTo>
                  <a:lnTo>
                    <a:pt x="666034" y="37649"/>
                  </a:lnTo>
                  <a:lnTo>
                    <a:pt x="709727" y="92862"/>
                  </a:lnTo>
                  <a:lnTo>
                    <a:pt x="679849" y="123541"/>
                  </a:lnTo>
                  <a:lnTo>
                    <a:pt x="646324" y="147119"/>
                  </a:lnTo>
                  <a:lnTo>
                    <a:pt x="610317" y="163212"/>
                  </a:lnTo>
                  <a:lnTo>
                    <a:pt x="650826" y="167022"/>
                  </a:lnTo>
                  <a:lnTo>
                    <a:pt x="691196" y="172789"/>
                  </a:lnTo>
                  <a:lnTo>
                    <a:pt x="731356" y="180508"/>
                  </a:lnTo>
                  <a:lnTo>
                    <a:pt x="771234" y="190171"/>
                  </a:lnTo>
                  <a:lnTo>
                    <a:pt x="810761" y="201770"/>
                  </a:lnTo>
                  <a:lnTo>
                    <a:pt x="849867" y="215292"/>
                  </a:lnTo>
                  <a:lnTo>
                    <a:pt x="888481" y="230722"/>
                  </a:lnTo>
                  <a:lnTo>
                    <a:pt x="926534" y="248045"/>
                  </a:lnTo>
                  <a:lnTo>
                    <a:pt x="963957" y="267243"/>
                  </a:lnTo>
                  <a:lnTo>
                    <a:pt x="1000683" y="288293"/>
                  </a:lnTo>
                  <a:lnTo>
                    <a:pt x="1036643" y="311173"/>
                  </a:lnTo>
                  <a:lnTo>
                    <a:pt x="1071771" y="335858"/>
                  </a:lnTo>
                  <a:lnTo>
                    <a:pt x="1106001" y="362320"/>
                  </a:lnTo>
                  <a:lnTo>
                    <a:pt x="1062783" y="362514"/>
                  </a:lnTo>
                  <a:lnTo>
                    <a:pt x="1019885" y="360876"/>
                  </a:lnTo>
                  <a:lnTo>
                    <a:pt x="977366" y="357421"/>
                  </a:lnTo>
                  <a:lnTo>
                    <a:pt x="935287" y="352164"/>
                  </a:lnTo>
                  <a:lnTo>
                    <a:pt x="893706" y="345126"/>
                  </a:lnTo>
                  <a:lnTo>
                    <a:pt x="852683" y="336324"/>
                  </a:lnTo>
                  <a:lnTo>
                    <a:pt x="812274" y="325783"/>
                  </a:lnTo>
                  <a:lnTo>
                    <a:pt x="772538" y="313524"/>
                  </a:lnTo>
                  <a:lnTo>
                    <a:pt x="733531" y="299574"/>
                  </a:lnTo>
                  <a:lnTo>
                    <a:pt x="695309" y="283960"/>
                  </a:lnTo>
                  <a:lnTo>
                    <a:pt x="657926" y="266709"/>
                  </a:lnTo>
                  <a:lnTo>
                    <a:pt x="621436" y="247852"/>
                  </a:lnTo>
                  <a:lnTo>
                    <a:pt x="585893" y="227422"/>
                  </a:lnTo>
                  <a:lnTo>
                    <a:pt x="551347" y="205451"/>
                  </a:lnTo>
                  <a:lnTo>
                    <a:pt x="583860" y="232480"/>
                  </a:lnTo>
                  <a:lnTo>
                    <a:pt x="615081" y="261090"/>
                  </a:lnTo>
                  <a:lnTo>
                    <a:pt x="644953" y="291234"/>
                  </a:lnTo>
                  <a:lnTo>
                    <a:pt x="673420" y="322863"/>
                  </a:lnTo>
                  <a:lnTo>
                    <a:pt x="700429" y="355927"/>
                  </a:lnTo>
                  <a:lnTo>
                    <a:pt x="725928" y="390372"/>
                  </a:lnTo>
                  <a:lnTo>
                    <a:pt x="749865" y="426144"/>
                  </a:lnTo>
                  <a:lnTo>
                    <a:pt x="772192" y="463189"/>
                  </a:lnTo>
                  <a:lnTo>
                    <a:pt x="792862" y="501447"/>
                  </a:lnTo>
                  <a:lnTo>
                    <a:pt x="811829" y="540862"/>
                  </a:lnTo>
                  <a:lnTo>
                    <a:pt x="829051" y="581372"/>
                  </a:lnTo>
                  <a:lnTo>
                    <a:pt x="844485" y="622915"/>
                  </a:lnTo>
                  <a:lnTo>
                    <a:pt x="858093" y="665429"/>
                  </a:lnTo>
                  <a:lnTo>
                    <a:pt x="823877" y="638977"/>
                  </a:lnTo>
                  <a:lnTo>
                    <a:pt x="790938" y="611327"/>
                  </a:lnTo>
                  <a:lnTo>
                    <a:pt x="759313" y="582522"/>
                  </a:lnTo>
                  <a:lnTo>
                    <a:pt x="729035" y="552603"/>
                  </a:lnTo>
                  <a:lnTo>
                    <a:pt x="700136" y="521616"/>
                  </a:lnTo>
                  <a:lnTo>
                    <a:pt x="672648" y="489605"/>
                  </a:lnTo>
                  <a:lnTo>
                    <a:pt x="646599" y="456616"/>
                  </a:lnTo>
                  <a:lnTo>
                    <a:pt x="622020" y="422695"/>
                  </a:lnTo>
                  <a:lnTo>
                    <a:pt x="598937" y="387890"/>
                  </a:lnTo>
                  <a:lnTo>
                    <a:pt x="577375" y="352247"/>
                  </a:lnTo>
                  <a:lnTo>
                    <a:pt x="557361" y="315817"/>
                  </a:lnTo>
                  <a:lnTo>
                    <a:pt x="538916" y="278648"/>
                  </a:lnTo>
                  <a:lnTo>
                    <a:pt x="522063" y="240791"/>
                  </a:lnTo>
                  <a:lnTo>
                    <a:pt x="506822" y="202295"/>
                  </a:lnTo>
                  <a:lnTo>
                    <a:pt x="493211" y="163212"/>
                  </a:lnTo>
                  <a:lnTo>
                    <a:pt x="493211" y="225809"/>
                  </a:lnTo>
                  <a:lnTo>
                    <a:pt x="491853" y="266953"/>
                  </a:lnTo>
                  <a:lnTo>
                    <a:pt x="489418" y="308064"/>
                  </a:lnTo>
                  <a:lnTo>
                    <a:pt x="485907" y="349122"/>
                  </a:lnTo>
                  <a:lnTo>
                    <a:pt x="481320" y="390107"/>
                  </a:lnTo>
                  <a:lnTo>
                    <a:pt x="475660" y="430996"/>
                  </a:lnTo>
                  <a:lnTo>
                    <a:pt x="468928" y="471768"/>
                  </a:lnTo>
                  <a:lnTo>
                    <a:pt x="461125" y="512404"/>
                  </a:lnTo>
                  <a:lnTo>
                    <a:pt x="452256" y="552881"/>
                  </a:lnTo>
                  <a:lnTo>
                    <a:pt x="442322" y="593178"/>
                  </a:lnTo>
                  <a:lnTo>
                    <a:pt x="431326" y="633275"/>
                  </a:lnTo>
                  <a:lnTo>
                    <a:pt x="419274" y="673151"/>
                  </a:lnTo>
                  <a:lnTo>
                    <a:pt x="406168" y="712785"/>
                  </a:lnTo>
                  <a:lnTo>
                    <a:pt x="392012" y="752157"/>
                  </a:lnTo>
                  <a:lnTo>
                    <a:pt x="376813" y="791245"/>
                  </a:lnTo>
                  <a:lnTo>
                    <a:pt x="360573" y="830029"/>
                  </a:lnTo>
                  <a:lnTo>
                    <a:pt x="343300" y="868488"/>
                  </a:lnTo>
                  <a:lnTo>
                    <a:pt x="324999" y="906603"/>
                  </a:lnTo>
                  <a:lnTo>
                    <a:pt x="305676" y="944353"/>
                  </a:lnTo>
                  <a:lnTo>
                    <a:pt x="285338" y="981717"/>
                  </a:lnTo>
                  <a:lnTo>
                    <a:pt x="263991" y="1018676"/>
                  </a:lnTo>
                  <a:lnTo>
                    <a:pt x="241642" y="1055209"/>
                  </a:lnTo>
                  <a:lnTo>
                    <a:pt x="218300" y="1091298"/>
                  </a:lnTo>
                  <a:lnTo>
                    <a:pt x="193972" y="1126921"/>
                  </a:lnTo>
                  <a:lnTo>
                    <a:pt x="168666" y="1162059"/>
                  </a:lnTo>
                  <a:lnTo>
                    <a:pt x="169567" y="1119801"/>
                  </a:lnTo>
                  <a:lnTo>
                    <a:pt x="171440" y="1077717"/>
                  </a:lnTo>
                  <a:lnTo>
                    <a:pt x="174280" y="1035823"/>
                  </a:lnTo>
                  <a:lnTo>
                    <a:pt x="178084" y="994136"/>
                  </a:lnTo>
                  <a:lnTo>
                    <a:pt x="182846" y="952674"/>
                  </a:lnTo>
                  <a:lnTo>
                    <a:pt x="188562" y="911455"/>
                  </a:lnTo>
                  <a:lnTo>
                    <a:pt x="195227" y="870494"/>
                  </a:lnTo>
                  <a:lnTo>
                    <a:pt x="202835" y="829808"/>
                  </a:lnTo>
                  <a:lnTo>
                    <a:pt x="211380" y="789416"/>
                  </a:lnTo>
                  <a:lnTo>
                    <a:pt x="220857" y="749332"/>
                  </a:lnTo>
                  <a:lnTo>
                    <a:pt x="231258" y="709574"/>
                  </a:lnTo>
                  <a:lnTo>
                    <a:pt x="242578" y="670159"/>
                  </a:lnTo>
                  <a:lnTo>
                    <a:pt x="254810" y="631102"/>
                  </a:lnTo>
                  <a:lnTo>
                    <a:pt x="267946" y="592420"/>
                  </a:lnTo>
                  <a:lnTo>
                    <a:pt x="281979" y="554129"/>
                  </a:lnTo>
                  <a:lnTo>
                    <a:pt x="296902" y="516245"/>
                  </a:lnTo>
                  <a:lnTo>
                    <a:pt x="312707" y="478784"/>
                  </a:lnTo>
                  <a:lnTo>
                    <a:pt x="329385" y="441761"/>
                  </a:lnTo>
                  <a:lnTo>
                    <a:pt x="346929" y="405193"/>
                  </a:lnTo>
                  <a:lnTo>
                    <a:pt x="365330" y="369094"/>
                  </a:lnTo>
                  <a:lnTo>
                    <a:pt x="384578" y="333480"/>
                  </a:lnTo>
                  <a:lnTo>
                    <a:pt x="404665" y="298367"/>
                  </a:lnTo>
                  <a:lnTo>
                    <a:pt x="425582" y="263768"/>
                  </a:lnTo>
                  <a:lnTo>
                    <a:pt x="447318" y="229700"/>
                  </a:lnTo>
                  <a:lnTo>
                    <a:pt x="469865" y="196176"/>
                  </a:lnTo>
                  <a:lnTo>
                    <a:pt x="493211" y="163212"/>
                  </a:lnTo>
                  <a:lnTo>
                    <a:pt x="493211" y="163212"/>
                  </a:lnTo>
                  <a:lnTo>
                    <a:pt x="492423" y="163469"/>
                  </a:lnTo>
                  <a:lnTo>
                    <a:pt x="441684" y="163212"/>
                  </a:lnTo>
                  <a:lnTo>
                    <a:pt x="399262" y="160528"/>
                  </a:lnTo>
                  <a:lnTo>
                    <a:pt x="356986" y="155423"/>
                  </a:lnTo>
                  <a:lnTo>
                    <a:pt x="314959" y="147902"/>
                  </a:lnTo>
                  <a:lnTo>
                    <a:pt x="273285" y="137978"/>
                  </a:lnTo>
                  <a:lnTo>
                    <a:pt x="232067" y="125665"/>
                  </a:lnTo>
                  <a:lnTo>
                    <a:pt x="191407" y="110983"/>
                  </a:lnTo>
                  <a:lnTo>
                    <a:pt x="151406" y="93954"/>
                  </a:lnTo>
                  <a:lnTo>
                    <a:pt x="112166" y="74604"/>
                  </a:lnTo>
                  <a:lnTo>
                    <a:pt x="73786" y="52965"/>
                  </a:lnTo>
                  <a:lnTo>
                    <a:pt x="36365" y="29070"/>
                  </a:lnTo>
                  <a:lnTo>
                    <a:pt x="0" y="2958"/>
                  </a:lnTo>
                  <a:lnTo>
                    <a:pt x="44844" y="20"/>
                  </a:lnTo>
                  <a:lnTo>
                    <a:pt x="89246" y="0"/>
                  </a:lnTo>
                  <a:lnTo>
                    <a:pt x="133056" y="2861"/>
                  </a:lnTo>
                  <a:lnTo>
                    <a:pt x="176127" y="8560"/>
                  </a:lnTo>
                  <a:lnTo>
                    <a:pt x="218317" y="17048"/>
                  </a:lnTo>
                  <a:lnTo>
                    <a:pt x="259484" y="28269"/>
                  </a:lnTo>
                  <a:lnTo>
                    <a:pt x="299488" y="42160"/>
                  </a:lnTo>
                  <a:lnTo>
                    <a:pt x="338195" y="58653"/>
                  </a:lnTo>
                  <a:lnTo>
                    <a:pt x="375474" y="77671"/>
                  </a:lnTo>
                  <a:lnTo>
                    <a:pt x="420363" y="97619"/>
                  </a:lnTo>
                  <a:lnTo>
                    <a:pt x="459405" y="125666"/>
                  </a:lnTo>
                  <a:lnTo>
                    <a:pt x="491437" y="160770"/>
                  </a:lnTo>
                  <a:lnTo>
                    <a:pt x="491320" y="15739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264852" y="2605916"/>
              <a:ext cx="937334" cy="1144147"/>
            </a:xfrm>
            <a:custGeom>
              <a:avLst/>
              <a:pathLst>
                <a:path w="937334" h="1144147">
                  <a:moveTo>
                    <a:pt x="324545" y="145300"/>
                  </a:moveTo>
                  <a:lnTo>
                    <a:pt x="324545" y="119938"/>
                  </a:lnTo>
                  <a:lnTo>
                    <a:pt x="331635" y="77837"/>
                  </a:lnTo>
                  <a:lnTo>
                    <a:pt x="347479" y="37404"/>
                  </a:lnTo>
                  <a:lnTo>
                    <a:pt x="371756" y="0"/>
                  </a:lnTo>
                  <a:lnTo>
                    <a:pt x="407956" y="30494"/>
                  </a:lnTo>
                  <a:lnTo>
                    <a:pt x="450243" y="19602"/>
                  </a:lnTo>
                  <a:lnTo>
                    <a:pt x="497367" y="19737"/>
                  </a:lnTo>
                  <a:lnTo>
                    <a:pt x="541060" y="74950"/>
                  </a:lnTo>
                  <a:lnTo>
                    <a:pt x="511182" y="105629"/>
                  </a:lnTo>
                  <a:lnTo>
                    <a:pt x="477657" y="129207"/>
                  </a:lnTo>
                  <a:lnTo>
                    <a:pt x="441650" y="145300"/>
                  </a:lnTo>
                  <a:lnTo>
                    <a:pt x="482159" y="149110"/>
                  </a:lnTo>
                  <a:lnTo>
                    <a:pt x="522529" y="154877"/>
                  </a:lnTo>
                  <a:lnTo>
                    <a:pt x="562689" y="162595"/>
                  </a:lnTo>
                  <a:lnTo>
                    <a:pt x="602567" y="172259"/>
                  </a:lnTo>
                  <a:lnTo>
                    <a:pt x="642095" y="183858"/>
                  </a:lnTo>
                  <a:lnTo>
                    <a:pt x="681200" y="197379"/>
                  </a:lnTo>
                  <a:lnTo>
                    <a:pt x="719814" y="212810"/>
                  </a:lnTo>
                  <a:lnTo>
                    <a:pt x="757867" y="230133"/>
                  </a:lnTo>
                  <a:lnTo>
                    <a:pt x="795290" y="249330"/>
                  </a:lnTo>
                  <a:lnTo>
                    <a:pt x="832016" y="270381"/>
                  </a:lnTo>
                  <a:lnTo>
                    <a:pt x="867976" y="293261"/>
                  </a:lnTo>
                  <a:lnTo>
                    <a:pt x="903104" y="317945"/>
                  </a:lnTo>
                  <a:lnTo>
                    <a:pt x="937334" y="344407"/>
                  </a:lnTo>
                  <a:lnTo>
                    <a:pt x="894116" y="344602"/>
                  </a:lnTo>
                  <a:lnTo>
                    <a:pt x="851218" y="342964"/>
                  </a:lnTo>
                  <a:lnTo>
                    <a:pt x="808699" y="339509"/>
                  </a:lnTo>
                  <a:lnTo>
                    <a:pt x="766620" y="334252"/>
                  </a:lnTo>
                  <a:lnTo>
                    <a:pt x="725039" y="327213"/>
                  </a:lnTo>
                  <a:lnTo>
                    <a:pt x="684016" y="318412"/>
                  </a:lnTo>
                  <a:lnTo>
                    <a:pt x="643607" y="307871"/>
                  </a:lnTo>
                  <a:lnTo>
                    <a:pt x="603871" y="295612"/>
                  </a:lnTo>
                  <a:lnTo>
                    <a:pt x="564864" y="281662"/>
                  </a:lnTo>
                  <a:lnTo>
                    <a:pt x="526642" y="266048"/>
                  </a:lnTo>
                  <a:lnTo>
                    <a:pt x="489259" y="248797"/>
                  </a:lnTo>
                  <a:lnTo>
                    <a:pt x="452769" y="229940"/>
                  </a:lnTo>
                  <a:lnTo>
                    <a:pt x="417226" y="209510"/>
                  </a:lnTo>
                  <a:lnTo>
                    <a:pt x="382681" y="187538"/>
                  </a:lnTo>
                  <a:lnTo>
                    <a:pt x="415193" y="214568"/>
                  </a:lnTo>
                  <a:lnTo>
                    <a:pt x="446414" y="243178"/>
                  </a:lnTo>
                  <a:lnTo>
                    <a:pt x="476286" y="273322"/>
                  </a:lnTo>
                  <a:lnTo>
                    <a:pt x="504754" y="304951"/>
                  </a:lnTo>
                  <a:lnTo>
                    <a:pt x="531763" y="338015"/>
                  </a:lnTo>
                  <a:lnTo>
                    <a:pt x="557261" y="372460"/>
                  </a:lnTo>
                  <a:lnTo>
                    <a:pt x="581198" y="408232"/>
                  </a:lnTo>
                  <a:lnTo>
                    <a:pt x="603525" y="445276"/>
                  </a:lnTo>
                  <a:lnTo>
                    <a:pt x="624195" y="483535"/>
                  </a:lnTo>
                  <a:lnTo>
                    <a:pt x="643162" y="522950"/>
                  </a:lnTo>
                  <a:lnTo>
                    <a:pt x="660384" y="563460"/>
                  </a:lnTo>
                  <a:lnTo>
                    <a:pt x="675819" y="605003"/>
                  </a:lnTo>
                  <a:lnTo>
                    <a:pt x="689427" y="647517"/>
                  </a:lnTo>
                  <a:lnTo>
                    <a:pt x="655210" y="621065"/>
                  </a:lnTo>
                  <a:lnTo>
                    <a:pt x="622272" y="593415"/>
                  </a:lnTo>
                  <a:lnTo>
                    <a:pt x="590647" y="564610"/>
                  </a:lnTo>
                  <a:lnTo>
                    <a:pt x="560368" y="534691"/>
                  </a:lnTo>
                  <a:lnTo>
                    <a:pt x="531469" y="503704"/>
                  </a:lnTo>
                  <a:lnTo>
                    <a:pt x="503981" y="471693"/>
                  </a:lnTo>
                  <a:lnTo>
                    <a:pt x="477932" y="438704"/>
                  </a:lnTo>
                  <a:lnTo>
                    <a:pt x="453353" y="404783"/>
                  </a:lnTo>
                  <a:lnTo>
                    <a:pt x="430270" y="369977"/>
                  </a:lnTo>
                  <a:lnTo>
                    <a:pt x="408708" y="334335"/>
                  </a:lnTo>
                  <a:lnTo>
                    <a:pt x="388694" y="297905"/>
                  </a:lnTo>
                  <a:lnTo>
                    <a:pt x="370249" y="260736"/>
                  </a:lnTo>
                  <a:lnTo>
                    <a:pt x="353396" y="222879"/>
                  </a:lnTo>
                  <a:lnTo>
                    <a:pt x="338155" y="184383"/>
                  </a:lnTo>
                  <a:lnTo>
                    <a:pt x="324545" y="145300"/>
                  </a:lnTo>
                  <a:lnTo>
                    <a:pt x="324545" y="195976"/>
                  </a:lnTo>
                  <a:lnTo>
                    <a:pt x="323405" y="235951"/>
                  </a:lnTo>
                  <a:lnTo>
                    <a:pt x="321262" y="275900"/>
                  </a:lnTo>
                  <a:lnTo>
                    <a:pt x="318114" y="315803"/>
                  </a:lnTo>
                  <a:lnTo>
                    <a:pt x="313963" y="355641"/>
                  </a:lnTo>
                  <a:lnTo>
                    <a:pt x="308810" y="395396"/>
                  </a:lnTo>
                  <a:lnTo>
                    <a:pt x="302657" y="435048"/>
                  </a:lnTo>
                  <a:lnTo>
                    <a:pt x="295505" y="474578"/>
                  </a:lnTo>
                  <a:lnTo>
                    <a:pt x="287357" y="513969"/>
                  </a:lnTo>
                  <a:lnTo>
                    <a:pt x="278215" y="553200"/>
                  </a:lnTo>
                  <a:lnTo>
                    <a:pt x="268081" y="592253"/>
                  </a:lnTo>
                  <a:lnTo>
                    <a:pt x="256960" y="631110"/>
                  </a:lnTo>
                  <a:lnTo>
                    <a:pt x="244854" y="669751"/>
                  </a:lnTo>
                  <a:lnTo>
                    <a:pt x="231768" y="708159"/>
                  </a:lnTo>
                  <a:lnTo>
                    <a:pt x="217704" y="746315"/>
                  </a:lnTo>
                  <a:lnTo>
                    <a:pt x="202668" y="784200"/>
                  </a:lnTo>
                  <a:lnTo>
                    <a:pt x="186664" y="821795"/>
                  </a:lnTo>
                  <a:lnTo>
                    <a:pt x="169698" y="859083"/>
                  </a:lnTo>
                  <a:lnTo>
                    <a:pt x="151773" y="896046"/>
                  </a:lnTo>
                  <a:lnTo>
                    <a:pt x="132897" y="932664"/>
                  </a:lnTo>
                  <a:lnTo>
                    <a:pt x="113075" y="968920"/>
                  </a:lnTo>
                  <a:lnTo>
                    <a:pt x="92313" y="1004797"/>
                  </a:lnTo>
                  <a:lnTo>
                    <a:pt x="70617" y="1040275"/>
                  </a:lnTo>
                  <a:lnTo>
                    <a:pt x="47995" y="1075339"/>
                  </a:lnTo>
                  <a:lnTo>
                    <a:pt x="24453" y="1109968"/>
                  </a:lnTo>
                  <a:lnTo>
                    <a:pt x="0" y="1144147"/>
                  </a:lnTo>
                  <a:lnTo>
                    <a:pt x="900" y="1101889"/>
                  </a:lnTo>
                  <a:lnTo>
                    <a:pt x="2773" y="1059805"/>
                  </a:lnTo>
                  <a:lnTo>
                    <a:pt x="5613" y="1017910"/>
                  </a:lnTo>
                  <a:lnTo>
                    <a:pt x="9417" y="976224"/>
                  </a:lnTo>
                  <a:lnTo>
                    <a:pt x="14179" y="934762"/>
                  </a:lnTo>
                  <a:lnTo>
                    <a:pt x="19895" y="893542"/>
                  </a:lnTo>
                  <a:lnTo>
                    <a:pt x="26560" y="852581"/>
                  </a:lnTo>
                  <a:lnTo>
                    <a:pt x="34168" y="811896"/>
                  </a:lnTo>
                  <a:lnTo>
                    <a:pt x="42713" y="771503"/>
                  </a:lnTo>
                  <a:lnTo>
                    <a:pt x="52190" y="731420"/>
                  </a:lnTo>
                  <a:lnTo>
                    <a:pt x="62591" y="691662"/>
                  </a:lnTo>
                  <a:lnTo>
                    <a:pt x="73911" y="652247"/>
                  </a:lnTo>
                  <a:lnTo>
                    <a:pt x="86143" y="613190"/>
                  </a:lnTo>
                  <a:lnTo>
                    <a:pt x="99279" y="574508"/>
                  </a:lnTo>
                  <a:lnTo>
                    <a:pt x="113312" y="536217"/>
                  </a:lnTo>
                  <a:lnTo>
                    <a:pt x="128235" y="498333"/>
                  </a:lnTo>
                  <a:lnTo>
                    <a:pt x="144040" y="460872"/>
                  </a:lnTo>
                  <a:lnTo>
                    <a:pt x="160719" y="423849"/>
                  </a:lnTo>
                  <a:lnTo>
                    <a:pt x="178262" y="387280"/>
                  </a:lnTo>
                  <a:lnTo>
                    <a:pt x="196663" y="351182"/>
                  </a:lnTo>
                  <a:lnTo>
                    <a:pt x="215911" y="315568"/>
                  </a:lnTo>
                  <a:lnTo>
                    <a:pt x="235998" y="280454"/>
                  </a:lnTo>
                  <a:lnTo>
                    <a:pt x="256915" y="245856"/>
                  </a:lnTo>
                  <a:lnTo>
                    <a:pt x="278652" y="211788"/>
                  </a:lnTo>
                  <a:lnTo>
                    <a:pt x="301198" y="178264"/>
                  </a:lnTo>
                  <a:lnTo>
                    <a:pt x="324545" y="145300"/>
                  </a:lnTo>
                  <a:lnTo>
                    <a:pt x="324545" y="145300"/>
                  </a:lnTo>
                  <a:lnTo>
                    <a:pt x="324545" y="145300"/>
                  </a:lnTo>
                  <a:lnTo>
                    <a:pt x="276705" y="152877"/>
                  </a:lnTo>
                  <a:lnTo>
                    <a:pt x="227673" y="145300"/>
                  </a:lnTo>
                  <a:lnTo>
                    <a:pt x="290709" y="134306"/>
                  </a:lnTo>
                  <a:lnTo>
                    <a:pt x="243860" y="104189"/>
                  </a:lnTo>
                  <a:lnTo>
                    <a:pt x="206807" y="59759"/>
                  </a:lnTo>
                  <a:lnTo>
                    <a:pt x="251696" y="79707"/>
                  </a:lnTo>
                  <a:lnTo>
                    <a:pt x="290738" y="107754"/>
                  </a:lnTo>
                  <a:lnTo>
                    <a:pt x="322770" y="142857"/>
                  </a:lnTo>
                  <a:lnTo>
                    <a:pt x="324545" y="14530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929139" y="2531932"/>
              <a:ext cx="1273047" cy="1251894"/>
            </a:xfrm>
            <a:custGeom>
              <a:avLst/>
              <a:pathLst>
                <a:path w="1273047" h="1251894">
                  <a:moveTo>
                    <a:pt x="589008" y="0"/>
                  </a:moveTo>
                  <a:lnTo>
                    <a:pt x="613124" y="35710"/>
                  </a:lnTo>
                  <a:lnTo>
                    <a:pt x="632434" y="73427"/>
                  </a:lnTo>
                  <a:lnTo>
                    <a:pt x="646791" y="112686"/>
                  </a:lnTo>
                  <a:lnTo>
                    <a:pt x="656088" y="153011"/>
                  </a:lnTo>
                  <a:lnTo>
                    <a:pt x="660257" y="193921"/>
                  </a:lnTo>
                  <a:lnTo>
                    <a:pt x="667348" y="151821"/>
                  </a:lnTo>
                  <a:lnTo>
                    <a:pt x="683191" y="111388"/>
                  </a:lnTo>
                  <a:lnTo>
                    <a:pt x="707468" y="73983"/>
                  </a:lnTo>
                  <a:lnTo>
                    <a:pt x="743669" y="104477"/>
                  </a:lnTo>
                  <a:lnTo>
                    <a:pt x="790919" y="88622"/>
                  </a:lnTo>
                  <a:lnTo>
                    <a:pt x="844436" y="85470"/>
                  </a:lnTo>
                  <a:lnTo>
                    <a:pt x="876772" y="148933"/>
                  </a:lnTo>
                  <a:lnTo>
                    <a:pt x="839783" y="190849"/>
                  </a:lnTo>
                  <a:lnTo>
                    <a:pt x="796127" y="219283"/>
                  </a:lnTo>
                  <a:lnTo>
                    <a:pt x="838437" y="223949"/>
                  </a:lnTo>
                  <a:lnTo>
                    <a:pt x="880567" y="230829"/>
                  </a:lnTo>
                  <a:lnTo>
                    <a:pt x="922430" y="239917"/>
                  </a:lnTo>
                  <a:lnTo>
                    <a:pt x="963939" y="251202"/>
                  </a:lnTo>
                  <a:lnTo>
                    <a:pt x="1005009" y="264671"/>
                  </a:lnTo>
                  <a:lnTo>
                    <a:pt x="1045552" y="280308"/>
                  </a:lnTo>
                  <a:lnTo>
                    <a:pt x="1085484" y="298095"/>
                  </a:lnTo>
                  <a:lnTo>
                    <a:pt x="1124721" y="318008"/>
                  </a:lnTo>
                  <a:lnTo>
                    <a:pt x="1163178" y="340024"/>
                  </a:lnTo>
                  <a:lnTo>
                    <a:pt x="1200772" y="364114"/>
                  </a:lnTo>
                  <a:lnTo>
                    <a:pt x="1237422" y="390247"/>
                  </a:lnTo>
                  <a:lnTo>
                    <a:pt x="1273047" y="418391"/>
                  </a:lnTo>
                  <a:lnTo>
                    <a:pt x="1229829" y="418585"/>
                  </a:lnTo>
                  <a:lnTo>
                    <a:pt x="1186931" y="416947"/>
                  </a:lnTo>
                  <a:lnTo>
                    <a:pt x="1144412" y="413492"/>
                  </a:lnTo>
                  <a:lnTo>
                    <a:pt x="1102333" y="408236"/>
                  </a:lnTo>
                  <a:lnTo>
                    <a:pt x="1060752" y="401197"/>
                  </a:lnTo>
                  <a:lnTo>
                    <a:pt x="1019728" y="392396"/>
                  </a:lnTo>
                  <a:lnTo>
                    <a:pt x="979320" y="381854"/>
                  </a:lnTo>
                  <a:lnTo>
                    <a:pt x="939584" y="369596"/>
                  </a:lnTo>
                  <a:lnTo>
                    <a:pt x="900577" y="355646"/>
                  </a:lnTo>
                  <a:lnTo>
                    <a:pt x="862355" y="340031"/>
                  </a:lnTo>
                  <a:lnTo>
                    <a:pt x="824971" y="322780"/>
                  </a:lnTo>
                  <a:lnTo>
                    <a:pt x="788482" y="303924"/>
                  </a:lnTo>
                  <a:lnTo>
                    <a:pt x="752938" y="283493"/>
                  </a:lnTo>
                  <a:lnTo>
                    <a:pt x="718393" y="261522"/>
                  </a:lnTo>
                  <a:lnTo>
                    <a:pt x="749587" y="289076"/>
                  </a:lnTo>
                  <a:lnTo>
                    <a:pt x="778889" y="318827"/>
                  </a:lnTo>
                  <a:lnTo>
                    <a:pt x="806185" y="350677"/>
                  </a:lnTo>
                  <a:lnTo>
                    <a:pt x="831364" y="384519"/>
                  </a:lnTo>
                  <a:lnTo>
                    <a:pt x="854322" y="420244"/>
                  </a:lnTo>
                  <a:lnTo>
                    <a:pt x="874960" y="457735"/>
                  </a:lnTo>
                  <a:lnTo>
                    <a:pt x="893184" y="496875"/>
                  </a:lnTo>
                  <a:lnTo>
                    <a:pt x="908906" y="537539"/>
                  </a:lnTo>
                  <a:lnTo>
                    <a:pt x="922041" y="579598"/>
                  </a:lnTo>
                  <a:lnTo>
                    <a:pt x="888792" y="553505"/>
                  </a:lnTo>
                  <a:lnTo>
                    <a:pt x="857265" y="525833"/>
                  </a:lnTo>
                  <a:lnTo>
                    <a:pt x="827522" y="496662"/>
                  </a:lnTo>
                  <a:lnTo>
                    <a:pt x="799624" y="466070"/>
                  </a:lnTo>
                  <a:lnTo>
                    <a:pt x="773625" y="434140"/>
                  </a:lnTo>
                  <a:lnTo>
                    <a:pt x="749579" y="400955"/>
                  </a:lnTo>
                  <a:lnTo>
                    <a:pt x="727535" y="366602"/>
                  </a:lnTo>
                  <a:lnTo>
                    <a:pt x="707540" y="331168"/>
                  </a:lnTo>
                  <a:lnTo>
                    <a:pt x="689636" y="294743"/>
                  </a:lnTo>
                  <a:lnTo>
                    <a:pt x="673863" y="257417"/>
                  </a:lnTo>
                  <a:lnTo>
                    <a:pt x="660257" y="219283"/>
                  </a:lnTo>
                  <a:lnTo>
                    <a:pt x="660257" y="293802"/>
                  </a:lnTo>
                  <a:lnTo>
                    <a:pt x="658813" y="334242"/>
                  </a:lnTo>
                  <a:lnTo>
                    <a:pt x="656352" y="374652"/>
                  </a:lnTo>
                  <a:lnTo>
                    <a:pt x="652875" y="415011"/>
                  </a:lnTo>
                  <a:lnTo>
                    <a:pt x="648384" y="455301"/>
                  </a:lnTo>
                  <a:lnTo>
                    <a:pt x="642879" y="495502"/>
                  </a:lnTo>
                  <a:lnTo>
                    <a:pt x="636363" y="535597"/>
                  </a:lnTo>
                  <a:lnTo>
                    <a:pt x="628836" y="575564"/>
                  </a:lnTo>
                  <a:lnTo>
                    <a:pt x="620302" y="615386"/>
                  </a:lnTo>
                  <a:lnTo>
                    <a:pt x="610763" y="655044"/>
                  </a:lnTo>
                  <a:lnTo>
                    <a:pt x="600221" y="694518"/>
                  </a:lnTo>
                  <a:lnTo>
                    <a:pt x="588681" y="733789"/>
                  </a:lnTo>
                  <a:lnTo>
                    <a:pt x="576144" y="772840"/>
                  </a:lnTo>
                  <a:lnTo>
                    <a:pt x="562616" y="811650"/>
                  </a:lnTo>
                  <a:lnTo>
                    <a:pt x="548101" y="850201"/>
                  </a:lnTo>
                  <a:lnTo>
                    <a:pt x="532602" y="888475"/>
                  </a:lnTo>
                  <a:lnTo>
                    <a:pt x="516125" y="926452"/>
                  </a:lnTo>
                  <a:lnTo>
                    <a:pt x="498675" y="964115"/>
                  </a:lnTo>
                  <a:lnTo>
                    <a:pt x="480256" y="1001444"/>
                  </a:lnTo>
                  <a:lnTo>
                    <a:pt x="460876" y="1038423"/>
                  </a:lnTo>
                  <a:lnTo>
                    <a:pt x="440539" y="1075031"/>
                  </a:lnTo>
                  <a:lnTo>
                    <a:pt x="419252" y="1111251"/>
                  </a:lnTo>
                  <a:lnTo>
                    <a:pt x="397022" y="1147066"/>
                  </a:lnTo>
                  <a:lnTo>
                    <a:pt x="373855" y="1182456"/>
                  </a:lnTo>
                  <a:lnTo>
                    <a:pt x="349759" y="1217405"/>
                  </a:lnTo>
                  <a:lnTo>
                    <a:pt x="324742" y="1251894"/>
                  </a:lnTo>
                  <a:lnTo>
                    <a:pt x="325620" y="1209823"/>
                  </a:lnTo>
                  <a:lnTo>
                    <a:pt x="327431" y="1167917"/>
                  </a:lnTo>
                  <a:lnTo>
                    <a:pt x="330170" y="1126192"/>
                  </a:lnTo>
                  <a:lnTo>
                    <a:pt x="333832" y="1084665"/>
                  </a:lnTo>
                  <a:lnTo>
                    <a:pt x="338415" y="1043350"/>
                  </a:lnTo>
                  <a:lnTo>
                    <a:pt x="343912" y="1002265"/>
                  </a:lnTo>
                  <a:lnTo>
                    <a:pt x="350320" y="961424"/>
                  </a:lnTo>
                  <a:lnTo>
                    <a:pt x="357634" y="920844"/>
                  </a:lnTo>
                  <a:lnTo>
                    <a:pt x="365847" y="880539"/>
                  </a:lnTo>
                  <a:lnTo>
                    <a:pt x="374956" y="840525"/>
                  </a:lnTo>
                  <a:lnTo>
                    <a:pt x="384953" y="800817"/>
                  </a:lnTo>
                  <a:lnTo>
                    <a:pt x="395834" y="761431"/>
                  </a:lnTo>
                  <a:lnTo>
                    <a:pt x="407591" y="722382"/>
                  </a:lnTo>
                  <a:lnTo>
                    <a:pt x="420219" y="683685"/>
                  </a:lnTo>
                  <a:lnTo>
                    <a:pt x="433711" y="645355"/>
                  </a:lnTo>
                  <a:lnTo>
                    <a:pt x="448060" y="607406"/>
                  </a:lnTo>
                  <a:lnTo>
                    <a:pt x="463258" y="569854"/>
                  </a:lnTo>
                  <a:lnTo>
                    <a:pt x="479299" y="532713"/>
                  </a:lnTo>
                  <a:lnTo>
                    <a:pt x="496175" y="495997"/>
                  </a:lnTo>
                  <a:lnTo>
                    <a:pt x="513877" y="459721"/>
                  </a:lnTo>
                  <a:lnTo>
                    <a:pt x="532399" y="423899"/>
                  </a:lnTo>
                  <a:lnTo>
                    <a:pt x="551732" y="388545"/>
                  </a:lnTo>
                  <a:lnTo>
                    <a:pt x="571868" y="353673"/>
                  </a:lnTo>
                  <a:lnTo>
                    <a:pt x="592797" y="319298"/>
                  </a:lnTo>
                  <a:lnTo>
                    <a:pt x="614511" y="285432"/>
                  </a:lnTo>
                  <a:lnTo>
                    <a:pt x="637001" y="252089"/>
                  </a:lnTo>
                  <a:lnTo>
                    <a:pt x="660257" y="219283"/>
                  </a:lnTo>
                  <a:lnTo>
                    <a:pt x="660257" y="219283"/>
                  </a:lnTo>
                  <a:lnTo>
                    <a:pt x="660257" y="219283"/>
                  </a:lnTo>
                  <a:lnTo>
                    <a:pt x="660257" y="219283"/>
                  </a:lnTo>
                  <a:lnTo>
                    <a:pt x="619427" y="218529"/>
                  </a:lnTo>
                  <a:lnTo>
                    <a:pt x="578638" y="216265"/>
                  </a:lnTo>
                  <a:lnTo>
                    <a:pt x="537933" y="212495"/>
                  </a:lnTo>
                  <a:lnTo>
                    <a:pt x="497354" y="207220"/>
                  </a:lnTo>
                  <a:lnTo>
                    <a:pt x="456941" y="200443"/>
                  </a:lnTo>
                  <a:lnTo>
                    <a:pt x="416737" y="192171"/>
                  </a:lnTo>
                  <a:lnTo>
                    <a:pt x="376784" y="182407"/>
                  </a:lnTo>
                  <a:lnTo>
                    <a:pt x="337122" y="171160"/>
                  </a:lnTo>
                  <a:lnTo>
                    <a:pt x="297792" y="158436"/>
                  </a:lnTo>
                  <a:lnTo>
                    <a:pt x="258836" y="144245"/>
                  </a:lnTo>
                  <a:lnTo>
                    <a:pt x="220295" y="128595"/>
                  </a:lnTo>
                  <a:lnTo>
                    <a:pt x="182209" y="111499"/>
                  </a:lnTo>
                  <a:lnTo>
                    <a:pt x="144617" y="92967"/>
                  </a:lnTo>
                  <a:lnTo>
                    <a:pt x="107561" y="73012"/>
                  </a:lnTo>
                  <a:lnTo>
                    <a:pt x="71080" y="51648"/>
                  </a:lnTo>
                  <a:lnTo>
                    <a:pt x="35213" y="28890"/>
                  </a:lnTo>
                  <a:lnTo>
                    <a:pt x="0" y="4753"/>
                  </a:lnTo>
                  <a:lnTo>
                    <a:pt x="42573" y="5888"/>
                  </a:lnTo>
                  <a:lnTo>
                    <a:pt x="84866" y="8519"/>
                  </a:lnTo>
                  <a:lnTo>
                    <a:pt x="126838" y="12636"/>
                  </a:lnTo>
                  <a:lnTo>
                    <a:pt x="168448" y="18226"/>
                  </a:lnTo>
                  <a:lnTo>
                    <a:pt x="209657" y="25279"/>
                  </a:lnTo>
                  <a:lnTo>
                    <a:pt x="250424" y="33780"/>
                  </a:lnTo>
                  <a:lnTo>
                    <a:pt x="290710" y="43716"/>
                  </a:lnTo>
                  <a:lnTo>
                    <a:pt x="330477" y="55072"/>
                  </a:lnTo>
                  <a:lnTo>
                    <a:pt x="369685" y="67831"/>
                  </a:lnTo>
                  <a:lnTo>
                    <a:pt x="408297" y="81977"/>
                  </a:lnTo>
                  <a:lnTo>
                    <a:pt x="446274" y="97492"/>
                  </a:lnTo>
                  <a:lnTo>
                    <a:pt x="483580" y="114356"/>
                  </a:lnTo>
                  <a:lnTo>
                    <a:pt x="520178" y="132550"/>
                  </a:lnTo>
                  <a:lnTo>
                    <a:pt x="556031" y="152054"/>
                  </a:lnTo>
                  <a:lnTo>
                    <a:pt x="591104" y="172845"/>
                  </a:lnTo>
                  <a:lnTo>
                    <a:pt x="625361" y="194902"/>
                  </a:lnTo>
                  <a:lnTo>
                    <a:pt x="658769" y="218202"/>
                  </a:lnTo>
                  <a:lnTo>
                    <a:pt x="658483" y="216841"/>
                  </a:lnTo>
                  <a:lnTo>
                    <a:pt x="634254" y="178309"/>
                  </a:lnTo>
                  <a:lnTo>
                    <a:pt x="614954" y="136876"/>
                  </a:lnTo>
                  <a:lnTo>
                    <a:pt x="600840" y="93016"/>
                  </a:lnTo>
                  <a:lnTo>
                    <a:pt x="592133" y="47220"/>
                  </a:lnTo>
                  <a:lnTo>
                    <a:pt x="589008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3096489" y="3904775"/>
              <a:ext cx="2231453" cy="191800"/>
            </a:xfrm>
            <a:custGeom>
              <a:avLst/>
              <a:pathLst>
                <a:path w="2231453" h="191800">
                  <a:moveTo>
                    <a:pt x="0" y="191800"/>
                  </a:moveTo>
                  <a:lnTo>
                    <a:pt x="2231453" y="191800"/>
                  </a:lnTo>
                  <a:lnTo>
                    <a:pt x="2231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3084624" y="3947072"/>
              <a:ext cx="219759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096489" y="2249342"/>
              <a:ext cx="1126729" cy="191800"/>
            </a:xfrm>
            <a:custGeom>
              <a:avLst/>
              <a:pathLst>
                <a:path w="1126729" h="191800">
                  <a:moveTo>
                    <a:pt x="0" y="191800"/>
                  </a:moveTo>
                  <a:lnTo>
                    <a:pt x="1126729" y="191800"/>
                  </a:lnTo>
                  <a:lnTo>
                    <a:pt x="11267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502378" y="2263776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3261224" y="1405857"/>
              <a:ext cx="1844398" cy="191800"/>
            </a:xfrm>
            <a:custGeom>
              <a:avLst/>
              <a:pathLst>
                <a:path w="1844398" h="191800">
                  <a:moveTo>
                    <a:pt x="0" y="191800"/>
                  </a:moveTo>
                  <a:lnTo>
                    <a:pt x="1844398" y="191800"/>
                  </a:lnTo>
                  <a:lnTo>
                    <a:pt x="18443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3306944" y="1420360"/>
              <a:ext cx="175295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3096489" y="2655316"/>
              <a:ext cx="1350812" cy="191800"/>
            </a:xfrm>
            <a:custGeom>
              <a:avLst/>
              <a:pathLst>
                <a:path w="1350812" h="191800">
                  <a:moveTo>
                    <a:pt x="0" y="191800"/>
                  </a:moveTo>
                  <a:lnTo>
                    <a:pt x="1350812" y="191800"/>
                  </a:lnTo>
                  <a:lnTo>
                    <a:pt x="13508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2149695" y="2669819"/>
              <a:ext cx="225188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4869865" y="2249342"/>
              <a:ext cx="1212439" cy="191800"/>
            </a:xfrm>
            <a:custGeom>
              <a:avLst/>
              <a:pathLst>
                <a:path w="1212439" h="191800">
                  <a:moveTo>
                    <a:pt x="0" y="191800"/>
                  </a:moveTo>
                  <a:lnTo>
                    <a:pt x="1212439" y="191800"/>
                  </a:lnTo>
                  <a:lnTo>
                    <a:pt x="1212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4915585" y="2291023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096489" y="1883108"/>
              <a:ext cx="1161424" cy="191800"/>
            </a:xfrm>
            <a:custGeom>
              <a:avLst/>
              <a:pathLst>
                <a:path w="1161424" h="191800">
                  <a:moveTo>
                    <a:pt x="0" y="191800"/>
                  </a:moveTo>
                  <a:lnTo>
                    <a:pt x="1161424" y="191800"/>
                  </a:lnTo>
                  <a:lnTo>
                    <a:pt x="1161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2840894" y="1927185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4006835" y="1405857"/>
              <a:ext cx="1977071" cy="191800"/>
            </a:xfrm>
            <a:custGeom>
              <a:avLst/>
              <a:pathLst>
                <a:path w="1977071" h="191800">
                  <a:moveTo>
                    <a:pt x="0" y="191800"/>
                  </a:moveTo>
                  <a:lnTo>
                    <a:pt x="1977071" y="191800"/>
                  </a:lnTo>
                  <a:lnTo>
                    <a:pt x="19770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4052555" y="1448154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4739050" y="3718169"/>
              <a:ext cx="1245109" cy="191800"/>
            </a:xfrm>
            <a:custGeom>
              <a:avLst/>
              <a:pathLst>
                <a:path w="1245109" h="191800">
                  <a:moveTo>
                    <a:pt x="0" y="191800"/>
                  </a:moveTo>
                  <a:lnTo>
                    <a:pt x="1245109" y="191800"/>
                  </a:lnTo>
                  <a:lnTo>
                    <a:pt x="1245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4784770" y="3734315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3187138" y="3718169"/>
              <a:ext cx="1260101" cy="191800"/>
            </a:xfrm>
            <a:custGeom>
              <a:avLst/>
              <a:pathLst>
                <a:path w="1260101" h="191800">
                  <a:moveTo>
                    <a:pt x="0" y="191800"/>
                  </a:moveTo>
                  <a:lnTo>
                    <a:pt x="1260101" y="191800"/>
                  </a:lnTo>
                  <a:lnTo>
                    <a:pt x="1260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3232858" y="3762246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3096489" y="1592463"/>
              <a:ext cx="1549452" cy="191800"/>
            </a:xfrm>
            <a:custGeom>
              <a:avLst/>
              <a:pathLst>
                <a:path w="1549452" h="191800">
                  <a:moveTo>
                    <a:pt x="0" y="191800"/>
                  </a:moveTo>
                  <a:lnTo>
                    <a:pt x="1549452" y="191800"/>
                  </a:lnTo>
                  <a:lnTo>
                    <a:pt x="1549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3034156" y="1606965"/>
              <a:ext cx="156606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5080034" y="3061290"/>
              <a:ext cx="1002270" cy="191800"/>
            </a:xfrm>
            <a:custGeom>
              <a:avLst/>
              <a:pathLst>
                <a:path w="1002270" h="191800">
                  <a:moveTo>
                    <a:pt x="0" y="191800"/>
                  </a:moveTo>
                  <a:lnTo>
                    <a:pt x="1002270" y="191800"/>
                  </a:lnTo>
                  <a:lnTo>
                    <a:pt x="1002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125754" y="3079147"/>
              <a:ext cx="142620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3096489" y="3904775"/>
              <a:ext cx="2985815" cy="191800"/>
            </a:xfrm>
            <a:custGeom>
              <a:avLst/>
              <a:pathLst>
                <a:path w="2985815" h="191800">
                  <a:moveTo>
                    <a:pt x="0" y="191800"/>
                  </a:moveTo>
                  <a:lnTo>
                    <a:pt x="2985815" y="191800"/>
                  </a:lnTo>
                  <a:lnTo>
                    <a:pt x="2985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2945814" y="3919277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4684701" y="2655316"/>
              <a:ext cx="1397603" cy="191800"/>
            </a:xfrm>
            <a:custGeom>
              <a:avLst/>
              <a:pathLst>
                <a:path w="1397603" h="191800">
                  <a:moveTo>
                    <a:pt x="0" y="191800"/>
                  </a:moveTo>
                  <a:lnTo>
                    <a:pt x="1397603" y="191800"/>
                  </a:lnTo>
                  <a:lnTo>
                    <a:pt x="13976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4730421" y="2697613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4525013" y="1592463"/>
              <a:ext cx="1557290" cy="191800"/>
            </a:xfrm>
            <a:custGeom>
              <a:avLst/>
              <a:pathLst>
                <a:path w="1557290" h="191800">
                  <a:moveTo>
                    <a:pt x="0" y="191800"/>
                  </a:moveTo>
                  <a:lnTo>
                    <a:pt x="1557290" y="191800"/>
                  </a:lnTo>
                  <a:lnTo>
                    <a:pt x="1557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4570733" y="1634144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3437176" y="3969074"/>
              <a:ext cx="2304441" cy="191800"/>
            </a:xfrm>
            <a:custGeom>
              <a:avLst/>
              <a:pathLst>
                <a:path w="2304441" h="191800">
                  <a:moveTo>
                    <a:pt x="0" y="191800"/>
                  </a:moveTo>
                  <a:lnTo>
                    <a:pt x="2304441" y="191800"/>
                  </a:lnTo>
                  <a:lnTo>
                    <a:pt x="230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3482896" y="3983509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4799845" y="1883108"/>
              <a:ext cx="1282459" cy="191800"/>
            </a:xfrm>
            <a:custGeom>
              <a:avLst/>
              <a:pathLst>
                <a:path w="1282459" h="191800">
                  <a:moveTo>
                    <a:pt x="0" y="191800"/>
                  </a:moveTo>
                  <a:lnTo>
                    <a:pt x="1282459" y="191800"/>
                  </a:lnTo>
                  <a:lnTo>
                    <a:pt x="1282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4845565" y="1899254"/>
              <a:ext cx="1613370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3096489" y="3427524"/>
              <a:ext cx="1558931" cy="191800"/>
            </a:xfrm>
            <a:custGeom>
              <a:avLst/>
              <a:pathLst>
                <a:path w="1558931" h="191800">
                  <a:moveTo>
                    <a:pt x="0" y="191800"/>
                  </a:moveTo>
                  <a:lnTo>
                    <a:pt x="1558931" y="191800"/>
                  </a:lnTo>
                  <a:lnTo>
                    <a:pt x="1558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2443387" y="3469821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3096489" y="3061290"/>
              <a:ext cx="1228287" cy="191800"/>
            </a:xfrm>
            <a:custGeom>
              <a:avLst/>
              <a:pathLst>
                <a:path w="1228287" h="191800">
                  <a:moveTo>
                    <a:pt x="0" y="191800"/>
                  </a:moveTo>
                  <a:lnTo>
                    <a:pt x="1228287" y="191800"/>
                  </a:lnTo>
                  <a:lnTo>
                    <a:pt x="12282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2400819" y="3075792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4566194" y="3427524"/>
              <a:ext cx="1516109" cy="191800"/>
            </a:xfrm>
            <a:custGeom>
              <a:avLst/>
              <a:pathLst>
                <a:path w="1516109" h="191800">
                  <a:moveTo>
                    <a:pt x="0" y="191800"/>
                  </a:moveTo>
                  <a:lnTo>
                    <a:pt x="1516109" y="191800"/>
                  </a:lnTo>
                  <a:lnTo>
                    <a:pt x="1516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4611914" y="3469821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946332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36471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56953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02589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683959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41701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07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211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6098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343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500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9429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4371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884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914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478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350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5786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941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6494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0203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000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246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4027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33216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2738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7864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1666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3806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2522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886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8435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39696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641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5921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8158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1258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6875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9877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27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323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5751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9321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7824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296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9321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35432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8237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06034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16087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7776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77934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1798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22563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65376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07267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1983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222412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8317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3725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523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7824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5734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678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5910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219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2660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8664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2802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4871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12200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62767" y="290153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4257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172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72653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63627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6855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81257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094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624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56635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7042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30345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777327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0998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212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74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1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5010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222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90028" y="2902592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11484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766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1035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9126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9022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319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7745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3790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331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7582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6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959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210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6059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101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36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3553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273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2214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64790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692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2332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842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70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86144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112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961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39198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2698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64556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1753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212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725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48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8886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08667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6444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063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3262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9450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2219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171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0391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776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597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1145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6277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3835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178865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7689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3463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9655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16500" y="26579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35314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122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0732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2932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22241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6789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5001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3785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8418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40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110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872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9976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580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2389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361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2063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3831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87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987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6714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8328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412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6627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8190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357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7924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86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4466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129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0127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6886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6872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32089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30315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1265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77451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7917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71218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29201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264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9658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339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89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779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6169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73504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0226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5297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09301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783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8263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76519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36904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0321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914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2224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97885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211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6098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343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50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9429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4371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884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914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478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350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5786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941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6494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0203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0008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246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4027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33216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72738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7864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1666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3806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32522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886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8435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39696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676422"/>
              <a:ext cx="1426432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2259835"/>
              <a:ext cx="813932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2454307"/>
              <a:ext cx="742395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3037720"/>
              <a:ext cx="713922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1287479"/>
              <a:ext cx="268246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2648778"/>
              <a:ext cx="737631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1481950"/>
              <a:ext cx="199119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2065364"/>
              <a:ext cx="1230453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2843249"/>
              <a:ext cx="735979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1870893"/>
              <a:ext cx="139290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3426663"/>
              <a:ext cx="47722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3232192"/>
              <a:ext cx="650615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3621134"/>
              <a:ext cx="465312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4010076"/>
              <a:ext cx="404248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72027" y="3815605"/>
              <a:ext cx="453274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572027" y="4204548"/>
              <a:ext cx="359589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5572027" y="16716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171235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225506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229577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244954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249024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303295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307365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128271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132341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264401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268471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147718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151788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206059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210129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283848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287918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186612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190682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5572027" y="342189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611053" y="346259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5572027" y="32274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611053" y="326812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5572027" y="361636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611053" y="365706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5572027" y="400530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5611053" y="404601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5572027" y="381083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611053" y="385154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5572027" y="419978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611053" y="424048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27498" y="4203581"/>
              <a:ext cx="24477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333650" y="4009110"/>
              <a:ext cx="204162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020515" y="3844851"/>
              <a:ext cx="235475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104951" y="3652315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986508" y="3455909"/>
              <a:ext cx="23887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969765" y="3231151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919583" y="3036754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21248" y="2844069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113607" y="2678024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25006" y="2456987"/>
              <a:ext cx="1550268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25774" y="2289081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368103" y="2093940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21558" y="1871713"/>
              <a:ext cx="175371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55937" y="1704998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325613" y="1511196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71018" y="1286439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5403109" y="4292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4097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3903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370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3514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3319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03109" y="3125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3109" y="2930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403109" y="2736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403109" y="2541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403109" y="234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403109" y="2152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403109" y="1958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403109" y="1763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403109" y="1569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403109" y="1374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38410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19619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800827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7397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4368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5576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641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5921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8158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1258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6875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9877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27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323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5751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9321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7824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4296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9321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35432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8237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06034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16087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7776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77934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1798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22563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29022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65376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07267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71983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222412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8317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3725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523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5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7824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5734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678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5910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219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2660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8664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2802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5546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4871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12200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62767" y="290153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4257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172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72653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63627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6855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81257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094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624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56635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70424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30345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4568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777327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0998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6212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74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1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5010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222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90028" y="2902592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11484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766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10356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9126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290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9022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9022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319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7745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3790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3310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7582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6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959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7210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16059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101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96343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367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3553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273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2214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064790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692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2332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9022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842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70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86144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112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96131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391980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5365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2698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645565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17537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4212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725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48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8886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0866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16444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6063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3262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9450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2219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171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0391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776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2597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1145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6277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38354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178865" y="16857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7689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3463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9655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16500" y="26579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35314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122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0732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29325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22241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46789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5001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60840" y="1814340"/>
              <a:ext cx="8219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13789" y="2179326"/>
              <a:ext cx="46902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55012" y="2300988"/>
              <a:ext cx="42780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1419" y="2665974"/>
              <a:ext cx="4113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37060" y="1571016"/>
              <a:ext cx="154575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57757" y="2422650"/>
              <a:ext cx="42505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35401" y="1692678"/>
              <a:ext cx="114741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73771" y="2057664"/>
              <a:ext cx="70904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58709" y="2544312"/>
              <a:ext cx="4241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80162" y="1936002"/>
              <a:ext cx="8026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07818" y="2909299"/>
              <a:ext cx="27499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07900" y="2787637"/>
              <a:ext cx="3749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4680" y="3030961"/>
              <a:ext cx="2681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49868" y="3274285"/>
              <a:ext cx="2329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15885" y="3517609"/>
              <a:ext cx="1669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0634" y="3760933"/>
              <a:ext cx="122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21616" y="3152623"/>
              <a:ext cx="2611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26805" y="3639271"/>
              <a:ext cx="1560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72379" y="3882595"/>
              <a:ext cx="1104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275602" y="3395947"/>
              <a:ext cx="2072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35496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88446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29668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607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2414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1826" y="168200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64842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3366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4819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82475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982556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89336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4524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90542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35291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96273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0146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47036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50258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1571016"/>
              <a:ext cx="3785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625764"/>
              <a:ext cx="64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09299"/>
              <a:ext cx="18418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964047"/>
              <a:ext cx="15921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517609"/>
              <a:ext cx="111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72357"/>
              <a:ext cx="1702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82595"/>
              <a:ext cx="9976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37343"/>
              <a:ext cx="574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95947"/>
              <a:ext cx="580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57664"/>
              <a:ext cx="8361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12412"/>
              <a:ext cx="1125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639271"/>
              <a:ext cx="1206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694019"/>
              <a:ext cx="152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692678"/>
              <a:ext cx="3831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1747426"/>
              <a:ext cx="6875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544312"/>
              <a:ext cx="13787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599060"/>
              <a:ext cx="7086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030961"/>
              <a:ext cx="6714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760933"/>
              <a:ext cx="8328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815681"/>
              <a:ext cx="277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0988"/>
              <a:ext cx="1412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55736"/>
              <a:ext cx="16323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65974"/>
              <a:ext cx="6627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9326"/>
              <a:ext cx="8190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234074"/>
              <a:ext cx="15751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14340"/>
              <a:ext cx="17924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69088"/>
              <a:ext cx="193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87637"/>
              <a:ext cx="186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842384"/>
              <a:ext cx="6568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1936002"/>
              <a:ext cx="16129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1990750"/>
              <a:ext cx="12802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3152623"/>
              <a:ext cx="1323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290220" y="3274285"/>
              <a:ext cx="193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29022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290220" y="2422650"/>
              <a:ext cx="16886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290220" y="2477398"/>
              <a:ext cx="19321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66872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54321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32089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2374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1265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92403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7917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6479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71218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1264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1608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658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339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7776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689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85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61691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73504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17981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0226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256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5297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09301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6537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08263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76519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947073" y="284176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0321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042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42256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9022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2224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022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978858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222412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8563" y="3872459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73052" y="375079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0678" y="365270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29586" y="350741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599709" y="33858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8631" y="326414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33815" y="316464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31442" y="304439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621346" y="2921318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615207" y="277744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863474" y="265583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7417" y="253548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667949" y="243467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28795" y="2293526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62410" y="2191346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761264" y="206919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54198" y="192717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866803" y="1825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745684" y="1704697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19000" y="1560825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136812" y="2203789"/>
              <a:ext cx="1735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Texture/Mouthfeel Slimminess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215036" y="2320106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17%: Aroma Oaty Aroma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454275" y="1996798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Taste &amp; Flavor Oaty 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964994" y="2490372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Aftertaste/Afterfeel Oaty Aftertflavor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572372" y="1839021"/>
              <a:ext cx="131965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Appearance Thickness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290500" y="3977839"/>
              <a:ext cx="142779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Aroma Sour Dairy Aroma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75397" y="3864896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Vitamin Aroma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59377" y="4192967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Vitamin Afterflavor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227419" y="3710987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Taste &amp; Flavor Vitamin Flavor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878833" y="2183833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Texture/Mouthfeel Stickiness/Tackiness on Tongue/Roof of Mouth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17535" y="2185104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Appearance Shine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988669" y="2031031"/>
              <a:ext cx="146436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Appearance Surface Area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785852" y="3977839"/>
              <a:ext cx="1572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Taste &amp; Flavor Musty Flavor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589196" y="3825160"/>
              <a:ext cx="195806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Musty Afterflavor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529565" y="4191439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Bitter Aftertaste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94581" y="3712774"/>
              <a:ext cx="191609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Texture/Mouthfeel Ease of Swallow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305022" y="2183833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Texture/Mouthfeel Roughness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348666" y="2075437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Salt Aftertaste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206265" y="2386018"/>
              <a:ext cx="143991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Taste &amp; Flavor Salt Taste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579343" y="3997794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Aroma Malt Aroma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16%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9%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3%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39%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18%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16%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030880" y="3306766"/>
              <a:ext cx="921248" cy="16387"/>
            </a:xfrm>
            <a:custGeom>
              <a:avLst/>
              <a:pathLst>
                <a:path w="921248" h="16387">
                  <a:moveTo>
                    <a:pt x="921248" y="0"/>
                  </a:moveTo>
                  <a:lnTo>
                    <a:pt x="0" y="1638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952129" y="3278152"/>
              <a:ext cx="926203" cy="28614"/>
            </a:xfrm>
            <a:custGeom>
              <a:avLst/>
              <a:pathLst>
                <a:path w="926203" h="28614">
                  <a:moveTo>
                    <a:pt x="0" y="28614"/>
                  </a:moveTo>
                  <a:lnTo>
                    <a:pt x="9262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878333" y="2821337"/>
              <a:ext cx="263529" cy="456815"/>
            </a:xfrm>
            <a:custGeom>
              <a:avLst/>
              <a:pathLst>
                <a:path w="263529" h="456815">
                  <a:moveTo>
                    <a:pt x="0" y="456815"/>
                  </a:moveTo>
                  <a:lnTo>
                    <a:pt x="2635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878333" y="3278152"/>
              <a:ext cx="739859" cy="335813"/>
            </a:xfrm>
            <a:custGeom>
              <a:avLst/>
              <a:pathLst>
                <a:path w="739859" h="335813">
                  <a:moveTo>
                    <a:pt x="0" y="0"/>
                  </a:moveTo>
                  <a:lnTo>
                    <a:pt x="739859" y="33581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618192" y="3613966"/>
              <a:ext cx="772997" cy="16974"/>
            </a:xfrm>
            <a:custGeom>
              <a:avLst/>
              <a:pathLst>
                <a:path w="772997" h="16974">
                  <a:moveTo>
                    <a:pt x="0" y="0"/>
                  </a:moveTo>
                  <a:lnTo>
                    <a:pt x="772997" y="169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618192" y="3613966"/>
              <a:ext cx="126548" cy="427898"/>
            </a:xfrm>
            <a:custGeom>
              <a:avLst/>
              <a:pathLst>
                <a:path w="126548" h="427898">
                  <a:moveTo>
                    <a:pt x="0" y="0"/>
                  </a:moveTo>
                  <a:lnTo>
                    <a:pt x="126548" y="42789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45469" y="2987450"/>
              <a:ext cx="385411" cy="335704"/>
            </a:xfrm>
            <a:custGeom>
              <a:avLst/>
              <a:pathLst>
                <a:path w="385411" h="335704">
                  <a:moveTo>
                    <a:pt x="385411" y="33570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85226" y="3323154"/>
              <a:ext cx="745654" cy="257358"/>
            </a:xfrm>
            <a:custGeom>
              <a:avLst/>
              <a:pathLst>
                <a:path w="745654" h="257358">
                  <a:moveTo>
                    <a:pt x="745654" y="0"/>
                  </a:moveTo>
                  <a:lnTo>
                    <a:pt x="0" y="25735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75609" y="2678747"/>
              <a:ext cx="166252" cy="142590"/>
            </a:xfrm>
            <a:custGeom>
              <a:avLst/>
              <a:pathLst>
                <a:path w="166252" h="142590">
                  <a:moveTo>
                    <a:pt x="166252" y="1425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41862" y="2389742"/>
              <a:ext cx="300928" cy="431595"/>
            </a:xfrm>
            <a:custGeom>
              <a:avLst/>
              <a:pathLst>
                <a:path w="300928" h="431595">
                  <a:moveTo>
                    <a:pt x="0" y="431595"/>
                  </a:moveTo>
                  <a:lnTo>
                    <a:pt x="30092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09422" y="3512794"/>
              <a:ext cx="575803" cy="67718"/>
            </a:xfrm>
            <a:custGeom>
              <a:avLst/>
              <a:pathLst>
                <a:path w="575803" h="67718">
                  <a:moveTo>
                    <a:pt x="575803" y="6771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65635" y="3580513"/>
              <a:ext cx="419590" cy="348259"/>
            </a:xfrm>
            <a:custGeom>
              <a:avLst/>
              <a:pathLst>
                <a:path w="419590" h="348259">
                  <a:moveTo>
                    <a:pt x="419590" y="0"/>
                  </a:moveTo>
                  <a:lnTo>
                    <a:pt x="0" y="3482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44740" y="4041864"/>
              <a:ext cx="123812" cy="158438"/>
            </a:xfrm>
            <a:custGeom>
              <a:avLst/>
              <a:pathLst>
                <a:path w="123812" h="158438">
                  <a:moveTo>
                    <a:pt x="0" y="0"/>
                  </a:moveTo>
                  <a:lnTo>
                    <a:pt x="123812" y="1584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44740" y="4041864"/>
              <a:ext cx="119426" cy="390377"/>
            </a:xfrm>
            <a:custGeom>
              <a:avLst/>
              <a:pathLst>
                <a:path w="119426" h="390377">
                  <a:moveTo>
                    <a:pt x="0" y="0"/>
                  </a:moveTo>
                  <a:lnTo>
                    <a:pt x="119426" y="39037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45469" y="2797365"/>
              <a:ext cx="27202" cy="190084"/>
            </a:xfrm>
            <a:custGeom>
              <a:avLst/>
              <a:pathLst>
                <a:path w="27202" h="190084">
                  <a:moveTo>
                    <a:pt x="0" y="190084"/>
                  </a:moveTo>
                  <a:lnTo>
                    <a:pt x="2720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40403" y="2710607"/>
              <a:ext cx="405066" cy="276843"/>
            </a:xfrm>
            <a:custGeom>
              <a:avLst/>
              <a:pathLst>
                <a:path w="405066" h="276843">
                  <a:moveTo>
                    <a:pt x="405066" y="27684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442790" y="2303945"/>
              <a:ext cx="250048" cy="85797"/>
            </a:xfrm>
            <a:custGeom>
              <a:avLst/>
              <a:pathLst>
                <a:path w="250048" h="85797">
                  <a:moveTo>
                    <a:pt x="0" y="85797"/>
                  </a:moveTo>
                  <a:lnTo>
                    <a:pt x="2500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42790" y="1979744"/>
              <a:ext cx="247120" cy="409998"/>
            </a:xfrm>
            <a:custGeom>
              <a:avLst/>
              <a:pathLst>
                <a:path w="247120" h="409998">
                  <a:moveTo>
                    <a:pt x="0" y="409998"/>
                  </a:moveTo>
                  <a:lnTo>
                    <a:pt x="24712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91190" y="3630940"/>
              <a:ext cx="265306" cy="58779"/>
            </a:xfrm>
            <a:custGeom>
              <a:avLst/>
              <a:pathLst>
                <a:path w="265306" h="58779">
                  <a:moveTo>
                    <a:pt x="0" y="0"/>
                  </a:moveTo>
                  <a:lnTo>
                    <a:pt x="265306" y="587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91190" y="3630940"/>
              <a:ext cx="719721" cy="9184"/>
            </a:xfrm>
            <a:custGeom>
              <a:avLst/>
              <a:pathLst>
                <a:path w="719721" h="9184">
                  <a:moveTo>
                    <a:pt x="0" y="0"/>
                  </a:moveTo>
                  <a:lnTo>
                    <a:pt x="719721" y="918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864166" y="4432242"/>
              <a:ext cx="227531" cy="215063"/>
            </a:xfrm>
            <a:custGeom>
              <a:avLst/>
              <a:pathLst>
                <a:path w="227531" h="215063">
                  <a:moveTo>
                    <a:pt x="0" y="0"/>
                  </a:moveTo>
                  <a:lnTo>
                    <a:pt x="227531" y="21506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94389" y="4432242"/>
              <a:ext cx="69776" cy="247823"/>
            </a:xfrm>
            <a:custGeom>
              <a:avLst/>
              <a:pathLst>
                <a:path w="69776" h="247823">
                  <a:moveTo>
                    <a:pt x="69776" y="0"/>
                  </a:moveTo>
                  <a:lnTo>
                    <a:pt x="0" y="2478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80578" y="2597192"/>
              <a:ext cx="359824" cy="113414"/>
            </a:xfrm>
            <a:custGeom>
              <a:avLst/>
              <a:pathLst>
                <a:path w="359824" h="113414">
                  <a:moveTo>
                    <a:pt x="359824" y="11341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11411" y="2475526"/>
              <a:ext cx="128991" cy="235080"/>
            </a:xfrm>
            <a:custGeom>
              <a:avLst/>
              <a:pathLst>
                <a:path w="128991" h="235080">
                  <a:moveTo>
                    <a:pt x="128991" y="2350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63186" y="3928772"/>
              <a:ext cx="2448" cy="208435"/>
            </a:xfrm>
            <a:custGeom>
              <a:avLst/>
              <a:pathLst>
                <a:path w="2448" h="208435">
                  <a:moveTo>
                    <a:pt x="2448" y="0"/>
                  </a:moveTo>
                  <a:lnTo>
                    <a:pt x="0" y="2084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10754" y="3928772"/>
              <a:ext cx="454880" cy="261691"/>
            </a:xfrm>
            <a:custGeom>
              <a:avLst/>
              <a:pathLst>
                <a:path w="454880" h="261691">
                  <a:moveTo>
                    <a:pt x="454880" y="0"/>
                  </a:moveTo>
                  <a:lnTo>
                    <a:pt x="0" y="2616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89911" y="1865553"/>
              <a:ext cx="266835" cy="114190"/>
            </a:xfrm>
            <a:custGeom>
              <a:avLst/>
              <a:pathLst>
                <a:path w="266835" h="114190">
                  <a:moveTo>
                    <a:pt x="0" y="114190"/>
                  </a:moveTo>
                  <a:lnTo>
                    <a:pt x="2668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689911" y="1610146"/>
              <a:ext cx="162988" cy="369597"/>
            </a:xfrm>
            <a:custGeom>
              <a:avLst/>
              <a:pathLst>
                <a:path w="162988" h="369597">
                  <a:moveTo>
                    <a:pt x="0" y="369597"/>
                  </a:moveTo>
                  <a:lnTo>
                    <a:pt x="1629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319202" y="3512794"/>
              <a:ext cx="390220" cy="49567"/>
            </a:xfrm>
            <a:custGeom>
              <a:avLst/>
              <a:pathLst>
                <a:path w="390220" h="49567">
                  <a:moveTo>
                    <a:pt x="390220" y="0"/>
                  </a:moveTo>
                  <a:lnTo>
                    <a:pt x="0" y="495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62650" y="3385824"/>
              <a:ext cx="346772" cy="126969"/>
            </a:xfrm>
            <a:custGeom>
              <a:avLst/>
              <a:pathLst>
                <a:path w="346772" h="126969">
                  <a:moveTo>
                    <a:pt x="346772" y="1269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10911" y="3532605"/>
              <a:ext cx="283173" cy="107520"/>
            </a:xfrm>
            <a:custGeom>
              <a:avLst/>
              <a:pathLst>
                <a:path w="283173" h="107520">
                  <a:moveTo>
                    <a:pt x="0" y="107520"/>
                  </a:moveTo>
                  <a:lnTo>
                    <a:pt x="28317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110911" y="3640125"/>
              <a:ext cx="609545" cy="56036"/>
            </a:xfrm>
            <a:custGeom>
              <a:avLst/>
              <a:pathLst>
                <a:path w="609545" h="56036">
                  <a:moveTo>
                    <a:pt x="0" y="0"/>
                  </a:moveTo>
                  <a:lnTo>
                    <a:pt x="609545" y="5603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232641" y="4190464"/>
              <a:ext cx="178112" cy="232453"/>
            </a:xfrm>
            <a:custGeom>
              <a:avLst/>
              <a:pathLst>
                <a:path w="178112" h="232453">
                  <a:moveTo>
                    <a:pt x="178112" y="0"/>
                  </a:moveTo>
                  <a:lnTo>
                    <a:pt x="0" y="23245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039090" y="4190464"/>
              <a:ext cx="371663" cy="79169"/>
            </a:xfrm>
            <a:custGeom>
              <a:avLst/>
              <a:pathLst>
                <a:path w="371663" h="79169">
                  <a:moveTo>
                    <a:pt x="371663" y="0"/>
                  </a:moveTo>
                  <a:lnTo>
                    <a:pt x="0" y="7916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720456" y="3625087"/>
              <a:ext cx="384452" cy="71073"/>
            </a:xfrm>
            <a:custGeom>
              <a:avLst/>
              <a:pathLst>
                <a:path w="384452" h="71073">
                  <a:moveTo>
                    <a:pt x="0" y="71073"/>
                  </a:moveTo>
                  <a:lnTo>
                    <a:pt x="38445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720456" y="3696161"/>
              <a:ext cx="347643" cy="128180"/>
            </a:xfrm>
            <a:custGeom>
              <a:avLst/>
              <a:pathLst>
                <a:path w="347643" h="128180">
                  <a:moveTo>
                    <a:pt x="0" y="0"/>
                  </a:moveTo>
                  <a:lnTo>
                    <a:pt x="347643" y="12818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52899" y="1420618"/>
              <a:ext cx="261964" cy="189528"/>
            </a:xfrm>
            <a:custGeom>
              <a:avLst/>
              <a:pathLst>
                <a:path w="261964" h="189528">
                  <a:moveTo>
                    <a:pt x="0" y="189528"/>
                  </a:moveTo>
                  <a:lnTo>
                    <a:pt x="26196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8404" y="1354974"/>
              <a:ext cx="34494" cy="255172"/>
            </a:xfrm>
            <a:custGeom>
              <a:avLst/>
              <a:pathLst>
                <a:path w="34494" h="255172">
                  <a:moveTo>
                    <a:pt x="34494" y="25517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925145" y="183395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8680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331049" y="335422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762788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8036498" y="37927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48977" y="25655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41070" y="27657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1585" y="410560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944008" y="26471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201040" y="439131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624895" y="36581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7362483" y="35010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83262" y="13890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287600" y="353076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6060096" y="461570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8073307" y="359348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61237" y="22723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836951" y="416870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007489" y="423803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79810" y="24439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4818255" y="1917167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19214" y="1207621"/>
              <a:ext cx="193461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426168" y="3267296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43561" y="4711438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96311" y="3876143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175769" y="2626908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87151" y="2826307"/>
              <a:ext cx="1386057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458554" y="3971952"/>
              <a:ext cx="1225261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264388" y="2732833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25365" y="4450744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247747" y="3542540"/>
              <a:ext cx="134541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596312" y="3389455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569492" y="1448412"/>
              <a:ext cx="150597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382090" y="3491742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620334" y="4503101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6104" y="3676123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26657" y="2356144"/>
              <a:ext cx="1914672" cy="89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53944" y="4227934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02133" y="4278984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2137" y="2307532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560892"/>
              <a:ext cx="443787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3166744"/>
              <a:ext cx="395500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1955039"/>
              <a:ext cx="2373478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772597"/>
              <a:ext cx="311934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56025" y="1349186"/>
              <a:ext cx="5554843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2556025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595051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3" name="pg12"/>
            <p:cNvSpPr/>
            <p:nvPr/>
          </p:nvSpPr>
          <p:spPr>
            <a:xfrm>
              <a:off x="2556025" y="334709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595051" y="338780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5" name="pg14"/>
            <p:cNvSpPr/>
            <p:nvPr/>
          </p:nvSpPr>
          <p:spPr>
            <a:xfrm>
              <a:off x="2556025" y="2135394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595051" y="2176096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556025" y="39529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595051" y="39936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556025" y="152954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595051" y="157024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521221" y="3986965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17698" y="3352686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944488" y="27469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19583" y="2139195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588863" y="1565489"/>
              <a:ext cx="6267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Newness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243488" y="4045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43488" y="3439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4348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3488" y="222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43488" y="1621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41473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27344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813215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26222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12093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97963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2021-04-11T21:49:53Z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