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644879a27d92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77579" y="3100792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86791" y="3208587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55%: Ease of Swallowing: Not Difficult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03636" y="2901746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Consumption: Swallowed Whole with Fluid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771422" y="3418861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Aroma: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17%: Ease of Swallowing: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56272" y="2924578"/>
              <a:ext cx="24101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Consumption: Swallowed Whole without Fluid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87783" y="3286649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991379" y="2799709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Aroma: Wants More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72%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28%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107394" y="1948629"/>
              <a:ext cx="556394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107394" y="3008749"/>
              <a:ext cx="556394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07394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107394" y="3432797"/>
              <a:ext cx="556394" cy="212024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107394" y="3220773"/>
              <a:ext cx="556394" cy="212024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107394" y="2160653"/>
              <a:ext cx="556394" cy="212024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07394" y="3644822"/>
              <a:ext cx="556394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107394" y="279672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107394" y="2584701"/>
              <a:ext cx="556394" cy="212024"/>
            </a:xfrm>
            <a:prstGeom prst="rect">
              <a:avLst/>
            </a:prstGeom>
            <a:solidFill>
              <a:srgbClr val="579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107394" y="2372677"/>
              <a:ext cx="556394" cy="212024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107394" y="1736605"/>
              <a:ext cx="556394" cy="212024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50999" y="194862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50999" y="3008749"/>
              <a:ext cx="556394" cy="212024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50999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50999" y="3432797"/>
              <a:ext cx="556394" cy="212024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50999" y="3220773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550999" y="216065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550999" y="3644822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550999" y="2796725"/>
              <a:ext cx="556394" cy="212024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550999" y="2584701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50999" y="237267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550999" y="1736605"/>
              <a:ext cx="556394" cy="212024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663788" y="1948629"/>
              <a:ext cx="556394" cy="212024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63788" y="3008749"/>
              <a:ext cx="556394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663788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663788" y="3432797"/>
              <a:ext cx="556394" cy="212024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663788" y="3220773"/>
              <a:ext cx="556394" cy="212024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63788" y="2160653"/>
              <a:ext cx="556394" cy="212024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663788" y="3644822"/>
              <a:ext cx="556394" cy="212024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663788" y="2796725"/>
              <a:ext cx="556394" cy="212024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63788" y="2584701"/>
              <a:ext cx="556394" cy="212024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663788" y="2372677"/>
              <a:ext cx="556394" cy="212024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6663788" y="1736605"/>
              <a:ext cx="556394" cy="212024"/>
            </a:xfrm>
            <a:prstGeom prst="rect">
              <a:avLst/>
            </a:prstGeom>
            <a:solidFill>
              <a:srgbClr val="57A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776577" y="194862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76577" y="3008749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76577" y="3856846"/>
              <a:ext cx="556394" cy="212024"/>
            </a:xfrm>
            <a:prstGeom prst="rect">
              <a:avLst/>
            </a:prstGeom>
            <a:solidFill>
              <a:srgbClr val="04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776577" y="343279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776577" y="322077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776577" y="2160653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776577" y="3644822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776577" y="2796725"/>
              <a:ext cx="556394" cy="212024"/>
            </a:xfrm>
            <a:prstGeom prst="rect">
              <a:avLst/>
            </a:prstGeom>
            <a:solidFill>
              <a:srgbClr val="4EC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776577" y="2584701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776577" y="2372677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776577" y="173660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220182" y="1948629"/>
              <a:ext cx="556394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220182" y="3008749"/>
              <a:ext cx="556394" cy="212024"/>
            </a:xfrm>
            <a:prstGeom prst="rect">
              <a:avLst/>
            </a:prstGeom>
            <a:solidFill>
              <a:srgbClr val="49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220182" y="3856846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220182" y="3432797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220182" y="3220773"/>
              <a:ext cx="556394" cy="212024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220182" y="2160653"/>
              <a:ext cx="556394" cy="212024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220182" y="3644822"/>
              <a:ext cx="556394" cy="212024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220182" y="2796725"/>
              <a:ext cx="556394" cy="212024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220182" y="2584701"/>
              <a:ext cx="556394" cy="212024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220182" y="2372677"/>
              <a:ext cx="556394" cy="212024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220182" y="1736605"/>
              <a:ext cx="556394" cy="212024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438211" y="1948629"/>
              <a:ext cx="556394" cy="212024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438211" y="3008749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438211" y="3856846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438211" y="3432797"/>
              <a:ext cx="556394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438211" y="3220773"/>
              <a:ext cx="556394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438211" y="2160653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438211" y="3644822"/>
              <a:ext cx="556394" cy="212024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438211" y="2796725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438211" y="2584701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438211" y="2372677"/>
              <a:ext cx="556394" cy="212024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438211" y="1736605"/>
              <a:ext cx="556394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94605" y="1948629"/>
              <a:ext cx="556394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994605" y="3008749"/>
              <a:ext cx="556394" cy="212024"/>
            </a:xfrm>
            <a:prstGeom prst="rect">
              <a:avLst/>
            </a:prstGeom>
            <a:solidFill>
              <a:srgbClr val="3A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994605" y="3856846"/>
              <a:ext cx="556394" cy="212024"/>
            </a:xfrm>
            <a:prstGeom prst="rect">
              <a:avLst/>
            </a:prstGeom>
            <a:solidFill>
              <a:srgbClr val="4D6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994605" y="3432797"/>
              <a:ext cx="556394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994605" y="3220773"/>
              <a:ext cx="556394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994605" y="2160653"/>
              <a:ext cx="556394" cy="212024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994605" y="3644822"/>
              <a:ext cx="556394" cy="212024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994605" y="2796725"/>
              <a:ext cx="556394" cy="212024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994605" y="2584701"/>
              <a:ext cx="556394" cy="212024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994605" y="2372677"/>
              <a:ext cx="556394" cy="212024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994605" y="1736605"/>
              <a:ext cx="556394" cy="212024"/>
            </a:xfrm>
            <a:prstGeom prst="rect">
              <a:avLst/>
            </a:prstGeom>
            <a:solidFill>
              <a:srgbClr val="41E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6195207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240927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7.20</a:t>
              </a:r>
            </a:p>
          </p:txBody>
        </p:sp>
        <p:sp>
          <p:nvSpPr>
            <p:cNvPr id="85" name="pg84"/>
            <p:cNvSpPr/>
            <p:nvPr/>
          </p:nvSpPr>
          <p:spPr>
            <a:xfrm>
              <a:off x="5638813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5684533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7.48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6751602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6797322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7.09</a:t>
              </a:r>
            </a:p>
          </p:txBody>
        </p:sp>
        <p:sp>
          <p:nvSpPr>
            <p:cNvPr id="89" name="pg88"/>
            <p:cNvSpPr/>
            <p:nvPr/>
          </p:nvSpPr>
          <p:spPr>
            <a:xfrm>
              <a:off x="7864390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910110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6.12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7307996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353716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6.43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526024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4571744" y="1795677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7.75</a:t>
              </a:r>
            </a:p>
          </p:txBody>
        </p:sp>
        <p:sp>
          <p:nvSpPr>
            <p:cNvPr id="95" name="pg94"/>
            <p:cNvSpPr/>
            <p:nvPr/>
          </p:nvSpPr>
          <p:spPr>
            <a:xfrm>
              <a:off x="5082419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128139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44855" y="1256820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30910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866323" y="1397527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50887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316685" y="1538294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57506" y="1538353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361720" y="3892075"/>
              <a:ext cx="195822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4472" y="3703685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714205" y="3491661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680212" y="3280172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408929" y="3068148"/>
              <a:ext cx="19110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395534" y="2831895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916968" y="2621359"/>
              <a:ext cx="140297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510608" y="2432076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5389" y="2195882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276537" y="1983799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01389" y="1773322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4347777" y="396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347777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347777" y="353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47777" y="3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777" y="311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347777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347777" y="269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347777" y="247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347777" y="2266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347777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347777" y="1842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35" name="pic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36" name="tx135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700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480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98330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53247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4997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6094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75285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656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4606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98664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733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017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8886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083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045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2917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60262" y="16351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38234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7352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22693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89938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51164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3077" y="366091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55875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36280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6868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3554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91955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8824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98581" y="217557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94733" y="20413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1938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250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4818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58075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5506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53674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527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33609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9032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10099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21065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9151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4738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39983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21474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310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43897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3591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15317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38409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870977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40880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26961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43006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26319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93499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91210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0872" y="29865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81737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37607" y="17712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90054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04969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21237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9190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49341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0.006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7464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8164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92669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65682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54458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4499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6204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9691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4377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84101"/>
              <a:ext cx="2714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89195"/>
              <a:ext cx="145129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254164"/>
              <a:ext cx="6838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3912"/>
              <a:ext cx="5399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046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75890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6486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71867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16911" y="39317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4704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4808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3521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10698" y="366197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87138" y="244533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922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561624" y="29865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41511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74062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30147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94898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49121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0.206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3296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8948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48676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28220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1861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6639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78934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59488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8011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40697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4347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9713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309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6544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581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43321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90544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23183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85047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76987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72430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883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4217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9564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5107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91384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97198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3697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61604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949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4641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6038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3434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95667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0.648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5897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6885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95718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5349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56563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2995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84953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8101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80277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34584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60077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5282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4832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191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22743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663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4969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2486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79956" y="1635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7872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47409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25199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55858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017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3975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71231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92998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36063" y="35256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890995" y="29854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43040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73434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09365" y="325688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17659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6605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3991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38908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0.472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1322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2526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744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17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185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544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27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49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08793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65161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463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1873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521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23780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05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826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27528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0344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15488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77.6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7663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495" y="3795950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878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683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2992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5192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78159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41839" y="352669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4852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08952" y="17712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2341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8023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0817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848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65502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5592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84186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82154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11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676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99769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02718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58099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1691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3862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7389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4375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87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42863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67147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81325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8328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3476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412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38490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66275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158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81908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4300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79241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82400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8629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8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1298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57578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68863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7848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4614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24279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11766" y="23103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864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6987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17404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07130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845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564111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33979" y="244563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718850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03471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24981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75130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06096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33220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1422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21088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02007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66003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18376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75105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0.062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110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99769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58099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481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644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876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8328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412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63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6627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2628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81908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79241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8629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68863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6948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24279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864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835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5466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55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16500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21088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18376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5970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6254393" y="2572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8042013" y="2597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254393" y="27050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764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321630" y="3424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326965" y="2089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53860" y="234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305447"/>
                  </a:moveTo>
                  <a:lnTo>
                    <a:pt x="81461" y="1295946"/>
                  </a:lnTo>
                  <a:lnTo>
                    <a:pt x="162922" y="1286394"/>
                  </a:lnTo>
                  <a:lnTo>
                    <a:pt x="244383" y="1276789"/>
                  </a:lnTo>
                  <a:lnTo>
                    <a:pt x="325844" y="1267127"/>
                  </a:lnTo>
                  <a:lnTo>
                    <a:pt x="407305" y="1257406"/>
                  </a:lnTo>
                  <a:lnTo>
                    <a:pt x="488766" y="1247624"/>
                  </a:lnTo>
                  <a:lnTo>
                    <a:pt x="570228" y="1237775"/>
                  </a:lnTo>
                  <a:lnTo>
                    <a:pt x="651689" y="1227859"/>
                  </a:lnTo>
                  <a:lnTo>
                    <a:pt x="733150" y="1217869"/>
                  </a:lnTo>
                  <a:lnTo>
                    <a:pt x="814611" y="1207804"/>
                  </a:lnTo>
                  <a:lnTo>
                    <a:pt x="896072" y="1197659"/>
                  </a:lnTo>
                  <a:lnTo>
                    <a:pt x="977533" y="1187429"/>
                  </a:lnTo>
                  <a:lnTo>
                    <a:pt x="1058994" y="1177110"/>
                  </a:lnTo>
                  <a:lnTo>
                    <a:pt x="1140456" y="1166697"/>
                  </a:lnTo>
                  <a:lnTo>
                    <a:pt x="1221917" y="1156185"/>
                  </a:lnTo>
                  <a:lnTo>
                    <a:pt x="1303378" y="1145569"/>
                  </a:lnTo>
                  <a:lnTo>
                    <a:pt x="1384839" y="1134842"/>
                  </a:lnTo>
                  <a:lnTo>
                    <a:pt x="1466300" y="1124000"/>
                  </a:lnTo>
                  <a:lnTo>
                    <a:pt x="1547761" y="1113034"/>
                  </a:lnTo>
                  <a:lnTo>
                    <a:pt x="1629223" y="1101940"/>
                  </a:lnTo>
                  <a:lnTo>
                    <a:pt x="1710684" y="1090708"/>
                  </a:lnTo>
                  <a:lnTo>
                    <a:pt x="1792145" y="1079333"/>
                  </a:lnTo>
                  <a:lnTo>
                    <a:pt x="1873606" y="1067806"/>
                  </a:lnTo>
                  <a:lnTo>
                    <a:pt x="1955067" y="1056118"/>
                  </a:lnTo>
                  <a:lnTo>
                    <a:pt x="2036528" y="1044262"/>
                  </a:lnTo>
                  <a:lnTo>
                    <a:pt x="2117989" y="1032227"/>
                  </a:lnTo>
                  <a:lnTo>
                    <a:pt x="2199451" y="1020006"/>
                  </a:lnTo>
                  <a:lnTo>
                    <a:pt x="2280912" y="1007587"/>
                  </a:lnTo>
                  <a:lnTo>
                    <a:pt x="2362373" y="994961"/>
                  </a:lnTo>
                  <a:lnTo>
                    <a:pt x="2443834" y="982118"/>
                  </a:lnTo>
                  <a:lnTo>
                    <a:pt x="2525295" y="969047"/>
                  </a:lnTo>
                  <a:lnTo>
                    <a:pt x="2606756" y="955737"/>
                  </a:lnTo>
                  <a:lnTo>
                    <a:pt x="2688217" y="942178"/>
                  </a:lnTo>
                  <a:lnTo>
                    <a:pt x="2769679" y="928359"/>
                  </a:lnTo>
                  <a:lnTo>
                    <a:pt x="2851140" y="914268"/>
                  </a:lnTo>
                  <a:lnTo>
                    <a:pt x="2932601" y="899897"/>
                  </a:lnTo>
                  <a:lnTo>
                    <a:pt x="3014062" y="885233"/>
                  </a:lnTo>
                  <a:lnTo>
                    <a:pt x="3095523" y="870268"/>
                  </a:lnTo>
                  <a:lnTo>
                    <a:pt x="3176984" y="854992"/>
                  </a:lnTo>
                  <a:lnTo>
                    <a:pt x="3258446" y="839397"/>
                  </a:lnTo>
                  <a:lnTo>
                    <a:pt x="3339907" y="823474"/>
                  </a:lnTo>
                  <a:lnTo>
                    <a:pt x="3421368" y="807216"/>
                  </a:lnTo>
                  <a:lnTo>
                    <a:pt x="3502829" y="790619"/>
                  </a:lnTo>
                  <a:lnTo>
                    <a:pt x="3584290" y="773677"/>
                  </a:lnTo>
                  <a:lnTo>
                    <a:pt x="3665751" y="756386"/>
                  </a:lnTo>
                  <a:lnTo>
                    <a:pt x="3747212" y="738745"/>
                  </a:lnTo>
                  <a:lnTo>
                    <a:pt x="3828674" y="720753"/>
                  </a:lnTo>
                  <a:lnTo>
                    <a:pt x="3910135" y="702409"/>
                  </a:lnTo>
                  <a:lnTo>
                    <a:pt x="3991596" y="683717"/>
                  </a:lnTo>
                  <a:lnTo>
                    <a:pt x="4073057" y="664678"/>
                  </a:lnTo>
                  <a:lnTo>
                    <a:pt x="4154518" y="645298"/>
                  </a:lnTo>
                  <a:lnTo>
                    <a:pt x="4235979" y="625581"/>
                  </a:lnTo>
                  <a:lnTo>
                    <a:pt x="4317441" y="605535"/>
                  </a:lnTo>
                  <a:lnTo>
                    <a:pt x="4398902" y="585167"/>
                  </a:lnTo>
                  <a:lnTo>
                    <a:pt x="4480363" y="564486"/>
                  </a:lnTo>
                  <a:lnTo>
                    <a:pt x="4561824" y="543500"/>
                  </a:lnTo>
                  <a:lnTo>
                    <a:pt x="4643285" y="522220"/>
                  </a:lnTo>
                  <a:lnTo>
                    <a:pt x="4724746" y="500655"/>
                  </a:lnTo>
                  <a:lnTo>
                    <a:pt x="4806207" y="478816"/>
                  </a:lnTo>
                  <a:lnTo>
                    <a:pt x="4887669" y="456714"/>
                  </a:lnTo>
                  <a:lnTo>
                    <a:pt x="4969130" y="434359"/>
                  </a:lnTo>
                  <a:lnTo>
                    <a:pt x="5050591" y="411763"/>
                  </a:lnTo>
                  <a:lnTo>
                    <a:pt x="5132052" y="388935"/>
                  </a:lnTo>
                  <a:lnTo>
                    <a:pt x="5213513" y="365887"/>
                  </a:lnTo>
                  <a:lnTo>
                    <a:pt x="5294974" y="342629"/>
                  </a:lnTo>
                  <a:lnTo>
                    <a:pt x="5376435" y="319171"/>
                  </a:lnTo>
                  <a:lnTo>
                    <a:pt x="5457897" y="295522"/>
                  </a:lnTo>
                  <a:lnTo>
                    <a:pt x="5539358" y="271694"/>
                  </a:lnTo>
                  <a:lnTo>
                    <a:pt x="5620819" y="247693"/>
                  </a:lnTo>
                  <a:lnTo>
                    <a:pt x="5702280" y="223530"/>
                  </a:lnTo>
                  <a:lnTo>
                    <a:pt x="5783741" y="199213"/>
                  </a:lnTo>
                  <a:lnTo>
                    <a:pt x="5865202" y="174749"/>
                  </a:lnTo>
                  <a:lnTo>
                    <a:pt x="5946664" y="150147"/>
                  </a:lnTo>
                  <a:lnTo>
                    <a:pt x="6028125" y="125413"/>
                  </a:lnTo>
                  <a:lnTo>
                    <a:pt x="6109586" y="100554"/>
                  </a:lnTo>
                  <a:lnTo>
                    <a:pt x="6191047" y="75578"/>
                  </a:lnTo>
                  <a:lnTo>
                    <a:pt x="6272508" y="50489"/>
                  </a:lnTo>
                  <a:lnTo>
                    <a:pt x="6353969" y="25295"/>
                  </a:lnTo>
                  <a:lnTo>
                    <a:pt x="6435430" y="0"/>
                  </a:lnTo>
                  <a:lnTo>
                    <a:pt x="6435430" y="845214"/>
                  </a:lnTo>
                  <a:lnTo>
                    <a:pt x="6353969" y="855655"/>
                  </a:lnTo>
                  <a:lnTo>
                    <a:pt x="6272508" y="866197"/>
                  </a:lnTo>
                  <a:lnTo>
                    <a:pt x="6191047" y="876845"/>
                  </a:lnTo>
                  <a:lnTo>
                    <a:pt x="6109586" y="887605"/>
                  </a:lnTo>
                  <a:lnTo>
                    <a:pt x="6028125" y="898482"/>
                  </a:lnTo>
                  <a:lnTo>
                    <a:pt x="5946664" y="909485"/>
                  </a:lnTo>
                  <a:lnTo>
                    <a:pt x="5865202" y="920618"/>
                  </a:lnTo>
                  <a:lnTo>
                    <a:pt x="5783741" y="931891"/>
                  </a:lnTo>
                  <a:lnTo>
                    <a:pt x="5702280" y="943310"/>
                  </a:lnTo>
                  <a:lnTo>
                    <a:pt x="5620819" y="954883"/>
                  </a:lnTo>
                  <a:lnTo>
                    <a:pt x="5539358" y="966619"/>
                  </a:lnTo>
                  <a:lnTo>
                    <a:pt x="5457897" y="978526"/>
                  </a:lnTo>
                  <a:lnTo>
                    <a:pt x="5376435" y="990615"/>
                  </a:lnTo>
                  <a:lnTo>
                    <a:pt x="5294974" y="1002893"/>
                  </a:lnTo>
                  <a:lnTo>
                    <a:pt x="5213513" y="1015371"/>
                  </a:lnTo>
                  <a:lnTo>
                    <a:pt x="5132052" y="1028059"/>
                  </a:lnTo>
                  <a:lnTo>
                    <a:pt x="5050591" y="1040968"/>
                  </a:lnTo>
                  <a:lnTo>
                    <a:pt x="4969130" y="1054108"/>
                  </a:lnTo>
                  <a:lnTo>
                    <a:pt x="4887669" y="1067489"/>
                  </a:lnTo>
                  <a:lnTo>
                    <a:pt x="4806207" y="1081123"/>
                  </a:lnTo>
                  <a:lnTo>
                    <a:pt x="4724746" y="1095020"/>
                  </a:lnTo>
                  <a:lnTo>
                    <a:pt x="4643285" y="1109192"/>
                  </a:lnTo>
                  <a:lnTo>
                    <a:pt x="4561824" y="1123648"/>
                  </a:lnTo>
                  <a:lnTo>
                    <a:pt x="4480363" y="1138398"/>
                  </a:lnTo>
                  <a:lnTo>
                    <a:pt x="4398902" y="1153453"/>
                  </a:lnTo>
                  <a:lnTo>
                    <a:pt x="4317441" y="1168822"/>
                  </a:lnTo>
                  <a:lnTo>
                    <a:pt x="4235979" y="1184512"/>
                  </a:lnTo>
                  <a:lnTo>
                    <a:pt x="4154518" y="1200532"/>
                  </a:lnTo>
                  <a:lnTo>
                    <a:pt x="4073057" y="1216888"/>
                  </a:lnTo>
                  <a:lnTo>
                    <a:pt x="3991596" y="1233585"/>
                  </a:lnTo>
                  <a:lnTo>
                    <a:pt x="3910135" y="1250629"/>
                  </a:lnTo>
                  <a:lnTo>
                    <a:pt x="3828674" y="1268022"/>
                  </a:lnTo>
                  <a:lnTo>
                    <a:pt x="3747212" y="1285766"/>
                  </a:lnTo>
                  <a:lnTo>
                    <a:pt x="3665751" y="1303861"/>
                  </a:lnTo>
                  <a:lnTo>
                    <a:pt x="3584290" y="1322307"/>
                  </a:lnTo>
                  <a:lnTo>
                    <a:pt x="3502829" y="1341101"/>
                  </a:lnTo>
                  <a:lnTo>
                    <a:pt x="3421368" y="1360240"/>
                  </a:lnTo>
                  <a:lnTo>
                    <a:pt x="3339907" y="1379719"/>
                  </a:lnTo>
                  <a:lnTo>
                    <a:pt x="3258446" y="1399532"/>
                  </a:lnTo>
                  <a:lnTo>
                    <a:pt x="3176984" y="1419673"/>
                  </a:lnTo>
                  <a:lnTo>
                    <a:pt x="3095523" y="1440133"/>
                  </a:lnTo>
                  <a:lnTo>
                    <a:pt x="3014062" y="1460904"/>
                  </a:lnTo>
                  <a:lnTo>
                    <a:pt x="2932601" y="1481977"/>
                  </a:lnTo>
                  <a:lnTo>
                    <a:pt x="2851140" y="1503342"/>
                  </a:lnTo>
                  <a:lnTo>
                    <a:pt x="2769679" y="1524988"/>
                  </a:lnTo>
                  <a:lnTo>
                    <a:pt x="2688217" y="1546905"/>
                  </a:lnTo>
                  <a:lnTo>
                    <a:pt x="2606756" y="1569082"/>
                  </a:lnTo>
                  <a:lnTo>
                    <a:pt x="2525295" y="1591508"/>
                  </a:lnTo>
                  <a:lnTo>
                    <a:pt x="2443834" y="1614174"/>
                  </a:lnTo>
                  <a:lnTo>
                    <a:pt x="2362373" y="1637067"/>
                  </a:lnTo>
                  <a:lnTo>
                    <a:pt x="2280912" y="1660177"/>
                  </a:lnTo>
                  <a:lnTo>
                    <a:pt x="2199451" y="1683495"/>
                  </a:lnTo>
                  <a:lnTo>
                    <a:pt x="2117989" y="1707009"/>
                  </a:lnTo>
                  <a:lnTo>
                    <a:pt x="2036528" y="1730711"/>
                  </a:lnTo>
                  <a:lnTo>
                    <a:pt x="1955067" y="1754591"/>
                  </a:lnTo>
                  <a:lnTo>
                    <a:pt x="1873606" y="1778640"/>
                  </a:lnTo>
                  <a:lnTo>
                    <a:pt x="1792145" y="1802849"/>
                  </a:lnTo>
                  <a:lnTo>
                    <a:pt x="1710684" y="1827210"/>
                  </a:lnTo>
                  <a:lnTo>
                    <a:pt x="1629223" y="1851715"/>
                  </a:lnTo>
                  <a:lnTo>
                    <a:pt x="1547761" y="1876356"/>
                  </a:lnTo>
                  <a:lnTo>
                    <a:pt x="1466300" y="1901127"/>
                  </a:lnTo>
                  <a:lnTo>
                    <a:pt x="1384839" y="1926021"/>
                  </a:lnTo>
                  <a:lnTo>
                    <a:pt x="1303378" y="1951031"/>
                  </a:lnTo>
                  <a:lnTo>
                    <a:pt x="1221917" y="1976151"/>
                  </a:lnTo>
                  <a:lnTo>
                    <a:pt x="1140456" y="2001375"/>
                  </a:lnTo>
                  <a:lnTo>
                    <a:pt x="1058994" y="2026699"/>
                  </a:lnTo>
                  <a:lnTo>
                    <a:pt x="977533" y="2052116"/>
                  </a:lnTo>
                  <a:lnTo>
                    <a:pt x="896072" y="2077622"/>
                  </a:lnTo>
                  <a:lnTo>
                    <a:pt x="814611" y="2103213"/>
                  </a:lnTo>
                  <a:lnTo>
                    <a:pt x="733150" y="2128884"/>
                  </a:lnTo>
                  <a:lnTo>
                    <a:pt x="651689" y="2154631"/>
                  </a:lnTo>
                  <a:lnTo>
                    <a:pt x="570228" y="2180451"/>
                  </a:lnTo>
                  <a:lnTo>
                    <a:pt x="488766" y="2206339"/>
                  </a:lnTo>
                  <a:lnTo>
                    <a:pt x="407305" y="2232292"/>
                  </a:lnTo>
                  <a:lnTo>
                    <a:pt x="325844" y="2258308"/>
                  </a:lnTo>
                  <a:lnTo>
                    <a:pt x="244383" y="2284382"/>
                  </a:lnTo>
                  <a:lnTo>
                    <a:pt x="162922" y="2310513"/>
                  </a:lnTo>
                  <a:lnTo>
                    <a:pt x="81461" y="2336698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1305447"/>
            </a:xfrm>
            <a:custGeom>
              <a:avLst/>
              <a:pathLst>
                <a:path w="6435430" h="1305447">
                  <a:moveTo>
                    <a:pt x="0" y="1305447"/>
                  </a:moveTo>
                  <a:lnTo>
                    <a:pt x="81461" y="1295946"/>
                  </a:lnTo>
                  <a:lnTo>
                    <a:pt x="162922" y="1286394"/>
                  </a:lnTo>
                  <a:lnTo>
                    <a:pt x="244383" y="1276789"/>
                  </a:lnTo>
                  <a:lnTo>
                    <a:pt x="325844" y="1267127"/>
                  </a:lnTo>
                  <a:lnTo>
                    <a:pt x="407305" y="1257406"/>
                  </a:lnTo>
                  <a:lnTo>
                    <a:pt x="488766" y="1247624"/>
                  </a:lnTo>
                  <a:lnTo>
                    <a:pt x="570228" y="1237775"/>
                  </a:lnTo>
                  <a:lnTo>
                    <a:pt x="651689" y="1227859"/>
                  </a:lnTo>
                  <a:lnTo>
                    <a:pt x="733150" y="1217869"/>
                  </a:lnTo>
                  <a:lnTo>
                    <a:pt x="814611" y="1207804"/>
                  </a:lnTo>
                  <a:lnTo>
                    <a:pt x="896072" y="1197659"/>
                  </a:lnTo>
                  <a:lnTo>
                    <a:pt x="977533" y="1187429"/>
                  </a:lnTo>
                  <a:lnTo>
                    <a:pt x="1058994" y="1177110"/>
                  </a:lnTo>
                  <a:lnTo>
                    <a:pt x="1140456" y="1166697"/>
                  </a:lnTo>
                  <a:lnTo>
                    <a:pt x="1221917" y="1156185"/>
                  </a:lnTo>
                  <a:lnTo>
                    <a:pt x="1303378" y="1145569"/>
                  </a:lnTo>
                  <a:lnTo>
                    <a:pt x="1384839" y="1134842"/>
                  </a:lnTo>
                  <a:lnTo>
                    <a:pt x="1466300" y="1124000"/>
                  </a:lnTo>
                  <a:lnTo>
                    <a:pt x="1547761" y="1113034"/>
                  </a:lnTo>
                  <a:lnTo>
                    <a:pt x="1629223" y="1101940"/>
                  </a:lnTo>
                  <a:lnTo>
                    <a:pt x="1710684" y="1090708"/>
                  </a:lnTo>
                  <a:lnTo>
                    <a:pt x="1792145" y="1079333"/>
                  </a:lnTo>
                  <a:lnTo>
                    <a:pt x="1873606" y="1067806"/>
                  </a:lnTo>
                  <a:lnTo>
                    <a:pt x="1955067" y="1056118"/>
                  </a:lnTo>
                  <a:lnTo>
                    <a:pt x="2036528" y="1044262"/>
                  </a:lnTo>
                  <a:lnTo>
                    <a:pt x="2117989" y="1032227"/>
                  </a:lnTo>
                  <a:lnTo>
                    <a:pt x="2199451" y="1020006"/>
                  </a:lnTo>
                  <a:lnTo>
                    <a:pt x="2280912" y="1007587"/>
                  </a:lnTo>
                  <a:lnTo>
                    <a:pt x="2362373" y="994961"/>
                  </a:lnTo>
                  <a:lnTo>
                    <a:pt x="2443834" y="982118"/>
                  </a:lnTo>
                  <a:lnTo>
                    <a:pt x="2525295" y="969047"/>
                  </a:lnTo>
                  <a:lnTo>
                    <a:pt x="2606756" y="955737"/>
                  </a:lnTo>
                  <a:lnTo>
                    <a:pt x="2688217" y="942178"/>
                  </a:lnTo>
                  <a:lnTo>
                    <a:pt x="2769679" y="928359"/>
                  </a:lnTo>
                  <a:lnTo>
                    <a:pt x="2851140" y="914268"/>
                  </a:lnTo>
                  <a:lnTo>
                    <a:pt x="2932601" y="899897"/>
                  </a:lnTo>
                  <a:lnTo>
                    <a:pt x="3014062" y="885233"/>
                  </a:lnTo>
                  <a:lnTo>
                    <a:pt x="3095523" y="870268"/>
                  </a:lnTo>
                  <a:lnTo>
                    <a:pt x="3176984" y="854992"/>
                  </a:lnTo>
                  <a:lnTo>
                    <a:pt x="3258446" y="839397"/>
                  </a:lnTo>
                  <a:lnTo>
                    <a:pt x="3339907" y="823474"/>
                  </a:lnTo>
                  <a:lnTo>
                    <a:pt x="3421368" y="807216"/>
                  </a:lnTo>
                  <a:lnTo>
                    <a:pt x="3502829" y="790619"/>
                  </a:lnTo>
                  <a:lnTo>
                    <a:pt x="3584290" y="773677"/>
                  </a:lnTo>
                  <a:lnTo>
                    <a:pt x="3665751" y="756386"/>
                  </a:lnTo>
                  <a:lnTo>
                    <a:pt x="3747212" y="738745"/>
                  </a:lnTo>
                  <a:lnTo>
                    <a:pt x="3828674" y="720753"/>
                  </a:lnTo>
                  <a:lnTo>
                    <a:pt x="3910135" y="702409"/>
                  </a:lnTo>
                  <a:lnTo>
                    <a:pt x="3991596" y="683717"/>
                  </a:lnTo>
                  <a:lnTo>
                    <a:pt x="4073057" y="664678"/>
                  </a:lnTo>
                  <a:lnTo>
                    <a:pt x="4154518" y="645298"/>
                  </a:lnTo>
                  <a:lnTo>
                    <a:pt x="4235979" y="625581"/>
                  </a:lnTo>
                  <a:lnTo>
                    <a:pt x="4317441" y="605535"/>
                  </a:lnTo>
                  <a:lnTo>
                    <a:pt x="4398902" y="585167"/>
                  </a:lnTo>
                  <a:lnTo>
                    <a:pt x="4480363" y="564486"/>
                  </a:lnTo>
                  <a:lnTo>
                    <a:pt x="4561824" y="543500"/>
                  </a:lnTo>
                  <a:lnTo>
                    <a:pt x="4643285" y="522220"/>
                  </a:lnTo>
                  <a:lnTo>
                    <a:pt x="4724746" y="500655"/>
                  </a:lnTo>
                  <a:lnTo>
                    <a:pt x="4806207" y="478816"/>
                  </a:lnTo>
                  <a:lnTo>
                    <a:pt x="4887669" y="456714"/>
                  </a:lnTo>
                  <a:lnTo>
                    <a:pt x="4969130" y="434359"/>
                  </a:lnTo>
                  <a:lnTo>
                    <a:pt x="5050591" y="411763"/>
                  </a:lnTo>
                  <a:lnTo>
                    <a:pt x="5132052" y="388935"/>
                  </a:lnTo>
                  <a:lnTo>
                    <a:pt x="5213513" y="365887"/>
                  </a:lnTo>
                  <a:lnTo>
                    <a:pt x="5294974" y="342629"/>
                  </a:lnTo>
                  <a:lnTo>
                    <a:pt x="5376435" y="319171"/>
                  </a:lnTo>
                  <a:lnTo>
                    <a:pt x="5457897" y="295522"/>
                  </a:lnTo>
                  <a:lnTo>
                    <a:pt x="5539358" y="271694"/>
                  </a:lnTo>
                  <a:lnTo>
                    <a:pt x="5620819" y="247693"/>
                  </a:lnTo>
                  <a:lnTo>
                    <a:pt x="5702280" y="223530"/>
                  </a:lnTo>
                  <a:lnTo>
                    <a:pt x="5783741" y="199213"/>
                  </a:lnTo>
                  <a:lnTo>
                    <a:pt x="5865202" y="174749"/>
                  </a:lnTo>
                  <a:lnTo>
                    <a:pt x="5946664" y="150147"/>
                  </a:lnTo>
                  <a:lnTo>
                    <a:pt x="6028125" y="125413"/>
                  </a:lnTo>
                  <a:lnTo>
                    <a:pt x="6109586" y="100554"/>
                  </a:lnTo>
                  <a:lnTo>
                    <a:pt x="6191047" y="75578"/>
                  </a:lnTo>
                  <a:lnTo>
                    <a:pt x="6272508" y="50489"/>
                  </a:lnTo>
                  <a:lnTo>
                    <a:pt x="6353969" y="25295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645528"/>
              <a:ext cx="6435430" cy="1517719"/>
            </a:xfrm>
            <a:custGeom>
              <a:avLst/>
              <a:pathLst>
                <a:path w="6435430" h="1517719">
                  <a:moveTo>
                    <a:pt x="6435430" y="0"/>
                  </a:moveTo>
                  <a:lnTo>
                    <a:pt x="6353969" y="10441"/>
                  </a:lnTo>
                  <a:lnTo>
                    <a:pt x="6272508" y="20982"/>
                  </a:lnTo>
                  <a:lnTo>
                    <a:pt x="6191047" y="31630"/>
                  </a:lnTo>
                  <a:lnTo>
                    <a:pt x="6109586" y="42390"/>
                  </a:lnTo>
                  <a:lnTo>
                    <a:pt x="6028125" y="53268"/>
                  </a:lnTo>
                  <a:lnTo>
                    <a:pt x="5946664" y="64270"/>
                  </a:lnTo>
                  <a:lnTo>
                    <a:pt x="5865202" y="75404"/>
                  </a:lnTo>
                  <a:lnTo>
                    <a:pt x="5783741" y="86676"/>
                  </a:lnTo>
                  <a:lnTo>
                    <a:pt x="5702280" y="98095"/>
                  </a:lnTo>
                  <a:lnTo>
                    <a:pt x="5620819" y="109669"/>
                  </a:lnTo>
                  <a:lnTo>
                    <a:pt x="5539358" y="121405"/>
                  </a:lnTo>
                  <a:lnTo>
                    <a:pt x="5457897" y="133312"/>
                  </a:lnTo>
                  <a:lnTo>
                    <a:pt x="5376435" y="145400"/>
                  </a:lnTo>
                  <a:lnTo>
                    <a:pt x="5294974" y="157678"/>
                  </a:lnTo>
                  <a:lnTo>
                    <a:pt x="5213513" y="170156"/>
                  </a:lnTo>
                  <a:lnTo>
                    <a:pt x="5132052" y="182845"/>
                  </a:lnTo>
                  <a:lnTo>
                    <a:pt x="5050591" y="195753"/>
                  </a:lnTo>
                  <a:lnTo>
                    <a:pt x="4969130" y="208893"/>
                  </a:lnTo>
                  <a:lnTo>
                    <a:pt x="4887669" y="222274"/>
                  </a:lnTo>
                  <a:lnTo>
                    <a:pt x="4806207" y="235908"/>
                  </a:lnTo>
                  <a:lnTo>
                    <a:pt x="4724746" y="249806"/>
                  </a:lnTo>
                  <a:lnTo>
                    <a:pt x="4643285" y="263977"/>
                  </a:lnTo>
                  <a:lnTo>
                    <a:pt x="4561824" y="278433"/>
                  </a:lnTo>
                  <a:lnTo>
                    <a:pt x="4480363" y="293184"/>
                  </a:lnTo>
                  <a:lnTo>
                    <a:pt x="4398902" y="308239"/>
                  </a:lnTo>
                  <a:lnTo>
                    <a:pt x="4317441" y="323607"/>
                  </a:lnTo>
                  <a:lnTo>
                    <a:pt x="4235979" y="339298"/>
                  </a:lnTo>
                  <a:lnTo>
                    <a:pt x="4154518" y="355317"/>
                  </a:lnTo>
                  <a:lnTo>
                    <a:pt x="4073057" y="371673"/>
                  </a:lnTo>
                  <a:lnTo>
                    <a:pt x="3991596" y="388371"/>
                  </a:lnTo>
                  <a:lnTo>
                    <a:pt x="3910135" y="405415"/>
                  </a:lnTo>
                  <a:lnTo>
                    <a:pt x="3828674" y="422807"/>
                  </a:lnTo>
                  <a:lnTo>
                    <a:pt x="3747212" y="440551"/>
                  </a:lnTo>
                  <a:lnTo>
                    <a:pt x="3665751" y="458646"/>
                  </a:lnTo>
                  <a:lnTo>
                    <a:pt x="3584290" y="477092"/>
                  </a:lnTo>
                  <a:lnTo>
                    <a:pt x="3502829" y="495886"/>
                  </a:lnTo>
                  <a:lnTo>
                    <a:pt x="3421368" y="515025"/>
                  </a:lnTo>
                  <a:lnTo>
                    <a:pt x="3339907" y="534504"/>
                  </a:lnTo>
                  <a:lnTo>
                    <a:pt x="3258446" y="554318"/>
                  </a:lnTo>
                  <a:lnTo>
                    <a:pt x="3176984" y="574458"/>
                  </a:lnTo>
                  <a:lnTo>
                    <a:pt x="3095523" y="594919"/>
                  </a:lnTo>
                  <a:lnTo>
                    <a:pt x="3014062" y="615690"/>
                  </a:lnTo>
                  <a:lnTo>
                    <a:pt x="2932601" y="636763"/>
                  </a:lnTo>
                  <a:lnTo>
                    <a:pt x="2851140" y="658127"/>
                  </a:lnTo>
                  <a:lnTo>
                    <a:pt x="2769679" y="679773"/>
                  </a:lnTo>
                  <a:lnTo>
                    <a:pt x="2688217" y="701690"/>
                  </a:lnTo>
                  <a:lnTo>
                    <a:pt x="2606756" y="723867"/>
                  </a:lnTo>
                  <a:lnTo>
                    <a:pt x="2525295" y="746294"/>
                  </a:lnTo>
                  <a:lnTo>
                    <a:pt x="2443834" y="768959"/>
                  </a:lnTo>
                  <a:lnTo>
                    <a:pt x="2362373" y="791852"/>
                  </a:lnTo>
                  <a:lnTo>
                    <a:pt x="2280912" y="814963"/>
                  </a:lnTo>
                  <a:lnTo>
                    <a:pt x="2199451" y="838280"/>
                  </a:lnTo>
                  <a:lnTo>
                    <a:pt x="2117989" y="861795"/>
                  </a:lnTo>
                  <a:lnTo>
                    <a:pt x="2036528" y="885497"/>
                  </a:lnTo>
                  <a:lnTo>
                    <a:pt x="1955067" y="909376"/>
                  </a:lnTo>
                  <a:lnTo>
                    <a:pt x="1873606" y="933425"/>
                  </a:lnTo>
                  <a:lnTo>
                    <a:pt x="1792145" y="957634"/>
                  </a:lnTo>
                  <a:lnTo>
                    <a:pt x="1710684" y="981995"/>
                  </a:lnTo>
                  <a:lnTo>
                    <a:pt x="1629223" y="1006500"/>
                  </a:lnTo>
                  <a:lnTo>
                    <a:pt x="1547761" y="1031142"/>
                  </a:lnTo>
                  <a:lnTo>
                    <a:pt x="1466300" y="1055913"/>
                  </a:lnTo>
                  <a:lnTo>
                    <a:pt x="1384839" y="1080806"/>
                  </a:lnTo>
                  <a:lnTo>
                    <a:pt x="1303378" y="1105816"/>
                  </a:lnTo>
                  <a:lnTo>
                    <a:pt x="1221917" y="1130936"/>
                  </a:lnTo>
                  <a:lnTo>
                    <a:pt x="1140456" y="1156161"/>
                  </a:lnTo>
                  <a:lnTo>
                    <a:pt x="1058994" y="1181484"/>
                  </a:lnTo>
                  <a:lnTo>
                    <a:pt x="977533" y="1206902"/>
                  </a:lnTo>
                  <a:lnTo>
                    <a:pt x="896072" y="1232408"/>
                  </a:lnTo>
                  <a:lnTo>
                    <a:pt x="814611" y="1257999"/>
                  </a:lnTo>
                  <a:lnTo>
                    <a:pt x="733150" y="1283670"/>
                  </a:lnTo>
                  <a:lnTo>
                    <a:pt x="651689" y="1309417"/>
                  </a:lnTo>
                  <a:lnTo>
                    <a:pt x="570228" y="1335236"/>
                  </a:lnTo>
                  <a:lnTo>
                    <a:pt x="488766" y="1361124"/>
                  </a:lnTo>
                  <a:lnTo>
                    <a:pt x="407305" y="1387078"/>
                  </a:lnTo>
                  <a:lnTo>
                    <a:pt x="325844" y="1413093"/>
                  </a:lnTo>
                  <a:lnTo>
                    <a:pt x="244383" y="1439168"/>
                  </a:lnTo>
                  <a:lnTo>
                    <a:pt x="162922" y="1465299"/>
                  </a:lnTo>
                  <a:lnTo>
                    <a:pt x="81461" y="1491483"/>
                  </a:lnTo>
                  <a:lnTo>
                    <a:pt x="0" y="15177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222920"/>
              <a:ext cx="6435430" cy="1411583"/>
            </a:xfrm>
            <a:custGeom>
              <a:avLst/>
              <a:pathLst>
                <a:path w="6435430" h="1411583">
                  <a:moveTo>
                    <a:pt x="0" y="1411583"/>
                  </a:moveTo>
                  <a:lnTo>
                    <a:pt x="81461" y="1393715"/>
                  </a:lnTo>
                  <a:lnTo>
                    <a:pt x="162922" y="1375846"/>
                  </a:lnTo>
                  <a:lnTo>
                    <a:pt x="244383" y="1357978"/>
                  </a:lnTo>
                  <a:lnTo>
                    <a:pt x="325844" y="1340110"/>
                  </a:lnTo>
                  <a:lnTo>
                    <a:pt x="407305" y="1322242"/>
                  </a:lnTo>
                  <a:lnTo>
                    <a:pt x="488766" y="1304374"/>
                  </a:lnTo>
                  <a:lnTo>
                    <a:pt x="570228" y="1286506"/>
                  </a:lnTo>
                  <a:lnTo>
                    <a:pt x="651689" y="1268638"/>
                  </a:lnTo>
                  <a:lnTo>
                    <a:pt x="733150" y="1250769"/>
                  </a:lnTo>
                  <a:lnTo>
                    <a:pt x="814611" y="1232901"/>
                  </a:lnTo>
                  <a:lnTo>
                    <a:pt x="896072" y="1215033"/>
                  </a:lnTo>
                  <a:lnTo>
                    <a:pt x="977533" y="1197165"/>
                  </a:lnTo>
                  <a:lnTo>
                    <a:pt x="1058994" y="1179297"/>
                  </a:lnTo>
                  <a:lnTo>
                    <a:pt x="1140456" y="1161429"/>
                  </a:lnTo>
                  <a:lnTo>
                    <a:pt x="1221917" y="1143561"/>
                  </a:lnTo>
                  <a:lnTo>
                    <a:pt x="1303378" y="1125692"/>
                  </a:lnTo>
                  <a:lnTo>
                    <a:pt x="1384839" y="1107824"/>
                  </a:lnTo>
                  <a:lnTo>
                    <a:pt x="1466300" y="1089956"/>
                  </a:lnTo>
                  <a:lnTo>
                    <a:pt x="1547761" y="1072088"/>
                  </a:lnTo>
                  <a:lnTo>
                    <a:pt x="1629223" y="1054220"/>
                  </a:lnTo>
                  <a:lnTo>
                    <a:pt x="1710684" y="1036352"/>
                  </a:lnTo>
                  <a:lnTo>
                    <a:pt x="1792145" y="1018484"/>
                  </a:lnTo>
                  <a:lnTo>
                    <a:pt x="1873606" y="1000615"/>
                  </a:lnTo>
                  <a:lnTo>
                    <a:pt x="1955067" y="982747"/>
                  </a:lnTo>
                  <a:lnTo>
                    <a:pt x="2036528" y="964879"/>
                  </a:lnTo>
                  <a:lnTo>
                    <a:pt x="2117989" y="947011"/>
                  </a:lnTo>
                  <a:lnTo>
                    <a:pt x="2199451" y="929143"/>
                  </a:lnTo>
                  <a:lnTo>
                    <a:pt x="2280912" y="911275"/>
                  </a:lnTo>
                  <a:lnTo>
                    <a:pt x="2362373" y="893407"/>
                  </a:lnTo>
                  <a:lnTo>
                    <a:pt x="2443834" y="875538"/>
                  </a:lnTo>
                  <a:lnTo>
                    <a:pt x="2525295" y="857670"/>
                  </a:lnTo>
                  <a:lnTo>
                    <a:pt x="2606756" y="839802"/>
                  </a:lnTo>
                  <a:lnTo>
                    <a:pt x="2688217" y="821934"/>
                  </a:lnTo>
                  <a:lnTo>
                    <a:pt x="2769679" y="804066"/>
                  </a:lnTo>
                  <a:lnTo>
                    <a:pt x="2851140" y="786198"/>
                  </a:lnTo>
                  <a:lnTo>
                    <a:pt x="2932601" y="768330"/>
                  </a:lnTo>
                  <a:lnTo>
                    <a:pt x="3014062" y="750461"/>
                  </a:lnTo>
                  <a:lnTo>
                    <a:pt x="3095523" y="732593"/>
                  </a:lnTo>
                  <a:lnTo>
                    <a:pt x="3176984" y="714725"/>
                  </a:lnTo>
                  <a:lnTo>
                    <a:pt x="3258446" y="696857"/>
                  </a:lnTo>
                  <a:lnTo>
                    <a:pt x="3339907" y="678989"/>
                  </a:lnTo>
                  <a:lnTo>
                    <a:pt x="3421368" y="661121"/>
                  </a:lnTo>
                  <a:lnTo>
                    <a:pt x="3502829" y="643253"/>
                  </a:lnTo>
                  <a:lnTo>
                    <a:pt x="3584290" y="625384"/>
                  </a:lnTo>
                  <a:lnTo>
                    <a:pt x="3665751" y="607516"/>
                  </a:lnTo>
                  <a:lnTo>
                    <a:pt x="3747212" y="589648"/>
                  </a:lnTo>
                  <a:lnTo>
                    <a:pt x="3828674" y="571780"/>
                  </a:lnTo>
                  <a:lnTo>
                    <a:pt x="3910135" y="553912"/>
                  </a:lnTo>
                  <a:lnTo>
                    <a:pt x="3991596" y="536044"/>
                  </a:lnTo>
                  <a:lnTo>
                    <a:pt x="4073057" y="518176"/>
                  </a:lnTo>
                  <a:lnTo>
                    <a:pt x="4154518" y="500307"/>
                  </a:lnTo>
                  <a:lnTo>
                    <a:pt x="4235979" y="482439"/>
                  </a:lnTo>
                  <a:lnTo>
                    <a:pt x="4317441" y="464571"/>
                  </a:lnTo>
                  <a:lnTo>
                    <a:pt x="4398902" y="446703"/>
                  </a:lnTo>
                  <a:lnTo>
                    <a:pt x="4480363" y="428835"/>
                  </a:lnTo>
                  <a:lnTo>
                    <a:pt x="4561824" y="410967"/>
                  </a:lnTo>
                  <a:lnTo>
                    <a:pt x="4643285" y="393099"/>
                  </a:lnTo>
                  <a:lnTo>
                    <a:pt x="4724746" y="375230"/>
                  </a:lnTo>
                  <a:lnTo>
                    <a:pt x="4806207" y="357362"/>
                  </a:lnTo>
                  <a:lnTo>
                    <a:pt x="4887669" y="339494"/>
                  </a:lnTo>
                  <a:lnTo>
                    <a:pt x="4969130" y="321626"/>
                  </a:lnTo>
                  <a:lnTo>
                    <a:pt x="5050591" y="303758"/>
                  </a:lnTo>
                  <a:lnTo>
                    <a:pt x="5132052" y="285890"/>
                  </a:lnTo>
                  <a:lnTo>
                    <a:pt x="5213513" y="268022"/>
                  </a:lnTo>
                  <a:lnTo>
                    <a:pt x="5294974" y="250153"/>
                  </a:lnTo>
                  <a:lnTo>
                    <a:pt x="5376435" y="232285"/>
                  </a:lnTo>
                  <a:lnTo>
                    <a:pt x="5457897" y="214417"/>
                  </a:lnTo>
                  <a:lnTo>
                    <a:pt x="5539358" y="196549"/>
                  </a:lnTo>
                  <a:lnTo>
                    <a:pt x="5620819" y="178681"/>
                  </a:lnTo>
                  <a:lnTo>
                    <a:pt x="5702280" y="160813"/>
                  </a:lnTo>
                  <a:lnTo>
                    <a:pt x="5783741" y="142945"/>
                  </a:lnTo>
                  <a:lnTo>
                    <a:pt x="5865202" y="125076"/>
                  </a:lnTo>
                  <a:lnTo>
                    <a:pt x="5946664" y="107208"/>
                  </a:lnTo>
                  <a:lnTo>
                    <a:pt x="6028125" y="89340"/>
                  </a:lnTo>
                  <a:lnTo>
                    <a:pt x="6109586" y="71472"/>
                  </a:lnTo>
                  <a:lnTo>
                    <a:pt x="6191047" y="53604"/>
                  </a:lnTo>
                  <a:lnTo>
                    <a:pt x="6272508" y="35736"/>
                  </a:lnTo>
                  <a:lnTo>
                    <a:pt x="6353969" y="17868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5966111" y="2353108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011831" y="2367610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6677356" y="2675279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6723076" y="2689782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4905413" y="2782957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951133" y="2797460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695954" y="3693729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741674" y="3708232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167050" y="3204636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212770" y="3219139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7262985" y="1869390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7308705" y="1883825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4873003" y="2123374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918723" y="2137809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4233053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3571700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6.6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91034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250915"/>
              <a:ext cx="176547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5818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688278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1837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548469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78565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0.777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62852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7017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77498" y="1800214"/>
              <a:ext cx="96590" cy="4484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484821" y="1351795"/>
              <a:ext cx="96590" cy="896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9214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5552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62852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7749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48482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55528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4252269"/>
              <a:ext cx="96590" cy="1394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7017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7498" y="3973437"/>
              <a:ext cx="96590" cy="4182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484821" y="3601660"/>
              <a:ext cx="96590" cy="790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59214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90459" y="2168559"/>
              <a:ext cx="96590" cy="800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97782" y="1527960"/>
              <a:ext cx="96590" cy="7206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05106" y="1608035"/>
              <a:ext cx="96590" cy="6405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12429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234840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49487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283136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390459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97782" y="3684502"/>
              <a:ext cx="96590" cy="7071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605106" y="3825938"/>
              <a:ext cx="96590" cy="565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712429" y="4179530"/>
              <a:ext cx="96590" cy="2121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296097" y="2188577"/>
              <a:ext cx="96590" cy="60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403420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510743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618066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725390" y="1648072"/>
              <a:ext cx="96590" cy="600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832713" y="1948353"/>
              <a:ext cx="96590" cy="3002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40342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10743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618066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72539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296097" y="4340856"/>
              <a:ext cx="96590" cy="50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03420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51074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18066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725390" y="3832568"/>
              <a:ext cx="96590" cy="5591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83271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09441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41638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23704" y="1723142"/>
              <a:ext cx="96590" cy="5254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738351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845674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52997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01734" y="3218953"/>
              <a:ext cx="96590" cy="101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52370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631027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738351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84567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9441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01734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41638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523704" y="3936259"/>
              <a:ext cx="96590" cy="4554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631027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738351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845674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52997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43988" y="1874951"/>
              <a:ext cx="96590" cy="373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75131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858635" y="1781530"/>
              <a:ext cx="96590" cy="467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965958" y="1594689"/>
              <a:ext cx="96590" cy="6539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07328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2201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536665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64398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75131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22018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536665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643988" y="3967375"/>
              <a:ext cx="96590" cy="4243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751311" y="4250248"/>
              <a:ext cx="96590" cy="1414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858635" y="4038093"/>
              <a:ext cx="96590" cy="3535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965958" y="3896657"/>
              <a:ext cx="96590" cy="495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073281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764272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871596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086242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193566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764272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1596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086242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193566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884556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991880" y="2178568"/>
              <a:ext cx="96590" cy="700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8099203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8206526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8313850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8206526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884556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991880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8099203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8206526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8313850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450623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459623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42701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43601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33278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34178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739668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716063" y="4662860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621826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2374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3605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400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24910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24169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8862" y="23485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3713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54466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24625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265410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730582" y="232578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433737" y="239874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489074" y="237336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544412" y="240843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99749" y="249723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655086" y="246853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701629" y="234858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7765760" y="236955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370618" y="23661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8207" y="2366105"/>
              <a:ext cx="0" cy="66284"/>
            </a:xfrm>
            <a:custGeom>
              <a:avLst/>
              <a:pathLst>
                <a:path w="0" h="66284">
                  <a:moveTo>
                    <a:pt x="0" y="0"/>
                  </a:moveTo>
                  <a:lnTo>
                    <a:pt x="0" y="662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70618" y="243238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25956" y="235194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43545" y="2351941"/>
              <a:ext cx="0" cy="66816"/>
            </a:xfrm>
            <a:custGeom>
              <a:avLst/>
              <a:pathLst>
                <a:path w="0" h="66816">
                  <a:moveTo>
                    <a:pt x="0" y="0"/>
                  </a:moveTo>
                  <a:lnTo>
                    <a:pt x="0" y="668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25956" y="2418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81293" y="237364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98882" y="2373642"/>
              <a:ext cx="0" cy="103758"/>
            </a:xfrm>
            <a:custGeom>
              <a:avLst/>
              <a:pathLst>
                <a:path w="0" h="103758">
                  <a:moveTo>
                    <a:pt x="0" y="0"/>
                  </a:moveTo>
                  <a:lnTo>
                    <a:pt x="0" y="10375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81293" y="24774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36630" y="2416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54219" y="2416758"/>
              <a:ext cx="0" cy="198299"/>
            </a:xfrm>
            <a:custGeom>
              <a:avLst/>
              <a:pathLst>
                <a:path w="0" h="198299">
                  <a:moveTo>
                    <a:pt x="0" y="0"/>
                  </a:moveTo>
                  <a:lnTo>
                    <a:pt x="0" y="1982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36630" y="26150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91967" y="23836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609556" y="2383602"/>
              <a:ext cx="0" cy="116410"/>
            </a:xfrm>
            <a:custGeom>
              <a:avLst/>
              <a:pathLst>
                <a:path w="0" h="116410">
                  <a:moveTo>
                    <a:pt x="0" y="0"/>
                  </a:moveTo>
                  <a:lnTo>
                    <a:pt x="0" y="1164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591967" y="250001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647304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73688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47304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702641" y="23568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20230" y="2356868"/>
              <a:ext cx="0" cy="78678"/>
            </a:xfrm>
            <a:custGeom>
              <a:avLst/>
              <a:pathLst>
                <a:path w="0" h="78678">
                  <a:moveTo>
                    <a:pt x="0" y="0"/>
                  </a:moveTo>
                  <a:lnTo>
                    <a:pt x="0" y="7867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0264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05796" y="23637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23385" y="2363776"/>
              <a:ext cx="0" cy="411424"/>
            </a:xfrm>
            <a:custGeom>
              <a:avLst/>
              <a:pathLst>
                <a:path w="0" h="411424">
                  <a:moveTo>
                    <a:pt x="0" y="0"/>
                  </a:moveTo>
                  <a:lnTo>
                    <a:pt x="0" y="41142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05796" y="27752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61134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78722" y="1374190"/>
              <a:ext cx="0" cy="2317636"/>
            </a:xfrm>
            <a:custGeom>
              <a:avLst/>
              <a:pathLst>
                <a:path w="0" h="2317636">
                  <a:moveTo>
                    <a:pt x="0" y="0"/>
                  </a:moveTo>
                  <a:lnTo>
                    <a:pt x="0" y="231763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61134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16471" y="23000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34060" y="2300057"/>
              <a:ext cx="0" cy="374701"/>
            </a:xfrm>
            <a:custGeom>
              <a:avLst/>
              <a:pathLst>
                <a:path w="0" h="374701">
                  <a:moveTo>
                    <a:pt x="0" y="0"/>
                  </a:moveTo>
                  <a:lnTo>
                    <a:pt x="0" y="37470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16471" y="2674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71808" y="24018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89397" y="2401857"/>
              <a:ext cx="0" cy="262302"/>
            </a:xfrm>
            <a:custGeom>
              <a:avLst/>
              <a:pathLst>
                <a:path w="0" h="262302">
                  <a:moveTo>
                    <a:pt x="0" y="0"/>
                  </a:moveTo>
                  <a:lnTo>
                    <a:pt x="0" y="2623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71808" y="266416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27145" y="25071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44734" y="2507192"/>
              <a:ext cx="0" cy="343476"/>
            </a:xfrm>
            <a:custGeom>
              <a:avLst/>
              <a:pathLst>
                <a:path w="0" h="343476">
                  <a:moveTo>
                    <a:pt x="0" y="0"/>
                  </a:moveTo>
                  <a:lnTo>
                    <a:pt x="0" y="34347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27145" y="28506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40974" y="23835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8563" y="2383505"/>
              <a:ext cx="0" cy="80125"/>
            </a:xfrm>
            <a:custGeom>
              <a:avLst/>
              <a:pathLst>
                <a:path w="0" h="80125">
                  <a:moveTo>
                    <a:pt x="0" y="0"/>
                  </a:moveTo>
                  <a:lnTo>
                    <a:pt x="0" y="801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40974" y="24636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96311" y="236083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513900" y="2360833"/>
              <a:ext cx="0" cy="74713"/>
            </a:xfrm>
            <a:custGeom>
              <a:avLst/>
              <a:pathLst>
                <a:path w="0" h="74713">
                  <a:moveTo>
                    <a:pt x="0" y="0"/>
                  </a:moveTo>
                  <a:lnTo>
                    <a:pt x="0" y="7471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9631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551649" y="238574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569238" y="2385747"/>
              <a:ext cx="0" cy="95020"/>
            </a:xfrm>
            <a:custGeom>
              <a:avLst/>
              <a:pathLst>
                <a:path w="0" h="95020">
                  <a:moveTo>
                    <a:pt x="0" y="0"/>
                  </a:moveTo>
                  <a:lnTo>
                    <a:pt x="0" y="9502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551649" y="24807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606986" y="24489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624575" y="2448905"/>
              <a:ext cx="0" cy="146319"/>
            </a:xfrm>
            <a:custGeom>
              <a:avLst/>
              <a:pathLst>
                <a:path w="0" h="146319">
                  <a:moveTo>
                    <a:pt x="0" y="0"/>
                  </a:moveTo>
                  <a:lnTo>
                    <a:pt x="0" y="14631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06986" y="25952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662323" y="242627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679912" y="2426273"/>
              <a:ext cx="0" cy="134166"/>
            </a:xfrm>
            <a:custGeom>
              <a:avLst/>
              <a:pathLst>
                <a:path w="0" h="134166">
                  <a:moveTo>
                    <a:pt x="0" y="0"/>
                  </a:moveTo>
                  <a:lnTo>
                    <a:pt x="0" y="1341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662323" y="25604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00071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26454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700071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772997" y="23565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790586" y="2356549"/>
              <a:ext cx="0" cy="75667"/>
            </a:xfrm>
            <a:custGeom>
              <a:avLst/>
              <a:pathLst>
                <a:path w="0" h="75667">
                  <a:moveTo>
                    <a:pt x="0" y="0"/>
                  </a:moveTo>
                  <a:lnTo>
                    <a:pt x="0" y="7566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772997" y="243221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468020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52922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489966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44441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2931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6636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35017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5081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372124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3757065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33460" y="4523681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639224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700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480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98330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53247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4997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6094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75285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656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4606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98664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733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017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8886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083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045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2917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60262" y="16351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38234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7352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22693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89938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51164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3077" y="366091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55875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36280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76868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3554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91955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78824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98581" y="2175571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94733" y="20413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81938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0.072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68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4504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62119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4781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4602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649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31955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608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05817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20603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843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2896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4082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33254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580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44151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4347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704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35264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11413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68419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0463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5520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0978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51118" y="24453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48390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96252" y="29854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74598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79888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98436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22763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48305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31739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24956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0.002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7464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8164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92669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65682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54458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4499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6204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9691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4377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84101"/>
              <a:ext cx="2714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89195"/>
              <a:ext cx="145129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254164"/>
              <a:ext cx="6838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3912"/>
              <a:ext cx="5399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046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75890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6486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71867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16911" y="39317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4704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4808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3521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10698" y="366197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87138" y="244533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922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561624" y="29865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41511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74062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30147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94898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49121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0.229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3296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8948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48676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28220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1861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6639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78934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59488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8011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40697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4347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9713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309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6544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581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43321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90544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23183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85047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76987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72430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883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4217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9564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5107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91384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97198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3697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61604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949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4641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6038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3434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95667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0.899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0436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6860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100159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57635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107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6593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76796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738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75460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43434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50404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4808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975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3831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23716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6542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2097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24704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94589" y="16362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7626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91813" y="39317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66579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00933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56159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58188" y="366176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6402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44821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24562" y="35256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94269" y="29854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38304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8776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28537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27387" y="271569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5645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11197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37269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0.333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1322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2526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744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17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185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544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27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49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08793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65161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0463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1873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521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23780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05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826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27528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0344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15488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77.6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7663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495" y="3795950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878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44683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2992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5192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78159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41839" y="352669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4852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608952" y="17712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2341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28023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0817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848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65502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0.000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6683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84186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8669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11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6911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99769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01792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58099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2126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6688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927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4011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87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48070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67147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7877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8328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218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412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194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66275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7175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81908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6409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79241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6841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8629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708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1298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60009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68863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66687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5705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24279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76915" y="23114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864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9336" y="39317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08140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11488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57100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949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3033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77092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77995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12104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169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07791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54314" y="325688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74367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21088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61104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9031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18376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957094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0.064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1721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53996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86682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78921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1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1098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2041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48522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0025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8075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22218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3912"/>
              <a:ext cx="4336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38880"/>
              <a:ext cx="108504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03848"/>
              <a:ext cx="151613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07432" y="23103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830185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157040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943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24037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00066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4419" y="24464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75449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90476" y="35256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70979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51240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23853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75267" y="20413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06353" y="190521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0.522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6315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710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116742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42149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41097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53961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61270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58828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47092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45263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116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3503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73912"/>
              <a:ext cx="9898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038880"/>
              <a:ext cx="123567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903848"/>
              <a:ext cx="181062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3373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0037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457645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711716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01196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29833" y="25804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02925" y="366197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78507" y="2447498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611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42859" y="3526945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0182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25253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800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25891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00841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0.171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786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8239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81585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74040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1696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1321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70972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155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42249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84101"/>
              <a:ext cx="2905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89195"/>
              <a:ext cx="14281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254164"/>
              <a:ext cx="76395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173912"/>
              <a:ext cx="44624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07481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81500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68917" y="16362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14167" y="23103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06076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30628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07181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03430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99945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21774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12715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580746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18367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4175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36465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65032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05225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0.058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52484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81022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31959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1374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821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48550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9200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62530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69436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36873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897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108311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14905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57836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9318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49294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79323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15069" y="16351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00448" y="23103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09814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27683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27.3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72396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75723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10292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15523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4580" y="352669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58954" y="29865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79984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73334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439270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6858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83402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83166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83459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0.223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336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68113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10903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6591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70086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3791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60482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5939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6582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61133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31059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6386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22620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67666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25662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8635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16354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24376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923856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71351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80619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49339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91083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36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5046" y="366062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49620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4846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01559" y="35256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00818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8833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16429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66881" y="325552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46844" y="271654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3726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53763" y="20413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33990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0.993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7184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095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2796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5497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53607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154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120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7306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87383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5288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5689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3013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99403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82677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24593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5100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6533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6206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99761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69846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45191" y="379565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629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05677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029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63283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164059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19056" y="35256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59157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20359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84252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116996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536158" y="217637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41229" y="20413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43576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0.647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88629"/>
              <a:ext cx="459544" cy="1262586"/>
            </a:xfrm>
            <a:custGeom>
              <a:avLst/>
              <a:pathLst>
                <a:path w="459544" h="1262586">
                  <a:moveTo>
                    <a:pt x="0" y="1262586"/>
                  </a:moveTo>
                  <a:lnTo>
                    <a:pt x="45954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721946"/>
              <a:ext cx="863660" cy="1029270"/>
            </a:xfrm>
            <a:custGeom>
              <a:avLst/>
              <a:pathLst>
                <a:path w="863660" h="1029270">
                  <a:moveTo>
                    <a:pt x="0" y="1029270"/>
                  </a:moveTo>
                  <a:lnTo>
                    <a:pt x="86366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079408"/>
              <a:ext cx="1163606" cy="671808"/>
            </a:xfrm>
            <a:custGeom>
              <a:avLst/>
              <a:pathLst>
                <a:path w="1163606" h="671808">
                  <a:moveTo>
                    <a:pt x="0" y="671808"/>
                  </a:moveTo>
                  <a:lnTo>
                    <a:pt x="116360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517900"/>
              <a:ext cx="1323204" cy="233316"/>
            </a:xfrm>
            <a:custGeom>
              <a:avLst/>
              <a:pathLst>
                <a:path w="1323204" h="233316">
                  <a:moveTo>
                    <a:pt x="0" y="233316"/>
                  </a:moveTo>
                  <a:lnTo>
                    <a:pt x="132320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23204" cy="233316"/>
            </a:xfrm>
            <a:custGeom>
              <a:avLst/>
              <a:pathLst>
                <a:path w="1323204" h="233316">
                  <a:moveTo>
                    <a:pt x="0" y="0"/>
                  </a:moveTo>
                  <a:lnTo>
                    <a:pt x="1323204" y="2333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163606" cy="671808"/>
            </a:xfrm>
            <a:custGeom>
              <a:avLst/>
              <a:pathLst>
                <a:path w="1163606" h="671808">
                  <a:moveTo>
                    <a:pt x="0" y="0"/>
                  </a:moveTo>
                  <a:lnTo>
                    <a:pt x="1163606" y="6718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863660" cy="1029270"/>
            </a:xfrm>
            <a:custGeom>
              <a:avLst/>
              <a:pathLst>
                <a:path w="863660" h="1029270">
                  <a:moveTo>
                    <a:pt x="0" y="0"/>
                  </a:moveTo>
                  <a:lnTo>
                    <a:pt x="863660" y="102927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459544" cy="1262586"/>
            </a:xfrm>
            <a:custGeom>
              <a:avLst/>
              <a:pathLst>
                <a:path w="459544" h="1262586">
                  <a:moveTo>
                    <a:pt x="0" y="0"/>
                  </a:moveTo>
                  <a:lnTo>
                    <a:pt x="459544" y="126258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29853" y="2751216"/>
              <a:ext cx="459544" cy="1262586"/>
            </a:xfrm>
            <a:custGeom>
              <a:avLst/>
              <a:pathLst>
                <a:path w="459544" h="1262586">
                  <a:moveTo>
                    <a:pt x="459544" y="0"/>
                  </a:moveTo>
                  <a:lnTo>
                    <a:pt x="0" y="126258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25736" y="2751216"/>
              <a:ext cx="863660" cy="1029270"/>
            </a:xfrm>
            <a:custGeom>
              <a:avLst/>
              <a:pathLst>
                <a:path w="863660" h="1029270">
                  <a:moveTo>
                    <a:pt x="863660" y="0"/>
                  </a:moveTo>
                  <a:lnTo>
                    <a:pt x="0" y="102927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25790" y="2751216"/>
              <a:ext cx="1163606" cy="671808"/>
            </a:xfrm>
            <a:custGeom>
              <a:avLst/>
              <a:pathLst>
                <a:path w="1163606" h="671808">
                  <a:moveTo>
                    <a:pt x="1163606" y="0"/>
                  </a:moveTo>
                  <a:lnTo>
                    <a:pt x="0" y="6718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6192" y="2751216"/>
              <a:ext cx="1323204" cy="233316"/>
            </a:xfrm>
            <a:custGeom>
              <a:avLst/>
              <a:pathLst>
                <a:path w="1323204" h="233316">
                  <a:moveTo>
                    <a:pt x="1323204" y="0"/>
                  </a:moveTo>
                  <a:lnTo>
                    <a:pt x="0" y="2333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66192" y="2517900"/>
              <a:ext cx="1323204" cy="233316"/>
            </a:xfrm>
            <a:custGeom>
              <a:avLst/>
              <a:pathLst>
                <a:path w="1323204" h="233316">
                  <a:moveTo>
                    <a:pt x="1323204" y="233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425790" y="2079408"/>
              <a:ext cx="1163606" cy="671808"/>
            </a:xfrm>
            <a:custGeom>
              <a:avLst/>
              <a:pathLst>
                <a:path w="1163606" h="671808">
                  <a:moveTo>
                    <a:pt x="1163606" y="671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25736" y="1721946"/>
              <a:ext cx="863660" cy="1029270"/>
            </a:xfrm>
            <a:custGeom>
              <a:avLst/>
              <a:pathLst>
                <a:path w="863660" h="1029270">
                  <a:moveTo>
                    <a:pt x="863660" y="10292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356080" y="1428012"/>
              <a:ext cx="233316" cy="1323204"/>
            </a:xfrm>
            <a:custGeom>
              <a:avLst/>
              <a:pathLst>
                <a:path w="233316" h="1323204">
                  <a:moveTo>
                    <a:pt x="233316" y="132320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1428012"/>
              <a:ext cx="233316" cy="1323204"/>
            </a:xfrm>
            <a:custGeom>
              <a:avLst/>
              <a:pathLst>
                <a:path w="233316" h="1323204">
                  <a:moveTo>
                    <a:pt x="0" y="1323204"/>
                  </a:moveTo>
                  <a:lnTo>
                    <a:pt x="2333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88629"/>
              <a:ext cx="459544" cy="1262586"/>
            </a:xfrm>
            <a:custGeom>
              <a:avLst/>
              <a:pathLst>
                <a:path w="459544" h="1262586">
                  <a:moveTo>
                    <a:pt x="0" y="1262586"/>
                  </a:moveTo>
                  <a:lnTo>
                    <a:pt x="4595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587610"/>
              <a:ext cx="671808" cy="1163606"/>
            </a:xfrm>
            <a:custGeom>
              <a:avLst/>
              <a:pathLst>
                <a:path w="671808" h="1163606">
                  <a:moveTo>
                    <a:pt x="0" y="1163606"/>
                  </a:moveTo>
                  <a:lnTo>
                    <a:pt x="6718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721946"/>
              <a:ext cx="863660" cy="1029270"/>
            </a:xfrm>
            <a:custGeom>
              <a:avLst/>
              <a:pathLst>
                <a:path w="863660" h="1029270">
                  <a:moveTo>
                    <a:pt x="0" y="1029270"/>
                  </a:moveTo>
                  <a:lnTo>
                    <a:pt x="8636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887556"/>
              <a:ext cx="1029270" cy="863660"/>
            </a:xfrm>
            <a:custGeom>
              <a:avLst/>
              <a:pathLst>
                <a:path w="1029270" h="863660">
                  <a:moveTo>
                    <a:pt x="0" y="863660"/>
                  </a:moveTo>
                  <a:lnTo>
                    <a:pt x="1029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079408"/>
              <a:ext cx="1163606" cy="671808"/>
            </a:xfrm>
            <a:custGeom>
              <a:avLst/>
              <a:pathLst>
                <a:path w="1163606" h="671808">
                  <a:moveTo>
                    <a:pt x="0" y="671808"/>
                  </a:moveTo>
                  <a:lnTo>
                    <a:pt x="11636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291672"/>
              <a:ext cx="1262586" cy="459544"/>
            </a:xfrm>
            <a:custGeom>
              <a:avLst/>
              <a:pathLst>
                <a:path w="1262586" h="459544">
                  <a:moveTo>
                    <a:pt x="0" y="459544"/>
                  </a:moveTo>
                  <a:lnTo>
                    <a:pt x="12625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517900"/>
              <a:ext cx="1323204" cy="233316"/>
            </a:xfrm>
            <a:custGeom>
              <a:avLst/>
              <a:pathLst>
                <a:path w="1323204" h="233316">
                  <a:moveTo>
                    <a:pt x="0" y="233316"/>
                  </a:moveTo>
                  <a:lnTo>
                    <a:pt x="13232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1323204" cy="233316"/>
            </a:xfrm>
            <a:custGeom>
              <a:avLst/>
              <a:pathLst>
                <a:path w="1323204" h="233316">
                  <a:moveTo>
                    <a:pt x="0" y="0"/>
                  </a:moveTo>
                  <a:lnTo>
                    <a:pt x="1323204" y="2333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751216"/>
              <a:ext cx="1262586" cy="459544"/>
            </a:xfrm>
            <a:custGeom>
              <a:avLst/>
              <a:pathLst>
                <a:path w="1262586" h="459544">
                  <a:moveTo>
                    <a:pt x="0" y="0"/>
                  </a:moveTo>
                  <a:lnTo>
                    <a:pt x="1262586" y="45954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163606" cy="671808"/>
            </a:xfrm>
            <a:custGeom>
              <a:avLst/>
              <a:pathLst>
                <a:path w="1163606" h="671808">
                  <a:moveTo>
                    <a:pt x="0" y="0"/>
                  </a:moveTo>
                  <a:lnTo>
                    <a:pt x="1163606" y="6718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029270" cy="863660"/>
            </a:xfrm>
            <a:custGeom>
              <a:avLst/>
              <a:pathLst>
                <a:path w="1029270" h="863660">
                  <a:moveTo>
                    <a:pt x="0" y="0"/>
                  </a:moveTo>
                  <a:lnTo>
                    <a:pt x="1029270" y="86366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863660" cy="1029270"/>
            </a:xfrm>
            <a:custGeom>
              <a:avLst/>
              <a:pathLst>
                <a:path w="863660" h="1029270">
                  <a:moveTo>
                    <a:pt x="0" y="0"/>
                  </a:moveTo>
                  <a:lnTo>
                    <a:pt x="863660" y="102927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671808" cy="1163606"/>
            </a:xfrm>
            <a:custGeom>
              <a:avLst/>
              <a:pathLst>
                <a:path w="671808" h="1163606">
                  <a:moveTo>
                    <a:pt x="0" y="0"/>
                  </a:moveTo>
                  <a:lnTo>
                    <a:pt x="671808" y="11636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459544" cy="1262586"/>
            </a:xfrm>
            <a:custGeom>
              <a:avLst/>
              <a:pathLst>
                <a:path w="459544" h="1262586">
                  <a:moveTo>
                    <a:pt x="0" y="0"/>
                  </a:moveTo>
                  <a:lnTo>
                    <a:pt x="459544" y="126258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233316" cy="1323204"/>
            </a:xfrm>
            <a:custGeom>
              <a:avLst/>
              <a:pathLst>
                <a:path w="233316" h="1323204">
                  <a:moveTo>
                    <a:pt x="0" y="0"/>
                  </a:moveTo>
                  <a:lnTo>
                    <a:pt x="233316" y="132320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56080" y="2751216"/>
              <a:ext cx="233316" cy="1323204"/>
            </a:xfrm>
            <a:custGeom>
              <a:avLst/>
              <a:pathLst>
                <a:path w="233316" h="1323204">
                  <a:moveTo>
                    <a:pt x="233316" y="0"/>
                  </a:moveTo>
                  <a:lnTo>
                    <a:pt x="0" y="132320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29853" y="2751216"/>
              <a:ext cx="459544" cy="1262586"/>
            </a:xfrm>
            <a:custGeom>
              <a:avLst/>
              <a:pathLst>
                <a:path w="459544" h="1262586">
                  <a:moveTo>
                    <a:pt x="459544" y="0"/>
                  </a:moveTo>
                  <a:lnTo>
                    <a:pt x="0" y="126258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17588" y="2751216"/>
              <a:ext cx="671808" cy="1163606"/>
            </a:xfrm>
            <a:custGeom>
              <a:avLst/>
              <a:pathLst>
                <a:path w="671808" h="1163606">
                  <a:moveTo>
                    <a:pt x="671808" y="0"/>
                  </a:moveTo>
                  <a:lnTo>
                    <a:pt x="0" y="11636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25736" y="2751216"/>
              <a:ext cx="863660" cy="1029270"/>
            </a:xfrm>
            <a:custGeom>
              <a:avLst/>
              <a:pathLst>
                <a:path w="863660" h="1029270">
                  <a:moveTo>
                    <a:pt x="863660" y="0"/>
                  </a:moveTo>
                  <a:lnTo>
                    <a:pt x="0" y="102927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560127" y="2751216"/>
              <a:ext cx="1029270" cy="863660"/>
            </a:xfrm>
            <a:custGeom>
              <a:avLst/>
              <a:pathLst>
                <a:path w="1029270" h="863660">
                  <a:moveTo>
                    <a:pt x="1029270" y="0"/>
                  </a:moveTo>
                  <a:lnTo>
                    <a:pt x="0" y="86366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425790" y="2751216"/>
              <a:ext cx="1163606" cy="671808"/>
            </a:xfrm>
            <a:custGeom>
              <a:avLst/>
              <a:pathLst>
                <a:path w="1163606" h="671808">
                  <a:moveTo>
                    <a:pt x="1163606" y="0"/>
                  </a:moveTo>
                  <a:lnTo>
                    <a:pt x="0" y="6718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26810" y="2751216"/>
              <a:ext cx="1262586" cy="459544"/>
            </a:xfrm>
            <a:custGeom>
              <a:avLst/>
              <a:pathLst>
                <a:path w="1262586" h="459544">
                  <a:moveTo>
                    <a:pt x="1262586" y="0"/>
                  </a:moveTo>
                  <a:lnTo>
                    <a:pt x="0" y="45954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6192" y="2751216"/>
              <a:ext cx="1323204" cy="233316"/>
            </a:xfrm>
            <a:custGeom>
              <a:avLst/>
              <a:pathLst>
                <a:path w="1323204" h="233316">
                  <a:moveTo>
                    <a:pt x="1323204" y="0"/>
                  </a:moveTo>
                  <a:lnTo>
                    <a:pt x="0" y="2333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266192" y="2517900"/>
              <a:ext cx="1323204" cy="233316"/>
            </a:xfrm>
            <a:custGeom>
              <a:avLst/>
              <a:pathLst>
                <a:path w="1323204" h="233316">
                  <a:moveTo>
                    <a:pt x="1323204" y="2333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26810" y="2291672"/>
              <a:ext cx="1262586" cy="459544"/>
            </a:xfrm>
            <a:custGeom>
              <a:avLst/>
              <a:pathLst>
                <a:path w="1262586" h="459544">
                  <a:moveTo>
                    <a:pt x="1262586" y="45954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425790" y="2079408"/>
              <a:ext cx="1163606" cy="671808"/>
            </a:xfrm>
            <a:custGeom>
              <a:avLst/>
              <a:pathLst>
                <a:path w="1163606" h="671808">
                  <a:moveTo>
                    <a:pt x="1163606" y="6718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60127" y="1887556"/>
              <a:ext cx="1029270" cy="863660"/>
            </a:xfrm>
            <a:custGeom>
              <a:avLst/>
              <a:pathLst>
                <a:path w="1029270" h="863660">
                  <a:moveTo>
                    <a:pt x="1029270" y="86366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5736" y="1721946"/>
              <a:ext cx="863660" cy="1029270"/>
            </a:xfrm>
            <a:custGeom>
              <a:avLst/>
              <a:pathLst>
                <a:path w="863660" h="1029270">
                  <a:moveTo>
                    <a:pt x="863660" y="102927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917588" y="1587610"/>
              <a:ext cx="671808" cy="1163606"/>
            </a:xfrm>
            <a:custGeom>
              <a:avLst/>
              <a:pathLst>
                <a:path w="671808" h="1163606">
                  <a:moveTo>
                    <a:pt x="671808" y="116360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70669" y="263625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639925" y="292102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62329" y="27095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59984" y="224305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70669" y="337786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661505" y="284074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466815" y="267252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676031" y="279331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111687" y="327948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056132" y="282321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81561" y="270256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73709" y="27884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607769" y="283442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81449" y="273058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02533" y="265635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99616" y="269799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0669" y="263625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639925" y="29210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62329" y="27095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59984" y="224305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70669" y="337786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692110" y="28772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66815" y="267252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711583" y="281384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392396" y="294494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0592" y="282948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473709" y="278846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603345" y="282226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81449" y="27305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702533" y="26563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06226" y="26901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70669" y="259515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22942" y="288276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349" y="27321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0669" y="296176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660226" y="28392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31430" y="276756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111687" y="327948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392476" y="270106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18366" y="281224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92793" y="267170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20250" y="276159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07769" y="283442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11792" y="272523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33129" y="263869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80264" y="272105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62329" y="27095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62329" y="27095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74860" y="2261782"/>
              <a:ext cx="1583792" cy="1134814"/>
            </a:xfrm>
            <a:custGeom>
              <a:avLst/>
              <a:pathLst>
                <a:path w="1583792" h="1134814">
                  <a:moveTo>
                    <a:pt x="506197" y="466522"/>
                  </a:moveTo>
                  <a:lnTo>
                    <a:pt x="514536" y="393204"/>
                  </a:lnTo>
                  <a:lnTo>
                    <a:pt x="525428" y="459508"/>
                  </a:lnTo>
                  <a:lnTo>
                    <a:pt x="543483" y="454936"/>
                  </a:lnTo>
                  <a:lnTo>
                    <a:pt x="590105" y="426024"/>
                  </a:lnTo>
                  <a:lnTo>
                    <a:pt x="646400" y="413302"/>
                  </a:lnTo>
                  <a:lnTo>
                    <a:pt x="611094" y="447783"/>
                  </a:lnTo>
                  <a:lnTo>
                    <a:pt x="570150" y="472784"/>
                  </a:lnTo>
                  <a:lnTo>
                    <a:pt x="525317" y="487533"/>
                  </a:lnTo>
                  <a:lnTo>
                    <a:pt x="564629" y="481267"/>
                  </a:lnTo>
                  <a:lnTo>
                    <a:pt x="604099" y="476019"/>
                  </a:lnTo>
                  <a:lnTo>
                    <a:pt x="643706" y="471791"/>
                  </a:lnTo>
                  <a:lnTo>
                    <a:pt x="683431" y="468585"/>
                  </a:lnTo>
                  <a:lnTo>
                    <a:pt x="723254" y="466405"/>
                  </a:lnTo>
                  <a:lnTo>
                    <a:pt x="763155" y="465251"/>
                  </a:lnTo>
                  <a:lnTo>
                    <a:pt x="803114" y="465126"/>
                  </a:lnTo>
                  <a:lnTo>
                    <a:pt x="843111" y="466031"/>
                  </a:lnTo>
                  <a:lnTo>
                    <a:pt x="883126" y="467966"/>
                  </a:lnTo>
                  <a:lnTo>
                    <a:pt x="923140" y="470932"/>
                  </a:lnTo>
                  <a:lnTo>
                    <a:pt x="963132" y="474930"/>
                  </a:lnTo>
                  <a:lnTo>
                    <a:pt x="1003082" y="479959"/>
                  </a:lnTo>
                  <a:lnTo>
                    <a:pt x="1042970" y="486018"/>
                  </a:lnTo>
                  <a:lnTo>
                    <a:pt x="1082777" y="493107"/>
                  </a:lnTo>
                  <a:lnTo>
                    <a:pt x="1122482" y="501225"/>
                  </a:lnTo>
                  <a:lnTo>
                    <a:pt x="1162066" y="510370"/>
                  </a:lnTo>
                  <a:lnTo>
                    <a:pt x="1201508" y="520540"/>
                  </a:lnTo>
                  <a:lnTo>
                    <a:pt x="1240788" y="531733"/>
                  </a:lnTo>
                  <a:lnTo>
                    <a:pt x="1279888" y="543947"/>
                  </a:lnTo>
                  <a:lnTo>
                    <a:pt x="1318786" y="557178"/>
                  </a:lnTo>
                  <a:lnTo>
                    <a:pt x="1357464" y="571424"/>
                  </a:lnTo>
                  <a:lnTo>
                    <a:pt x="1395901" y="586680"/>
                  </a:lnTo>
                  <a:lnTo>
                    <a:pt x="1434078" y="602943"/>
                  </a:lnTo>
                  <a:lnTo>
                    <a:pt x="1471975" y="620208"/>
                  </a:lnTo>
                  <a:lnTo>
                    <a:pt x="1509572" y="638472"/>
                  </a:lnTo>
                  <a:lnTo>
                    <a:pt x="1546851" y="657728"/>
                  </a:lnTo>
                  <a:lnTo>
                    <a:pt x="1583792" y="677973"/>
                  </a:lnTo>
                  <a:lnTo>
                    <a:pt x="1541482" y="685954"/>
                  </a:lnTo>
                  <a:lnTo>
                    <a:pt x="1499175" y="692746"/>
                  </a:lnTo>
                  <a:lnTo>
                    <a:pt x="1456896" y="698350"/>
                  </a:lnTo>
                  <a:lnTo>
                    <a:pt x="1414670" y="702770"/>
                  </a:lnTo>
                  <a:lnTo>
                    <a:pt x="1372524" y="706007"/>
                  </a:lnTo>
                  <a:lnTo>
                    <a:pt x="1330481" y="708066"/>
                  </a:lnTo>
                  <a:lnTo>
                    <a:pt x="1288569" y="708950"/>
                  </a:lnTo>
                  <a:lnTo>
                    <a:pt x="1246812" y="708663"/>
                  </a:lnTo>
                  <a:lnTo>
                    <a:pt x="1205235" y="707210"/>
                  </a:lnTo>
                  <a:lnTo>
                    <a:pt x="1163863" y="704597"/>
                  </a:lnTo>
                  <a:lnTo>
                    <a:pt x="1122721" y="700830"/>
                  </a:lnTo>
                  <a:lnTo>
                    <a:pt x="1081835" y="695914"/>
                  </a:lnTo>
                  <a:lnTo>
                    <a:pt x="1041228" y="689856"/>
                  </a:lnTo>
                  <a:lnTo>
                    <a:pt x="1000925" y="682664"/>
                  </a:lnTo>
                  <a:lnTo>
                    <a:pt x="960950" y="674345"/>
                  </a:lnTo>
                  <a:lnTo>
                    <a:pt x="921329" y="664907"/>
                  </a:lnTo>
                  <a:lnTo>
                    <a:pt x="882084" y="654359"/>
                  </a:lnTo>
                  <a:lnTo>
                    <a:pt x="843240" y="642711"/>
                  </a:lnTo>
                  <a:lnTo>
                    <a:pt x="804820" y="629971"/>
                  </a:lnTo>
                  <a:lnTo>
                    <a:pt x="766847" y="616149"/>
                  </a:lnTo>
                  <a:lnTo>
                    <a:pt x="729346" y="601257"/>
                  </a:lnTo>
                  <a:lnTo>
                    <a:pt x="692339" y="585304"/>
                  </a:lnTo>
                  <a:lnTo>
                    <a:pt x="655849" y="568303"/>
                  </a:lnTo>
                  <a:lnTo>
                    <a:pt x="619898" y="550265"/>
                  </a:lnTo>
                  <a:lnTo>
                    <a:pt x="605373" y="597689"/>
                  </a:lnTo>
                  <a:lnTo>
                    <a:pt x="551637" y="591368"/>
                  </a:lnTo>
                  <a:lnTo>
                    <a:pt x="561965" y="631502"/>
                  </a:lnTo>
                  <a:lnTo>
                    <a:pt x="570156" y="672236"/>
                  </a:lnTo>
                  <a:lnTo>
                    <a:pt x="576185" y="713484"/>
                  </a:lnTo>
                  <a:lnTo>
                    <a:pt x="580031" y="755158"/>
                  </a:lnTo>
                  <a:lnTo>
                    <a:pt x="581677" y="797172"/>
                  </a:lnTo>
                  <a:lnTo>
                    <a:pt x="581108" y="839437"/>
                  </a:lnTo>
                  <a:lnTo>
                    <a:pt x="578312" y="881863"/>
                  </a:lnTo>
                  <a:lnTo>
                    <a:pt x="573281" y="924363"/>
                  </a:lnTo>
                  <a:lnTo>
                    <a:pt x="566010" y="966846"/>
                  </a:lnTo>
                  <a:lnTo>
                    <a:pt x="556498" y="1009222"/>
                  </a:lnTo>
                  <a:lnTo>
                    <a:pt x="544744" y="1051402"/>
                  </a:lnTo>
                  <a:lnTo>
                    <a:pt x="530754" y="1093296"/>
                  </a:lnTo>
                  <a:lnTo>
                    <a:pt x="514536" y="1134814"/>
                  </a:lnTo>
                  <a:lnTo>
                    <a:pt x="501337" y="1094334"/>
                  </a:lnTo>
                  <a:lnTo>
                    <a:pt x="489904" y="1053604"/>
                  </a:lnTo>
                  <a:lnTo>
                    <a:pt x="480241" y="1012682"/>
                  </a:lnTo>
                  <a:lnTo>
                    <a:pt x="472350" y="971627"/>
                  </a:lnTo>
                  <a:lnTo>
                    <a:pt x="466232" y="930495"/>
                  </a:lnTo>
                  <a:lnTo>
                    <a:pt x="461887" y="889346"/>
                  </a:lnTo>
                  <a:lnTo>
                    <a:pt x="459311" y="848235"/>
                  </a:lnTo>
                  <a:lnTo>
                    <a:pt x="458502" y="807221"/>
                  </a:lnTo>
                  <a:lnTo>
                    <a:pt x="459452" y="766362"/>
                  </a:lnTo>
                  <a:lnTo>
                    <a:pt x="462154" y="725715"/>
                  </a:lnTo>
                  <a:lnTo>
                    <a:pt x="466599" y="685335"/>
                  </a:lnTo>
                  <a:lnTo>
                    <a:pt x="472777" y="645281"/>
                  </a:lnTo>
                  <a:lnTo>
                    <a:pt x="480674" y="605608"/>
                  </a:lnTo>
                  <a:lnTo>
                    <a:pt x="490277" y="566373"/>
                  </a:lnTo>
                  <a:lnTo>
                    <a:pt x="501570" y="527629"/>
                  </a:lnTo>
                  <a:lnTo>
                    <a:pt x="514536" y="489434"/>
                  </a:lnTo>
                  <a:lnTo>
                    <a:pt x="500248" y="526441"/>
                  </a:lnTo>
                  <a:lnTo>
                    <a:pt x="484530" y="562880"/>
                  </a:lnTo>
                  <a:lnTo>
                    <a:pt x="467399" y="598709"/>
                  </a:lnTo>
                  <a:lnTo>
                    <a:pt x="448874" y="633888"/>
                  </a:lnTo>
                  <a:lnTo>
                    <a:pt x="428972" y="668376"/>
                  </a:lnTo>
                  <a:lnTo>
                    <a:pt x="407715" y="702133"/>
                  </a:lnTo>
                  <a:lnTo>
                    <a:pt x="385123" y="735119"/>
                  </a:lnTo>
                  <a:lnTo>
                    <a:pt x="361218" y="767296"/>
                  </a:lnTo>
                  <a:lnTo>
                    <a:pt x="336024" y="798626"/>
                  </a:lnTo>
                  <a:lnTo>
                    <a:pt x="309565" y="829070"/>
                  </a:lnTo>
                  <a:lnTo>
                    <a:pt x="281866" y="858591"/>
                  </a:lnTo>
                  <a:lnTo>
                    <a:pt x="252952" y="887153"/>
                  </a:lnTo>
                  <a:lnTo>
                    <a:pt x="222852" y="914720"/>
                  </a:lnTo>
                  <a:lnTo>
                    <a:pt x="191592" y="941257"/>
                  </a:lnTo>
                  <a:lnTo>
                    <a:pt x="159203" y="966729"/>
                  </a:lnTo>
                  <a:lnTo>
                    <a:pt x="125713" y="991103"/>
                  </a:lnTo>
                  <a:lnTo>
                    <a:pt x="91153" y="1014347"/>
                  </a:lnTo>
                  <a:lnTo>
                    <a:pt x="55555" y="1036426"/>
                  </a:lnTo>
                  <a:lnTo>
                    <a:pt x="69461" y="995458"/>
                  </a:lnTo>
                  <a:lnTo>
                    <a:pt x="85010" y="955450"/>
                  </a:lnTo>
                  <a:lnTo>
                    <a:pt x="102166" y="916456"/>
                  </a:lnTo>
                  <a:lnTo>
                    <a:pt x="120889" y="878527"/>
                  </a:lnTo>
                  <a:lnTo>
                    <a:pt x="141138" y="841717"/>
                  </a:lnTo>
                  <a:lnTo>
                    <a:pt x="162871" y="806075"/>
                  </a:lnTo>
                  <a:lnTo>
                    <a:pt x="186044" y="771649"/>
                  </a:lnTo>
                  <a:lnTo>
                    <a:pt x="210613" y="738487"/>
                  </a:lnTo>
                  <a:lnTo>
                    <a:pt x="236530" y="706636"/>
                  </a:lnTo>
                  <a:lnTo>
                    <a:pt x="263748" y="676139"/>
                  </a:lnTo>
                  <a:lnTo>
                    <a:pt x="292217" y="647039"/>
                  </a:lnTo>
                  <a:lnTo>
                    <a:pt x="321887" y="619377"/>
                  </a:lnTo>
                  <a:lnTo>
                    <a:pt x="352706" y="593194"/>
                  </a:lnTo>
                  <a:lnTo>
                    <a:pt x="384621" y="568527"/>
                  </a:lnTo>
                  <a:lnTo>
                    <a:pt x="417577" y="545413"/>
                  </a:lnTo>
                  <a:lnTo>
                    <a:pt x="379436" y="561268"/>
                  </a:lnTo>
                  <a:lnTo>
                    <a:pt x="340114" y="574505"/>
                  </a:lnTo>
                  <a:lnTo>
                    <a:pt x="299749" y="585063"/>
                  </a:lnTo>
                  <a:lnTo>
                    <a:pt x="258480" y="592887"/>
                  </a:lnTo>
                  <a:lnTo>
                    <a:pt x="216450" y="597928"/>
                  </a:lnTo>
                  <a:lnTo>
                    <a:pt x="173803" y="600145"/>
                  </a:lnTo>
                  <a:lnTo>
                    <a:pt x="130686" y="599501"/>
                  </a:lnTo>
                  <a:lnTo>
                    <a:pt x="87246" y="595969"/>
                  </a:lnTo>
                  <a:lnTo>
                    <a:pt x="43634" y="589527"/>
                  </a:lnTo>
                  <a:lnTo>
                    <a:pt x="0" y="580161"/>
                  </a:lnTo>
                  <a:lnTo>
                    <a:pt x="37502" y="560400"/>
                  </a:lnTo>
                  <a:lnTo>
                    <a:pt x="75666" y="542722"/>
                  </a:lnTo>
                  <a:lnTo>
                    <a:pt x="114406" y="527149"/>
                  </a:lnTo>
                  <a:lnTo>
                    <a:pt x="153638" y="513697"/>
                  </a:lnTo>
                  <a:lnTo>
                    <a:pt x="193274" y="502380"/>
                  </a:lnTo>
                  <a:lnTo>
                    <a:pt x="233229" y="493211"/>
                  </a:lnTo>
                  <a:lnTo>
                    <a:pt x="273416" y="486197"/>
                  </a:lnTo>
                  <a:lnTo>
                    <a:pt x="313747" y="481342"/>
                  </a:lnTo>
                  <a:lnTo>
                    <a:pt x="354137" y="478650"/>
                  </a:lnTo>
                  <a:lnTo>
                    <a:pt x="394497" y="478119"/>
                  </a:lnTo>
                  <a:lnTo>
                    <a:pt x="434742" y="479745"/>
                  </a:lnTo>
                  <a:lnTo>
                    <a:pt x="474783" y="483520"/>
                  </a:lnTo>
                  <a:lnTo>
                    <a:pt x="514536" y="489434"/>
                  </a:lnTo>
                  <a:lnTo>
                    <a:pt x="476242" y="477969"/>
                  </a:lnTo>
                  <a:lnTo>
                    <a:pt x="441128" y="457769"/>
                  </a:lnTo>
                  <a:lnTo>
                    <a:pt x="410682" y="429474"/>
                  </a:lnTo>
                  <a:lnTo>
                    <a:pt x="378304" y="405825"/>
                  </a:lnTo>
                  <a:lnTo>
                    <a:pt x="347145" y="380409"/>
                  </a:lnTo>
                  <a:lnTo>
                    <a:pt x="317277" y="353276"/>
                  </a:lnTo>
                  <a:lnTo>
                    <a:pt x="288769" y="324477"/>
                  </a:lnTo>
                  <a:lnTo>
                    <a:pt x="261688" y="294065"/>
                  </a:lnTo>
                  <a:lnTo>
                    <a:pt x="236101" y="262099"/>
                  </a:lnTo>
                  <a:lnTo>
                    <a:pt x="212070" y="228635"/>
                  </a:lnTo>
                  <a:lnTo>
                    <a:pt x="189656" y="193736"/>
                  </a:lnTo>
                  <a:lnTo>
                    <a:pt x="168920" y="157465"/>
                  </a:lnTo>
                  <a:lnTo>
                    <a:pt x="149918" y="119888"/>
                  </a:lnTo>
                  <a:lnTo>
                    <a:pt x="132705" y="81071"/>
                  </a:lnTo>
                  <a:lnTo>
                    <a:pt x="117333" y="41084"/>
                  </a:lnTo>
                  <a:lnTo>
                    <a:pt x="103852" y="0"/>
                  </a:lnTo>
                  <a:lnTo>
                    <a:pt x="140948" y="22564"/>
                  </a:lnTo>
                  <a:lnTo>
                    <a:pt x="176759" y="46572"/>
                  </a:lnTo>
                  <a:lnTo>
                    <a:pt x="211236" y="71977"/>
                  </a:lnTo>
                  <a:lnTo>
                    <a:pt x="244335" y="98728"/>
                  </a:lnTo>
                  <a:lnTo>
                    <a:pt x="276012" y="126775"/>
                  </a:lnTo>
                  <a:lnTo>
                    <a:pt x="306225" y="156067"/>
                  </a:lnTo>
                  <a:lnTo>
                    <a:pt x="334934" y="186549"/>
                  </a:lnTo>
                  <a:lnTo>
                    <a:pt x="362101" y="218167"/>
                  </a:lnTo>
                  <a:lnTo>
                    <a:pt x="387688" y="250867"/>
                  </a:lnTo>
                  <a:lnTo>
                    <a:pt x="411660" y="284591"/>
                  </a:lnTo>
                  <a:lnTo>
                    <a:pt x="433984" y="319281"/>
                  </a:lnTo>
                  <a:lnTo>
                    <a:pt x="454629" y="354880"/>
                  </a:lnTo>
                  <a:lnTo>
                    <a:pt x="473564" y="391326"/>
                  </a:lnTo>
                  <a:lnTo>
                    <a:pt x="490762" y="428561"/>
                  </a:lnTo>
                  <a:lnTo>
                    <a:pt x="506197" y="46652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39320" y="2261782"/>
              <a:ext cx="1619332" cy="1134814"/>
            </a:xfrm>
            <a:custGeom>
              <a:avLst/>
              <a:pathLst>
                <a:path w="1619332" h="1134814">
                  <a:moveTo>
                    <a:pt x="541737" y="466522"/>
                  </a:moveTo>
                  <a:lnTo>
                    <a:pt x="550076" y="393204"/>
                  </a:lnTo>
                  <a:lnTo>
                    <a:pt x="558432" y="442050"/>
                  </a:lnTo>
                  <a:lnTo>
                    <a:pt x="550076" y="489434"/>
                  </a:lnTo>
                  <a:lnTo>
                    <a:pt x="585634" y="447058"/>
                  </a:lnTo>
                  <a:lnTo>
                    <a:pt x="629585" y="422718"/>
                  </a:lnTo>
                  <a:lnTo>
                    <a:pt x="681941" y="413302"/>
                  </a:lnTo>
                  <a:lnTo>
                    <a:pt x="646635" y="447783"/>
                  </a:lnTo>
                  <a:lnTo>
                    <a:pt x="605690" y="472784"/>
                  </a:lnTo>
                  <a:lnTo>
                    <a:pt x="560857" y="487533"/>
                  </a:lnTo>
                  <a:lnTo>
                    <a:pt x="600170" y="481267"/>
                  </a:lnTo>
                  <a:lnTo>
                    <a:pt x="639640" y="476019"/>
                  </a:lnTo>
                  <a:lnTo>
                    <a:pt x="679247" y="471791"/>
                  </a:lnTo>
                  <a:lnTo>
                    <a:pt x="718972" y="468585"/>
                  </a:lnTo>
                  <a:lnTo>
                    <a:pt x="758795" y="466405"/>
                  </a:lnTo>
                  <a:lnTo>
                    <a:pt x="798696" y="465251"/>
                  </a:lnTo>
                  <a:lnTo>
                    <a:pt x="838654" y="465126"/>
                  </a:lnTo>
                  <a:lnTo>
                    <a:pt x="878652" y="466031"/>
                  </a:lnTo>
                  <a:lnTo>
                    <a:pt x="918667" y="467966"/>
                  </a:lnTo>
                  <a:lnTo>
                    <a:pt x="958680" y="470932"/>
                  </a:lnTo>
                  <a:lnTo>
                    <a:pt x="998672" y="474930"/>
                  </a:lnTo>
                  <a:lnTo>
                    <a:pt x="1038622" y="479959"/>
                  </a:lnTo>
                  <a:lnTo>
                    <a:pt x="1078511" y="486018"/>
                  </a:lnTo>
                  <a:lnTo>
                    <a:pt x="1118317" y="493107"/>
                  </a:lnTo>
                  <a:lnTo>
                    <a:pt x="1158023" y="501225"/>
                  </a:lnTo>
                  <a:lnTo>
                    <a:pt x="1197606" y="510370"/>
                  </a:lnTo>
                  <a:lnTo>
                    <a:pt x="1237048" y="520540"/>
                  </a:lnTo>
                  <a:lnTo>
                    <a:pt x="1276329" y="531733"/>
                  </a:lnTo>
                  <a:lnTo>
                    <a:pt x="1315428" y="543947"/>
                  </a:lnTo>
                  <a:lnTo>
                    <a:pt x="1354327" y="557178"/>
                  </a:lnTo>
                  <a:lnTo>
                    <a:pt x="1393004" y="571424"/>
                  </a:lnTo>
                  <a:lnTo>
                    <a:pt x="1431441" y="586680"/>
                  </a:lnTo>
                  <a:lnTo>
                    <a:pt x="1469618" y="602943"/>
                  </a:lnTo>
                  <a:lnTo>
                    <a:pt x="1507515" y="620208"/>
                  </a:lnTo>
                  <a:lnTo>
                    <a:pt x="1545113" y="638472"/>
                  </a:lnTo>
                  <a:lnTo>
                    <a:pt x="1582392" y="657728"/>
                  </a:lnTo>
                  <a:lnTo>
                    <a:pt x="1619332" y="677973"/>
                  </a:lnTo>
                  <a:lnTo>
                    <a:pt x="1576936" y="686610"/>
                  </a:lnTo>
                  <a:lnTo>
                    <a:pt x="1534533" y="694006"/>
                  </a:lnTo>
                  <a:lnTo>
                    <a:pt x="1492150" y="700162"/>
                  </a:lnTo>
                  <a:lnTo>
                    <a:pt x="1449817" y="705081"/>
                  </a:lnTo>
                  <a:lnTo>
                    <a:pt x="1407560" y="708766"/>
                  </a:lnTo>
                  <a:lnTo>
                    <a:pt x="1365408" y="711220"/>
                  </a:lnTo>
                  <a:lnTo>
                    <a:pt x="1323388" y="712448"/>
                  </a:lnTo>
                  <a:lnTo>
                    <a:pt x="1281527" y="712454"/>
                  </a:lnTo>
                  <a:lnTo>
                    <a:pt x="1239853" y="711243"/>
                  </a:lnTo>
                  <a:lnTo>
                    <a:pt x="1198393" y="708822"/>
                  </a:lnTo>
                  <a:lnTo>
                    <a:pt x="1157174" y="705196"/>
                  </a:lnTo>
                  <a:lnTo>
                    <a:pt x="1116223" y="700373"/>
                  </a:lnTo>
                  <a:lnTo>
                    <a:pt x="1075567" y="694360"/>
                  </a:lnTo>
                  <a:lnTo>
                    <a:pt x="1035232" y="687165"/>
                  </a:lnTo>
                  <a:lnTo>
                    <a:pt x="995245" y="678796"/>
                  </a:lnTo>
                  <a:lnTo>
                    <a:pt x="955633" y="669262"/>
                  </a:lnTo>
                  <a:lnTo>
                    <a:pt x="916421" y="658574"/>
                  </a:lnTo>
                  <a:lnTo>
                    <a:pt x="877636" y="646741"/>
                  </a:lnTo>
                  <a:lnTo>
                    <a:pt x="839302" y="633773"/>
                  </a:lnTo>
                  <a:lnTo>
                    <a:pt x="801445" y="619683"/>
                  </a:lnTo>
                  <a:lnTo>
                    <a:pt x="764091" y="604481"/>
                  </a:lnTo>
                  <a:lnTo>
                    <a:pt x="727265" y="588179"/>
                  </a:lnTo>
                  <a:lnTo>
                    <a:pt x="690990" y="570791"/>
                  </a:lnTo>
                  <a:lnTo>
                    <a:pt x="671518" y="634163"/>
                  </a:lnTo>
                  <a:lnTo>
                    <a:pt x="621194" y="612612"/>
                  </a:lnTo>
                  <a:lnTo>
                    <a:pt x="582752" y="579210"/>
                  </a:lnTo>
                  <a:lnTo>
                    <a:pt x="593012" y="617226"/>
                  </a:lnTo>
                  <a:lnTo>
                    <a:pt x="601390" y="655787"/>
                  </a:lnTo>
                  <a:lnTo>
                    <a:pt x="607863" y="694821"/>
                  </a:lnTo>
                  <a:lnTo>
                    <a:pt x="612416" y="734257"/>
                  </a:lnTo>
                  <a:lnTo>
                    <a:pt x="615033" y="774025"/>
                  </a:lnTo>
                  <a:lnTo>
                    <a:pt x="615699" y="814052"/>
                  </a:lnTo>
                  <a:lnTo>
                    <a:pt x="614406" y="854265"/>
                  </a:lnTo>
                  <a:lnTo>
                    <a:pt x="611144" y="894591"/>
                  </a:lnTo>
                  <a:lnTo>
                    <a:pt x="605908" y="934957"/>
                  </a:lnTo>
                  <a:lnTo>
                    <a:pt x="598694" y="975290"/>
                  </a:lnTo>
                  <a:lnTo>
                    <a:pt x="589501" y="1015515"/>
                  </a:lnTo>
                  <a:lnTo>
                    <a:pt x="578331" y="1055560"/>
                  </a:lnTo>
                  <a:lnTo>
                    <a:pt x="565187" y="1095351"/>
                  </a:lnTo>
                  <a:lnTo>
                    <a:pt x="550076" y="1134814"/>
                  </a:lnTo>
                  <a:lnTo>
                    <a:pt x="536878" y="1094334"/>
                  </a:lnTo>
                  <a:lnTo>
                    <a:pt x="525444" y="1053604"/>
                  </a:lnTo>
                  <a:lnTo>
                    <a:pt x="515781" y="1012682"/>
                  </a:lnTo>
                  <a:lnTo>
                    <a:pt x="507890" y="971627"/>
                  </a:lnTo>
                  <a:lnTo>
                    <a:pt x="501772" y="930495"/>
                  </a:lnTo>
                  <a:lnTo>
                    <a:pt x="497427" y="889346"/>
                  </a:lnTo>
                  <a:lnTo>
                    <a:pt x="494852" y="848235"/>
                  </a:lnTo>
                  <a:lnTo>
                    <a:pt x="494042" y="807221"/>
                  </a:lnTo>
                  <a:lnTo>
                    <a:pt x="494992" y="766362"/>
                  </a:lnTo>
                  <a:lnTo>
                    <a:pt x="497694" y="725715"/>
                  </a:lnTo>
                  <a:lnTo>
                    <a:pt x="502140" y="685335"/>
                  </a:lnTo>
                  <a:lnTo>
                    <a:pt x="508317" y="645281"/>
                  </a:lnTo>
                  <a:lnTo>
                    <a:pt x="516215" y="605608"/>
                  </a:lnTo>
                  <a:lnTo>
                    <a:pt x="525818" y="566373"/>
                  </a:lnTo>
                  <a:lnTo>
                    <a:pt x="537111" y="527629"/>
                  </a:lnTo>
                  <a:lnTo>
                    <a:pt x="550076" y="489434"/>
                  </a:lnTo>
                  <a:lnTo>
                    <a:pt x="534687" y="525943"/>
                  </a:lnTo>
                  <a:lnTo>
                    <a:pt x="515695" y="560828"/>
                  </a:lnTo>
                  <a:lnTo>
                    <a:pt x="493231" y="593821"/>
                  </a:lnTo>
                  <a:lnTo>
                    <a:pt x="467438" y="624665"/>
                  </a:lnTo>
                  <a:lnTo>
                    <a:pt x="438481" y="653114"/>
                  </a:lnTo>
                  <a:lnTo>
                    <a:pt x="406538" y="678931"/>
                  </a:lnTo>
                  <a:lnTo>
                    <a:pt x="371804" y="701891"/>
                  </a:lnTo>
                  <a:lnTo>
                    <a:pt x="383201" y="656309"/>
                  </a:lnTo>
                  <a:lnTo>
                    <a:pt x="400965" y="614553"/>
                  </a:lnTo>
                  <a:lnTo>
                    <a:pt x="424496" y="577366"/>
                  </a:lnTo>
                  <a:lnTo>
                    <a:pt x="453117" y="545413"/>
                  </a:lnTo>
                  <a:lnTo>
                    <a:pt x="415603" y="561483"/>
                  </a:lnTo>
                  <a:lnTo>
                    <a:pt x="377007" y="575210"/>
                  </a:lnTo>
                  <a:lnTo>
                    <a:pt x="337441" y="586541"/>
                  </a:lnTo>
                  <a:lnTo>
                    <a:pt x="297019" y="595432"/>
                  </a:lnTo>
                  <a:lnTo>
                    <a:pt x="255857" y="601839"/>
                  </a:lnTo>
                  <a:lnTo>
                    <a:pt x="214071" y="605726"/>
                  </a:lnTo>
                  <a:lnTo>
                    <a:pt x="171781" y="607062"/>
                  </a:lnTo>
                  <a:lnTo>
                    <a:pt x="129107" y="605819"/>
                  </a:lnTo>
                  <a:lnTo>
                    <a:pt x="86171" y="601976"/>
                  </a:lnTo>
                  <a:lnTo>
                    <a:pt x="43094" y="595516"/>
                  </a:lnTo>
                  <a:lnTo>
                    <a:pt x="0" y="586427"/>
                  </a:lnTo>
                  <a:lnTo>
                    <a:pt x="37204" y="566737"/>
                  </a:lnTo>
                  <a:lnTo>
                    <a:pt x="75024" y="548966"/>
                  </a:lnTo>
                  <a:lnTo>
                    <a:pt x="113387" y="533131"/>
                  </a:lnTo>
                  <a:lnTo>
                    <a:pt x="152219" y="519249"/>
                  </a:lnTo>
                  <a:lnTo>
                    <a:pt x="191447" y="507332"/>
                  </a:lnTo>
                  <a:lnTo>
                    <a:pt x="230997" y="497391"/>
                  </a:lnTo>
                  <a:lnTo>
                    <a:pt x="270795" y="489434"/>
                  </a:lnTo>
                  <a:lnTo>
                    <a:pt x="310767" y="483466"/>
                  </a:lnTo>
                  <a:lnTo>
                    <a:pt x="350838" y="479490"/>
                  </a:lnTo>
                  <a:lnTo>
                    <a:pt x="390933" y="477508"/>
                  </a:lnTo>
                  <a:lnTo>
                    <a:pt x="430979" y="477516"/>
                  </a:lnTo>
                  <a:lnTo>
                    <a:pt x="470901" y="479512"/>
                  </a:lnTo>
                  <a:lnTo>
                    <a:pt x="510625" y="483487"/>
                  </a:lnTo>
                  <a:lnTo>
                    <a:pt x="550076" y="489434"/>
                  </a:lnTo>
                  <a:lnTo>
                    <a:pt x="511782" y="477969"/>
                  </a:lnTo>
                  <a:lnTo>
                    <a:pt x="476668" y="457769"/>
                  </a:lnTo>
                  <a:lnTo>
                    <a:pt x="446223" y="429474"/>
                  </a:lnTo>
                  <a:lnTo>
                    <a:pt x="413844" y="405825"/>
                  </a:lnTo>
                  <a:lnTo>
                    <a:pt x="382686" y="380409"/>
                  </a:lnTo>
                  <a:lnTo>
                    <a:pt x="352818" y="353276"/>
                  </a:lnTo>
                  <a:lnTo>
                    <a:pt x="324310" y="324477"/>
                  </a:lnTo>
                  <a:lnTo>
                    <a:pt x="297229" y="294065"/>
                  </a:lnTo>
                  <a:lnTo>
                    <a:pt x="271641" y="262099"/>
                  </a:lnTo>
                  <a:lnTo>
                    <a:pt x="247610" y="228635"/>
                  </a:lnTo>
                  <a:lnTo>
                    <a:pt x="225197" y="193736"/>
                  </a:lnTo>
                  <a:lnTo>
                    <a:pt x="204461" y="157465"/>
                  </a:lnTo>
                  <a:lnTo>
                    <a:pt x="185459" y="119888"/>
                  </a:lnTo>
                  <a:lnTo>
                    <a:pt x="168245" y="81071"/>
                  </a:lnTo>
                  <a:lnTo>
                    <a:pt x="152873" y="41084"/>
                  </a:lnTo>
                  <a:lnTo>
                    <a:pt x="139392" y="0"/>
                  </a:lnTo>
                  <a:lnTo>
                    <a:pt x="176489" y="22564"/>
                  </a:lnTo>
                  <a:lnTo>
                    <a:pt x="212299" y="46572"/>
                  </a:lnTo>
                  <a:lnTo>
                    <a:pt x="246776" y="71977"/>
                  </a:lnTo>
                  <a:lnTo>
                    <a:pt x="279875" y="98728"/>
                  </a:lnTo>
                  <a:lnTo>
                    <a:pt x="311552" y="126775"/>
                  </a:lnTo>
                  <a:lnTo>
                    <a:pt x="341765" y="156067"/>
                  </a:lnTo>
                  <a:lnTo>
                    <a:pt x="370475" y="186549"/>
                  </a:lnTo>
                  <a:lnTo>
                    <a:pt x="397641" y="218167"/>
                  </a:lnTo>
                  <a:lnTo>
                    <a:pt x="423228" y="250867"/>
                  </a:lnTo>
                  <a:lnTo>
                    <a:pt x="447200" y="284591"/>
                  </a:lnTo>
                  <a:lnTo>
                    <a:pt x="469525" y="319281"/>
                  </a:lnTo>
                  <a:lnTo>
                    <a:pt x="490169" y="354880"/>
                  </a:lnTo>
                  <a:lnTo>
                    <a:pt x="509104" y="391326"/>
                  </a:lnTo>
                  <a:lnTo>
                    <a:pt x="526302" y="428561"/>
                  </a:lnTo>
                  <a:lnTo>
                    <a:pt x="541737" y="46652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130416" y="2613880"/>
              <a:ext cx="1311254" cy="684328"/>
            </a:xfrm>
            <a:custGeom>
              <a:avLst/>
              <a:pathLst>
                <a:path w="1311254" h="684328">
                  <a:moveTo>
                    <a:pt x="458981" y="0"/>
                  </a:moveTo>
                  <a:lnTo>
                    <a:pt x="476521" y="37858"/>
                  </a:lnTo>
                  <a:lnTo>
                    <a:pt x="481105" y="76549"/>
                  </a:lnTo>
                  <a:lnTo>
                    <a:pt x="468576" y="125900"/>
                  </a:lnTo>
                  <a:lnTo>
                    <a:pt x="500059" y="96257"/>
                  </a:lnTo>
                  <a:lnTo>
                    <a:pt x="536551" y="72247"/>
                  </a:lnTo>
                  <a:lnTo>
                    <a:pt x="577288" y="54496"/>
                  </a:lnTo>
                  <a:lnTo>
                    <a:pt x="621441" y="43539"/>
                  </a:lnTo>
                  <a:lnTo>
                    <a:pt x="586595" y="82288"/>
                  </a:lnTo>
                  <a:lnTo>
                    <a:pt x="545553" y="111417"/>
                  </a:lnTo>
                  <a:lnTo>
                    <a:pt x="500104" y="130084"/>
                  </a:lnTo>
                  <a:lnTo>
                    <a:pt x="540900" y="124361"/>
                  </a:lnTo>
                  <a:lnTo>
                    <a:pt x="581896" y="120061"/>
                  </a:lnTo>
                  <a:lnTo>
                    <a:pt x="623055" y="117190"/>
                  </a:lnTo>
                  <a:lnTo>
                    <a:pt x="664340" y="115751"/>
                  </a:lnTo>
                  <a:lnTo>
                    <a:pt x="705712" y="115749"/>
                  </a:lnTo>
                  <a:lnTo>
                    <a:pt x="747134" y="117186"/>
                  </a:lnTo>
                  <a:lnTo>
                    <a:pt x="788568" y="120063"/>
                  </a:lnTo>
                  <a:lnTo>
                    <a:pt x="829978" y="124380"/>
                  </a:lnTo>
                  <a:lnTo>
                    <a:pt x="871324" y="130138"/>
                  </a:lnTo>
                  <a:lnTo>
                    <a:pt x="912570" y="137336"/>
                  </a:lnTo>
                  <a:lnTo>
                    <a:pt x="953678" y="145971"/>
                  </a:lnTo>
                  <a:lnTo>
                    <a:pt x="994610" y="156040"/>
                  </a:lnTo>
                  <a:lnTo>
                    <a:pt x="1035329" y="167541"/>
                  </a:lnTo>
                  <a:lnTo>
                    <a:pt x="1075797" y="180468"/>
                  </a:lnTo>
                  <a:lnTo>
                    <a:pt x="1115976" y="194815"/>
                  </a:lnTo>
                  <a:lnTo>
                    <a:pt x="1155831" y="210577"/>
                  </a:lnTo>
                  <a:lnTo>
                    <a:pt x="1195323" y="227747"/>
                  </a:lnTo>
                  <a:lnTo>
                    <a:pt x="1234415" y="246316"/>
                  </a:lnTo>
                  <a:lnTo>
                    <a:pt x="1273071" y="266275"/>
                  </a:lnTo>
                  <a:lnTo>
                    <a:pt x="1311254" y="287614"/>
                  </a:lnTo>
                  <a:lnTo>
                    <a:pt x="1269469" y="294879"/>
                  </a:lnTo>
                  <a:lnTo>
                    <a:pt x="1227702" y="300732"/>
                  </a:lnTo>
                  <a:lnTo>
                    <a:pt x="1185990" y="305179"/>
                  </a:lnTo>
                  <a:lnTo>
                    <a:pt x="1144368" y="308222"/>
                  </a:lnTo>
                  <a:lnTo>
                    <a:pt x="1102873" y="309866"/>
                  </a:lnTo>
                  <a:lnTo>
                    <a:pt x="1061541" y="310117"/>
                  </a:lnTo>
                  <a:lnTo>
                    <a:pt x="1020408" y="308981"/>
                  </a:lnTo>
                  <a:lnTo>
                    <a:pt x="979510" y="306466"/>
                  </a:lnTo>
                  <a:lnTo>
                    <a:pt x="938883" y="302579"/>
                  </a:lnTo>
                  <a:lnTo>
                    <a:pt x="898561" y="297330"/>
                  </a:lnTo>
                  <a:lnTo>
                    <a:pt x="858579" y="290727"/>
                  </a:lnTo>
                  <a:lnTo>
                    <a:pt x="818974" y="282782"/>
                  </a:lnTo>
                  <a:lnTo>
                    <a:pt x="779778" y="273506"/>
                  </a:lnTo>
                  <a:lnTo>
                    <a:pt x="741028" y="262911"/>
                  </a:lnTo>
                  <a:lnTo>
                    <a:pt x="702756" y="251010"/>
                  </a:lnTo>
                  <a:lnTo>
                    <a:pt x="664996" y="237816"/>
                  </a:lnTo>
                  <a:lnTo>
                    <a:pt x="627782" y="223344"/>
                  </a:lnTo>
                  <a:lnTo>
                    <a:pt x="591146" y="207609"/>
                  </a:lnTo>
                  <a:lnTo>
                    <a:pt x="555122" y="190628"/>
                  </a:lnTo>
                  <a:lnTo>
                    <a:pt x="519742" y="172416"/>
                  </a:lnTo>
                  <a:lnTo>
                    <a:pt x="548538" y="244066"/>
                  </a:lnTo>
                  <a:lnTo>
                    <a:pt x="496082" y="239269"/>
                  </a:lnTo>
                  <a:lnTo>
                    <a:pt x="493283" y="282070"/>
                  </a:lnTo>
                  <a:lnTo>
                    <a:pt x="480924" y="325069"/>
                  </a:lnTo>
                  <a:lnTo>
                    <a:pt x="458981" y="366615"/>
                  </a:lnTo>
                  <a:lnTo>
                    <a:pt x="446186" y="320313"/>
                  </a:lnTo>
                  <a:lnTo>
                    <a:pt x="439835" y="273565"/>
                  </a:lnTo>
                  <a:lnTo>
                    <a:pt x="439913" y="227043"/>
                  </a:lnTo>
                  <a:lnTo>
                    <a:pt x="446341" y="181415"/>
                  </a:lnTo>
                  <a:lnTo>
                    <a:pt x="458981" y="137336"/>
                  </a:lnTo>
                  <a:lnTo>
                    <a:pt x="444693" y="174342"/>
                  </a:lnTo>
                  <a:lnTo>
                    <a:pt x="428975" y="210781"/>
                  </a:lnTo>
                  <a:lnTo>
                    <a:pt x="411844" y="246611"/>
                  </a:lnTo>
                  <a:lnTo>
                    <a:pt x="393318" y="281790"/>
                  </a:lnTo>
                  <a:lnTo>
                    <a:pt x="373417" y="316277"/>
                  </a:lnTo>
                  <a:lnTo>
                    <a:pt x="352159" y="350034"/>
                  </a:lnTo>
                  <a:lnTo>
                    <a:pt x="329567" y="383021"/>
                  </a:lnTo>
                  <a:lnTo>
                    <a:pt x="305663" y="415198"/>
                  </a:lnTo>
                  <a:lnTo>
                    <a:pt x="280469" y="446527"/>
                  </a:lnTo>
                  <a:lnTo>
                    <a:pt x="254010" y="476971"/>
                  </a:lnTo>
                  <a:lnTo>
                    <a:pt x="226310" y="506492"/>
                  </a:lnTo>
                  <a:lnTo>
                    <a:pt x="197397" y="535054"/>
                  </a:lnTo>
                  <a:lnTo>
                    <a:pt x="167296" y="562622"/>
                  </a:lnTo>
                  <a:lnTo>
                    <a:pt x="136037" y="589158"/>
                  </a:lnTo>
                  <a:lnTo>
                    <a:pt x="103647" y="614631"/>
                  </a:lnTo>
                  <a:lnTo>
                    <a:pt x="70157" y="639005"/>
                  </a:lnTo>
                  <a:lnTo>
                    <a:pt x="35598" y="662248"/>
                  </a:lnTo>
                  <a:lnTo>
                    <a:pt x="0" y="684328"/>
                  </a:lnTo>
                  <a:lnTo>
                    <a:pt x="15202" y="643368"/>
                  </a:lnTo>
                  <a:lnTo>
                    <a:pt x="31961" y="603346"/>
                  </a:lnTo>
                  <a:lnTo>
                    <a:pt x="50241" y="564310"/>
                  </a:lnTo>
                  <a:lnTo>
                    <a:pt x="70008" y="526308"/>
                  </a:lnTo>
                  <a:lnTo>
                    <a:pt x="91224" y="489386"/>
                  </a:lnTo>
                  <a:lnTo>
                    <a:pt x="113852" y="453587"/>
                  </a:lnTo>
                  <a:lnTo>
                    <a:pt x="137853" y="418957"/>
                  </a:lnTo>
                  <a:lnTo>
                    <a:pt x="163185" y="385537"/>
                  </a:lnTo>
                  <a:lnTo>
                    <a:pt x="189808" y="353369"/>
                  </a:lnTo>
                  <a:lnTo>
                    <a:pt x="217679" y="322493"/>
                  </a:lnTo>
                  <a:lnTo>
                    <a:pt x="246753" y="292948"/>
                  </a:lnTo>
                  <a:lnTo>
                    <a:pt x="276985" y="264770"/>
                  </a:lnTo>
                  <a:lnTo>
                    <a:pt x="308330" y="237997"/>
                  </a:lnTo>
                  <a:lnTo>
                    <a:pt x="340740" y="212663"/>
                  </a:lnTo>
                  <a:lnTo>
                    <a:pt x="374167" y="188802"/>
                  </a:lnTo>
                  <a:lnTo>
                    <a:pt x="408562" y="166445"/>
                  </a:lnTo>
                  <a:lnTo>
                    <a:pt x="372165" y="183496"/>
                  </a:lnTo>
                  <a:lnTo>
                    <a:pt x="334560" y="198020"/>
                  </a:lnTo>
                  <a:lnTo>
                    <a:pt x="295879" y="209953"/>
                  </a:lnTo>
                  <a:lnTo>
                    <a:pt x="256258" y="219241"/>
                  </a:lnTo>
                  <a:lnTo>
                    <a:pt x="215836" y="225833"/>
                  </a:lnTo>
                  <a:lnTo>
                    <a:pt x="174753" y="229687"/>
                  </a:lnTo>
                  <a:lnTo>
                    <a:pt x="133150" y="230766"/>
                  </a:lnTo>
                  <a:lnTo>
                    <a:pt x="91173" y="229040"/>
                  </a:lnTo>
                  <a:lnTo>
                    <a:pt x="48967" y="224487"/>
                  </a:lnTo>
                  <a:lnTo>
                    <a:pt x="6679" y="217089"/>
                  </a:lnTo>
                  <a:lnTo>
                    <a:pt x="42719" y="189500"/>
                  </a:lnTo>
                  <a:lnTo>
                    <a:pt x="80288" y="165715"/>
                  </a:lnTo>
                  <a:lnTo>
                    <a:pt x="119095" y="145812"/>
                  </a:lnTo>
                  <a:lnTo>
                    <a:pt x="158845" y="129851"/>
                  </a:lnTo>
                  <a:lnTo>
                    <a:pt x="199243" y="117871"/>
                  </a:lnTo>
                  <a:lnTo>
                    <a:pt x="239990" y="109892"/>
                  </a:lnTo>
                  <a:lnTo>
                    <a:pt x="280789" y="105915"/>
                  </a:lnTo>
                  <a:lnTo>
                    <a:pt x="327899" y="102212"/>
                  </a:lnTo>
                  <a:lnTo>
                    <a:pt x="373966" y="106393"/>
                  </a:lnTo>
                  <a:lnTo>
                    <a:pt x="417984" y="118218"/>
                  </a:lnTo>
                  <a:lnTo>
                    <a:pt x="458981" y="137336"/>
                  </a:lnTo>
                  <a:lnTo>
                    <a:pt x="458661" y="13695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4738677" y="2883448"/>
              <a:ext cx="1343627" cy="191800"/>
            </a:xfrm>
            <a:custGeom>
              <a:avLst/>
              <a:pathLst>
                <a:path w="1343627" h="191800">
                  <a:moveTo>
                    <a:pt x="0" y="191800"/>
                  </a:moveTo>
                  <a:lnTo>
                    <a:pt x="1343627" y="191800"/>
                  </a:lnTo>
                  <a:lnTo>
                    <a:pt x="1343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4784397" y="2925745"/>
              <a:ext cx="219759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3256785" y="1420786"/>
              <a:ext cx="1766560" cy="191800"/>
            </a:xfrm>
            <a:custGeom>
              <a:avLst/>
              <a:pathLst>
                <a:path w="1766560" h="191800">
                  <a:moveTo>
                    <a:pt x="0" y="191800"/>
                  </a:moveTo>
                  <a:lnTo>
                    <a:pt x="1766560" y="191800"/>
                  </a:lnTo>
                  <a:lnTo>
                    <a:pt x="17665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3302505" y="1435221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pg125"/>
            <p:cNvSpPr/>
            <p:nvPr/>
          </p:nvSpPr>
          <p:spPr>
            <a:xfrm>
              <a:off x="3096489" y="1648918"/>
              <a:ext cx="1570638" cy="191800"/>
            </a:xfrm>
            <a:custGeom>
              <a:avLst/>
              <a:pathLst>
                <a:path w="1570638" h="191800">
                  <a:moveTo>
                    <a:pt x="0" y="191800"/>
                  </a:moveTo>
                  <a:lnTo>
                    <a:pt x="1570638" y="191800"/>
                  </a:lnTo>
                  <a:lnTo>
                    <a:pt x="1570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2868450" y="1663421"/>
              <a:ext cx="175295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8" name="pg127"/>
            <p:cNvSpPr/>
            <p:nvPr/>
          </p:nvSpPr>
          <p:spPr>
            <a:xfrm>
              <a:off x="3417733" y="3969074"/>
              <a:ext cx="2343326" cy="191800"/>
            </a:xfrm>
            <a:custGeom>
              <a:avLst/>
              <a:pathLst>
                <a:path w="2343326" h="191800">
                  <a:moveTo>
                    <a:pt x="0" y="191800"/>
                  </a:moveTo>
                  <a:lnTo>
                    <a:pt x="2343326" y="191800"/>
                  </a:lnTo>
                  <a:lnTo>
                    <a:pt x="2343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3463453" y="3983577"/>
              <a:ext cx="225188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pg129"/>
            <p:cNvSpPr/>
            <p:nvPr/>
          </p:nvSpPr>
          <p:spPr>
            <a:xfrm>
              <a:off x="4464874" y="3661713"/>
              <a:ext cx="1617430" cy="191800"/>
            </a:xfrm>
            <a:custGeom>
              <a:avLst/>
              <a:pathLst>
                <a:path w="1617430" h="191800">
                  <a:moveTo>
                    <a:pt x="0" y="191800"/>
                  </a:moveTo>
                  <a:lnTo>
                    <a:pt x="1617430" y="191800"/>
                  </a:lnTo>
                  <a:lnTo>
                    <a:pt x="1617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4510594" y="3703394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pg131"/>
            <p:cNvSpPr/>
            <p:nvPr/>
          </p:nvSpPr>
          <p:spPr>
            <a:xfrm>
              <a:off x="3096489" y="1998436"/>
              <a:ext cx="1086529" cy="191800"/>
            </a:xfrm>
            <a:custGeom>
              <a:avLst/>
              <a:pathLst>
                <a:path w="1086529" h="191800">
                  <a:moveTo>
                    <a:pt x="0" y="191800"/>
                  </a:moveTo>
                  <a:lnTo>
                    <a:pt x="1086529" y="191800"/>
                  </a:lnTo>
                  <a:lnTo>
                    <a:pt x="1086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2765998" y="2042513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4" name="pg133"/>
            <p:cNvSpPr/>
            <p:nvPr/>
          </p:nvSpPr>
          <p:spPr>
            <a:xfrm>
              <a:off x="4738609" y="3312195"/>
              <a:ext cx="1343694" cy="191800"/>
            </a:xfrm>
            <a:custGeom>
              <a:avLst/>
              <a:pathLst>
                <a:path w="1343694" h="191800">
                  <a:moveTo>
                    <a:pt x="0" y="191800"/>
                  </a:moveTo>
                  <a:lnTo>
                    <a:pt x="1343694" y="191800"/>
                  </a:lnTo>
                  <a:lnTo>
                    <a:pt x="1343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4784329" y="3354492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3122374" y="3661713"/>
              <a:ext cx="1245109" cy="191800"/>
            </a:xfrm>
            <a:custGeom>
              <a:avLst/>
              <a:pathLst>
                <a:path w="1245109" h="191800">
                  <a:moveTo>
                    <a:pt x="0" y="191800"/>
                  </a:moveTo>
                  <a:lnTo>
                    <a:pt x="1245109" y="191800"/>
                  </a:lnTo>
                  <a:lnTo>
                    <a:pt x="1245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3168094" y="3677859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096489" y="2427184"/>
              <a:ext cx="829158" cy="191800"/>
            </a:xfrm>
            <a:custGeom>
              <a:avLst/>
              <a:pathLst>
                <a:path w="829158" h="191800">
                  <a:moveTo>
                    <a:pt x="0" y="191800"/>
                  </a:moveTo>
                  <a:lnTo>
                    <a:pt x="829158" y="191800"/>
                  </a:lnTo>
                  <a:lnTo>
                    <a:pt x="829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711266" y="2471261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3311312" y="3889845"/>
              <a:ext cx="1657505" cy="191800"/>
            </a:xfrm>
            <a:custGeom>
              <a:avLst/>
              <a:pathLst>
                <a:path w="1657505" h="191800">
                  <a:moveTo>
                    <a:pt x="0" y="191800"/>
                  </a:moveTo>
                  <a:lnTo>
                    <a:pt x="1657505" y="191800"/>
                  </a:lnTo>
                  <a:lnTo>
                    <a:pt x="1657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3357032" y="3904348"/>
              <a:ext cx="156606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3096489" y="2883448"/>
              <a:ext cx="957929" cy="191800"/>
            </a:xfrm>
            <a:custGeom>
              <a:avLst/>
              <a:pathLst>
                <a:path w="957929" h="191800">
                  <a:moveTo>
                    <a:pt x="0" y="191800"/>
                  </a:moveTo>
                  <a:lnTo>
                    <a:pt x="957929" y="191800"/>
                  </a:lnTo>
                  <a:lnTo>
                    <a:pt x="957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2582495" y="2901305"/>
              <a:ext cx="142620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096489" y="1420786"/>
              <a:ext cx="2985815" cy="191800"/>
            </a:xfrm>
            <a:custGeom>
              <a:avLst/>
              <a:pathLst>
                <a:path w="2985815" h="191800">
                  <a:moveTo>
                    <a:pt x="0" y="191800"/>
                  </a:moveTo>
                  <a:lnTo>
                    <a:pt x="2985815" y="191800"/>
                  </a:lnTo>
                  <a:lnTo>
                    <a:pt x="2985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2989172" y="1435289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096489" y="3312195"/>
              <a:ext cx="1573614" cy="191800"/>
            </a:xfrm>
            <a:custGeom>
              <a:avLst/>
              <a:pathLst>
                <a:path w="1573614" h="191800">
                  <a:moveTo>
                    <a:pt x="0" y="191800"/>
                  </a:moveTo>
                  <a:lnTo>
                    <a:pt x="1573614" y="191800"/>
                  </a:lnTo>
                  <a:lnTo>
                    <a:pt x="15736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2278913" y="335449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4202137" y="3889845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247857" y="3931526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4730976" y="2427184"/>
              <a:ext cx="1351328" cy="191800"/>
            </a:xfrm>
            <a:custGeom>
              <a:avLst/>
              <a:pathLst>
                <a:path w="1351328" h="191800">
                  <a:moveTo>
                    <a:pt x="0" y="191800"/>
                  </a:moveTo>
                  <a:lnTo>
                    <a:pt x="1351328" y="191800"/>
                  </a:lnTo>
                  <a:lnTo>
                    <a:pt x="13513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4776696" y="2441618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4874740" y="1998436"/>
              <a:ext cx="1207564" cy="191800"/>
            </a:xfrm>
            <a:custGeom>
              <a:avLst/>
              <a:pathLst>
                <a:path w="1207564" h="191800">
                  <a:moveTo>
                    <a:pt x="0" y="191800"/>
                  </a:moveTo>
                  <a:lnTo>
                    <a:pt x="1207564" y="191800"/>
                  </a:lnTo>
                  <a:lnTo>
                    <a:pt x="1207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4920460" y="2014582"/>
              <a:ext cx="1613370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4347809" y="1648918"/>
              <a:ext cx="1734495" cy="191800"/>
            </a:xfrm>
            <a:custGeom>
              <a:avLst/>
              <a:pathLst>
                <a:path w="1734495" h="191800">
                  <a:moveTo>
                    <a:pt x="0" y="191800"/>
                  </a:moveTo>
                  <a:lnTo>
                    <a:pt x="1734495" y="191800"/>
                  </a:lnTo>
                  <a:lnTo>
                    <a:pt x="17344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4393529" y="1691215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56" name="rc15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59" name="rc15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4556754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1194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2047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5943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16796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110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7254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99769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58099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886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87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5355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8328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412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71728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6627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81908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7924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5786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8629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1171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03910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68863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180507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24279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864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277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78865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2574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7509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32555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68862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21088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07322" y="21753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9325" y="20402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18376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95294" y="19052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60986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5005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4371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8842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478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5786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64947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735311"/>
              <a:ext cx="76941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957172"/>
              <a:ext cx="56883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1513449"/>
              <a:ext cx="144222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2622757"/>
              <a:ext cx="33384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3066480"/>
              <a:ext cx="25206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3953926"/>
              <a:ext cx="19043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1291588"/>
              <a:ext cx="268246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4175788"/>
              <a:ext cx="184512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2844619"/>
              <a:ext cx="284949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2179034"/>
              <a:ext cx="432963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3510203"/>
              <a:ext cx="22851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400895"/>
              <a:ext cx="373068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3732065"/>
              <a:ext cx="22592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3288342"/>
              <a:ext cx="229509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72027" y="17428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7835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19647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0054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15210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15617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26303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26710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30740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31147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39614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40021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1299146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1339848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41833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42240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28521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28928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2186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2227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35177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35584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24084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24491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37396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37803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32959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33366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825006" y="4190794"/>
              <a:ext cx="1550268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25774" y="3995498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121248" y="3745210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672978" y="3521563"/>
              <a:ext cx="17022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927498" y="3299701"/>
              <a:ext cx="24477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55937" y="3107382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68103" y="2885520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325613" y="2664329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86508" y="2442467"/>
              <a:ext cx="23887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969765" y="2190319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621558" y="1970318"/>
              <a:ext cx="175371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13607" y="1776882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919583" y="1524809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71018" y="1302873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5403109" y="4275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4053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3831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361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3388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3166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294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272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2500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227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2057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183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1613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1391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45191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33179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21167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939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7928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05916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59215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8158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9877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2776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323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5751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7824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4296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37254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50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67833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5910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21921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26602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86641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28020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48710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2767" y="2243087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257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1725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34581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81257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944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56246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56635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70424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77327" y="18387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1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24414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170266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7745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3790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3310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684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9592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72107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160591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101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36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273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59310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291904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332308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170376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97382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7254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0866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6063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32628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94509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171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03910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24283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7281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170266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318805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210780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18377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039443" y="1843084"/>
              <a:ext cx="4433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55024" y="1978116"/>
              <a:ext cx="3277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1737" y="1708053"/>
              <a:ext cx="8310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0440" y="2383210"/>
              <a:ext cx="19237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37560" y="2653273"/>
              <a:ext cx="145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73074" y="3193400"/>
              <a:ext cx="10973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76489" y="3328431"/>
              <a:ext cx="106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18613" y="2518242"/>
              <a:ext cx="16420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33320" y="2113147"/>
              <a:ext cx="24949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51132" y="2923337"/>
              <a:ext cx="13168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96624" y="3463463"/>
              <a:ext cx="8618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7835" y="2248179"/>
              <a:ext cx="21497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2626" y="3058368"/>
              <a:ext cx="13018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30237" y="3868557"/>
              <a:ext cx="5257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15243" y="3733526"/>
              <a:ext cx="675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50560" y="2788305"/>
              <a:ext cx="1322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97867" y="3598494"/>
              <a:ext cx="849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4099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029681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478162" y="170339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65097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2217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47731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1146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3269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7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25789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271280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42491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7282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0489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89900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25217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272524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12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248179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308943"/>
              <a:ext cx="15400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868557"/>
              <a:ext cx="1110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733526"/>
              <a:ext cx="99769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794290"/>
              <a:ext cx="15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88305"/>
              <a:ext cx="58099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49069"/>
              <a:ext cx="6864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3618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598494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8317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058368"/>
              <a:ext cx="137876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119132"/>
              <a:ext cx="137876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63463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24227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2923337"/>
              <a:ext cx="8328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8410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3328431"/>
              <a:ext cx="14120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389195"/>
              <a:ext cx="14120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1708053"/>
              <a:ext cx="66275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1768817"/>
              <a:ext cx="66275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3193400"/>
              <a:ext cx="81908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3254164"/>
              <a:ext cx="81908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653273"/>
              <a:ext cx="179241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714038"/>
              <a:ext cx="179241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113147"/>
              <a:ext cx="18629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173912"/>
              <a:ext cx="44668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78116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038880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1843084"/>
              <a:ext cx="168863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190384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145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24279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30315" y="231034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86427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172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27829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6656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40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7339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6898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35975" y="352559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29179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29855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02265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52977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318911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09301" y="325662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8263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21088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736904" y="217527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20402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18376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19063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864383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798563" y="3729406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50678" y="361794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1442" y="3482917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28795" y="3326985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562410" y="321143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7417" y="3055558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73052" y="2919217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99709" y="2784185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66803" y="267081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21346" y="2266214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15207" y="210897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54198" y="1975306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667949" y="1861120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863474" y="170393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248340" y="2183780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Taste &amp; Flavor Oaty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36774" y="2029943"/>
              <a:ext cx="13196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Appearance Thickness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311113" y="2337741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30%: Aroma Oaty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173856" y="1920334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Slimminess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959789" y="2500822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Oaty Aftertflavor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989184" y="399779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Vitamin Afterflavor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273862" y="4152317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Vitamin Aroma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382096" y="3794987"/>
              <a:ext cx="142779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Aroma Sour Dairy Aroma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996639" y="4310669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Taste &amp; Flavor Vitamin Flavor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848688" y="2183833"/>
              <a:ext cx="34466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16%: Texture/Mouthfeel Stickiness/Tackiness on Tongue/Roof of Mouth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17535" y="2185104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Appearance Shine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16346" y="2337525"/>
              <a:ext cx="146436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Appearance Surface Area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785852" y="3977839"/>
              <a:ext cx="1572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Taste &amp; Flavor Musty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698974" y="3825237"/>
              <a:ext cx="195806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Musty Afterflavor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82547" y="4191339"/>
              <a:ext cx="191609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Ease of Swallow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19647" y="2203789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Taste &amp; Flavor Salt Taste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273600" y="2047620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Aftertaste/Afterfeel Salt Aftertaste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579343" y="399779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Malt Aroma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10%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9%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2%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42%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25%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12%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030880" y="3306766"/>
              <a:ext cx="921248" cy="16387"/>
            </a:xfrm>
            <a:custGeom>
              <a:avLst/>
              <a:pathLst>
                <a:path w="921248" h="16387">
                  <a:moveTo>
                    <a:pt x="921248" y="0"/>
                  </a:moveTo>
                  <a:lnTo>
                    <a:pt x="0" y="1638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952129" y="3278152"/>
              <a:ext cx="926203" cy="28614"/>
            </a:xfrm>
            <a:custGeom>
              <a:avLst/>
              <a:pathLst>
                <a:path w="926203" h="28614">
                  <a:moveTo>
                    <a:pt x="0" y="28614"/>
                  </a:moveTo>
                  <a:lnTo>
                    <a:pt x="9262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878333" y="2821337"/>
              <a:ext cx="263529" cy="456815"/>
            </a:xfrm>
            <a:custGeom>
              <a:avLst/>
              <a:pathLst>
                <a:path w="263529" h="456815">
                  <a:moveTo>
                    <a:pt x="0" y="456815"/>
                  </a:moveTo>
                  <a:lnTo>
                    <a:pt x="2635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878333" y="3278152"/>
              <a:ext cx="739859" cy="335813"/>
            </a:xfrm>
            <a:custGeom>
              <a:avLst/>
              <a:pathLst>
                <a:path w="739859" h="335813">
                  <a:moveTo>
                    <a:pt x="0" y="0"/>
                  </a:moveTo>
                  <a:lnTo>
                    <a:pt x="739859" y="33581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618192" y="3613966"/>
              <a:ext cx="772997" cy="16974"/>
            </a:xfrm>
            <a:custGeom>
              <a:avLst/>
              <a:pathLst>
                <a:path w="772997" h="16974">
                  <a:moveTo>
                    <a:pt x="0" y="0"/>
                  </a:moveTo>
                  <a:lnTo>
                    <a:pt x="772997" y="169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618192" y="3613966"/>
              <a:ext cx="126548" cy="427898"/>
            </a:xfrm>
            <a:custGeom>
              <a:avLst/>
              <a:pathLst>
                <a:path w="126548" h="427898">
                  <a:moveTo>
                    <a:pt x="0" y="0"/>
                  </a:moveTo>
                  <a:lnTo>
                    <a:pt x="126548" y="4278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45469" y="2987450"/>
              <a:ext cx="385411" cy="335704"/>
            </a:xfrm>
            <a:custGeom>
              <a:avLst/>
              <a:pathLst>
                <a:path w="385411" h="335704">
                  <a:moveTo>
                    <a:pt x="385411" y="3357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85226" y="3323154"/>
              <a:ext cx="745654" cy="257358"/>
            </a:xfrm>
            <a:custGeom>
              <a:avLst/>
              <a:pathLst>
                <a:path w="745654" h="257358">
                  <a:moveTo>
                    <a:pt x="745654" y="0"/>
                  </a:moveTo>
                  <a:lnTo>
                    <a:pt x="0" y="25735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09" y="2678747"/>
              <a:ext cx="166252" cy="142590"/>
            </a:xfrm>
            <a:custGeom>
              <a:avLst/>
              <a:pathLst>
                <a:path w="166252" h="142590">
                  <a:moveTo>
                    <a:pt x="166252" y="1425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41862" y="2389742"/>
              <a:ext cx="300928" cy="431595"/>
            </a:xfrm>
            <a:custGeom>
              <a:avLst/>
              <a:pathLst>
                <a:path w="300928" h="431595">
                  <a:moveTo>
                    <a:pt x="0" y="431595"/>
                  </a:moveTo>
                  <a:lnTo>
                    <a:pt x="30092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09422" y="3512794"/>
              <a:ext cx="575803" cy="67718"/>
            </a:xfrm>
            <a:custGeom>
              <a:avLst/>
              <a:pathLst>
                <a:path w="575803" h="67718">
                  <a:moveTo>
                    <a:pt x="575803" y="6771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65635" y="3580513"/>
              <a:ext cx="419590" cy="348259"/>
            </a:xfrm>
            <a:custGeom>
              <a:avLst/>
              <a:pathLst>
                <a:path w="419590" h="348259">
                  <a:moveTo>
                    <a:pt x="419590" y="0"/>
                  </a:moveTo>
                  <a:lnTo>
                    <a:pt x="0" y="3482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44740" y="4041864"/>
              <a:ext cx="123812" cy="158438"/>
            </a:xfrm>
            <a:custGeom>
              <a:avLst/>
              <a:pathLst>
                <a:path w="123812" h="158438">
                  <a:moveTo>
                    <a:pt x="0" y="0"/>
                  </a:moveTo>
                  <a:lnTo>
                    <a:pt x="123812" y="1584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44740" y="4041864"/>
              <a:ext cx="119426" cy="390377"/>
            </a:xfrm>
            <a:custGeom>
              <a:avLst/>
              <a:pathLst>
                <a:path w="119426" h="390377">
                  <a:moveTo>
                    <a:pt x="0" y="0"/>
                  </a:moveTo>
                  <a:lnTo>
                    <a:pt x="119426" y="39037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45469" y="2797365"/>
              <a:ext cx="27202" cy="190084"/>
            </a:xfrm>
            <a:custGeom>
              <a:avLst/>
              <a:pathLst>
                <a:path w="27202" h="190084">
                  <a:moveTo>
                    <a:pt x="0" y="190084"/>
                  </a:moveTo>
                  <a:lnTo>
                    <a:pt x="2720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40403" y="2710607"/>
              <a:ext cx="405066" cy="276843"/>
            </a:xfrm>
            <a:custGeom>
              <a:avLst/>
              <a:pathLst>
                <a:path w="405066" h="276843">
                  <a:moveTo>
                    <a:pt x="405066" y="27684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42790" y="2303945"/>
              <a:ext cx="250048" cy="85797"/>
            </a:xfrm>
            <a:custGeom>
              <a:avLst/>
              <a:pathLst>
                <a:path w="250048" h="85797">
                  <a:moveTo>
                    <a:pt x="0" y="85797"/>
                  </a:moveTo>
                  <a:lnTo>
                    <a:pt x="2500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42790" y="1979744"/>
              <a:ext cx="247120" cy="409998"/>
            </a:xfrm>
            <a:custGeom>
              <a:avLst/>
              <a:pathLst>
                <a:path w="247120" h="409998">
                  <a:moveTo>
                    <a:pt x="0" y="409998"/>
                  </a:moveTo>
                  <a:lnTo>
                    <a:pt x="24712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91190" y="3630940"/>
              <a:ext cx="265306" cy="58779"/>
            </a:xfrm>
            <a:custGeom>
              <a:avLst/>
              <a:pathLst>
                <a:path w="265306" h="58779">
                  <a:moveTo>
                    <a:pt x="0" y="0"/>
                  </a:moveTo>
                  <a:lnTo>
                    <a:pt x="265306" y="587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91190" y="3630940"/>
              <a:ext cx="719721" cy="9184"/>
            </a:xfrm>
            <a:custGeom>
              <a:avLst/>
              <a:pathLst>
                <a:path w="719721" h="9184">
                  <a:moveTo>
                    <a:pt x="0" y="0"/>
                  </a:moveTo>
                  <a:lnTo>
                    <a:pt x="719721" y="91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864166" y="4432242"/>
              <a:ext cx="227531" cy="215063"/>
            </a:xfrm>
            <a:custGeom>
              <a:avLst/>
              <a:pathLst>
                <a:path w="227531" h="215063">
                  <a:moveTo>
                    <a:pt x="0" y="0"/>
                  </a:moveTo>
                  <a:lnTo>
                    <a:pt x="227531" y="21506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94389" y="4432242"/>
              <a:ext cx="69776" cy="247823"/>
            </a:xfrm>
            <a:custGeom>
              <a:avLst/>
              <a:pathLst>
                <a:path w="69776" h="247823">
                  <a:moveTo>
                    <a:pt x="69776" y="0"/>
                  </a:moveTo>
                  <a:lnTo>
                    <a:pt x="0" y="2478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80578" y="2597192"/>
              <a:ext cx="359824" cy="113414"/>
            </a:xfrm>
            <a:custGeom>
              <a:avLst/>
              <a:pathLst>
                <a:path w="359824" h="113414">
                  <a:moveTo>
                    <a:pt x="359824" y="11341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11411" y="2475526"/>
              <a:ext cx="128991" cy="235080"/>
            </a:xfrm>
            <a:custGeom>
              <a:avLst/>
              <a:pathLst>
                <a:path w="128991" h="235080">
                  <a:moveTo>
                    <a:pt x="128991" y="2350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63186" y="3928772"/>
              <a:ext cx="2448" cy="208435"/>
            </a:xfrm>
            <a:custGeom>
              <a:avLst/>
              <a:pathLst>
                <a:path w="2448" h="208435">
                  <a:moveTo>
                    <a:pt x="2448" y="0"/>
                  </a:moveTo>
                  <a:lnTo>
                    <a:pt x="0" y="2084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10754" y="3928772"/>
              <a:ext cx="454880" cy="261691"/>
            </a:xfrm>
            <a:custGeom>
              <a:avLst/>
              <a:pathLst>
                <a:path w="454880" h="261691">
                  <a:moveTo>
                    <a:pt x="454880" y="0"/>
                  </a:moveTo>
                  <a:lnTo>
                    <a:pt x="0" y="2616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89911" y="1865553"/>
              <a:ext cx="266835" cy="114190"/>
            </a:xfrm>
            <a:custGeom>
              <a:avLst/>
              <a:pathLst>
                <a:path w="266835" h="114190">
                  <a:moveTo>
                    <a:pt x="0" y="114190"/>
                  </a:moveTo>
                  <a:lnTo>
                    <a:pt x="2668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689911" y="1610146"/>
              <a:ext cx="162988" cy="369597"/>
            </a:xfrm>
            <a:custGeom>
              <a:avLst/>
              <a:pathLst>
                <a:path w="162988" h="369597">
                  <a:moveTo>
                    <a:pt x="0" y="369597"/>
                  </a:moveTo>
                  <a:lnTo>
                    <a:pt x="1629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319202" y="3512794"/>
              <a:ext cx="390220" cy="49567"/>
            </a:xfrm>
            <a:custGeom>
              <a:avLst/>
              <a:pathLst>
                <a:path w="390220" h="49567">
                  <a:moveTo>
                    <a:pt x="390220" y="0"/>
                  </a:moveTo>
                  <a:lnTo>
                    <a:pt x="0" y="495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62650" y="3385824"/>
              <a:ext cx="346772" cy="126969"/>
            </a:xfrm>
            <a:custGeom>
              <a:avLst/>
              <a:pathLst>
                <a:path w="346772" h="126969">
                  <a:moveTo>
                    <a:pt x="346772" y="1269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10911" y="3532605"/>
              <a:ext cx="283173" cy="107520"/>
            </a:xfrm>
            <a:custGeom>
              <a:avLst/>
              <a:pathLst>
                <a:path w="283173" h="107520">
                  <a:moveTo>
                    <a:pt x="0" y="107520"/>
                  </a:moveTo>
                  <a:lnTo>
                    <a:pt x="28317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110911" y="3640125"/>
              <a:ext cx="609545" cy="56036"/>
            </a:xfrm>
            <a:custGeom>
              <a:avLst/>
              <a:pathLst>
                <a:path w="609545" h="56036">
                  <a:moveTo>
                    <a:pt x="0" y="0"/>
                  </a:moveTo>
                  <a:lnTo>
                    <a:pt x="609545" y="560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232641" y="4190464"/>
              <a:ext cx="178112" cy="232453"/>
            </a:xfrm>
            <a:custGeom>
              <a:avLst/>
              <a:pathLst>
                <a:path w="178112" h="232453">
                  <a:moveTo>
                    <a:pt x="178112" y="0"/>
                  </a:moveTo>
                  <a:lnTo>
                    <a:pt x="0" y="23245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039090" y="4190464"/>
              <a:ext cx="371663" cy="79169"/>
            </a:xfrm>
            <a:custGeom>
              <a:avLst/>
              <a:pathLst>
                <a:path w="371663" h="79169">
                  <a:moveTo>
                    <a:pt x="371663" y="0"/>
                  </a:moveTo>
                  <a:lnTo>
                    <a:pt x="0" y="7916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720456" y="3625087"/>
              <a:ext cx="384452" cy="71073"/>
            </a:xfrm>
            <a:custGeom>
              <a:avLst/>
              <a:pathLst>
                <a:path w="384452" h="71073">
                  <a:moveTo>
                    <a:pt x="0" y="71073"/>
                  </a:moveTo>
                  <a:lnTo>
                    <a:pt x="38445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720456" y="3696161"/>
              <a:ext cx="347643" cy="128180"/>
            </a:xfrm>
            <a:custGeom>
              <a:avLst/>
              <a:pathLst>
                <a:path w="347643" h="128180">
                  <a:moveTo>
                    <a:pt x="0" y="0"/>
                  </a:moveTo>
                  <a:lnTo>
                    <a:pt x="347643" y="12818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52899" y="1420618"/>
              <a:ext cx="261964" cy="189528"/>
            </a:xfrm>
            <a:custGeom>
              <a:avLst/>
              <a:pathLst>
                <a:path w="261964" h="189528">
                  <a:moveTo>
                    <a:pt x="0" y="189528"/>
                  </a:moveTo>
                  <a:lnTo>
                    <a:pt x="26196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8404" y="1354974"/>
              <a:ext cx="34494" cy="255172"/>
            </a:xfrm>
            <a:custGeom>
              <a:avLst/>
              <a:pathLst>
                <a:path w="34494" h="255172">
                  <a:moveTo>
                    <a:pt x="34494" y="2551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25145" y="18339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8680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331049" y="335422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762788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8036498" y="37927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48977" y="25655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41070" y="27657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1585" y="41056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44008" y="26471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201040" y="439131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624895" y="3658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362483" y="35010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3262" y="13890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287600" y="353076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6060096" y="461570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8073307" y="35934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61237" y="22723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836951" y="41687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007489" y="423803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79810" y="24439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235016" y="1721449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19224" y="1207621"/>
              <a:ext cx="193461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426142" y="3267120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43551" y="4711438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96830" y="3876024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175825" y="2627256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88330" y="2827201"/>
              <a:ext cx="138605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459231" y="3972362"/>
              <a:ext cx="1225261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5235" y="2731930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4519" y="4450772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246346" y="3542447"/>
              <a:ext cx="134541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97873" y="3390139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570191" y="1448919"/>
              <a:ext cx="150597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82079" y="3493063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619357" y="4503140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5605" y="3676331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944088" y="2159925"/>
              <a:ext cx="1914672" cy="89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54187" y="4227964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01503" y="4278920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1519" y="2307767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871031"/>
              <a:ext cx="630561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2120927"/>
              <a:ext cx="885608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621134"/>
              <a:ext cx="567816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236619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240689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521221" y="3900414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17698" y="3121885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436537" y="2402068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8379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155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13932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127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45904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98681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