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171c28245eed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77579" y="3100792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72893" y="3209857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Consumption: Swallowed Whole with Fluid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917535" y="2900476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63%: Ease of Swallowing: Not Difficult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771422" y="3418861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Aroma: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Ease of Swallowing: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56272" y="2924578"/>
              <a:ext cx="24101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Consumption: Swallowed Whole without Fluid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57665" y="3286649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21497" y="2799709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More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80%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20%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107394" y="2033956"/>
              <a:ext cx="556394" cy="289593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107394" y="3192331"/>
              <a:ext cx="556394" cy="289593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07394" y="3771519"/>
              <a:ext cx="556394" cy="289593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107394" y="2902737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107394" y="2323549"/>
              <a:ext cx="556394" cy="289593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107394" y="3481925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07394" y="2613143"/>
              <a:ext cx="556394" cy="289593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107394" y="1744362"/>
              <a:ext cx="556394" cy="289593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50999" y="2033956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50999" y="3192331"/>
              <a:ext cx="556394" cy="289593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50999" y="3771519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50999" y="2902737"/>
              <a:ext cx="55639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50999" y="232354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50999" y="3481925"/>
              <a:ext cx="55639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50999" y="2613143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50999" y="1744362"/>
              <a:ext cx="556394" cy="289593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663788" y="2033956"/>
              <a:ext cx="556394" cy="289593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663788" y="3192331"/>
              <a:ext cx="556394" cy="289593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663788" y="3771519"/>
              <a:ext cx="556394" cy="289593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663788" y="2902737"/>
              <a:ext cx="556394" cy="289593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663788" y="2323549"/>
              <a:ext cx="556394" cy="289593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663788" y="3481925"/>
              <a:ext cx="55639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663788" y="2613143"/>
              <a:ext cx="556394" cy="289593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63788" y="1744362"/>
              <a:ext cx="556394" cy="289593"/>
            </a:xfrm>
            <a:prstGeom prst="rect">
              <a:avLst/>
            </a:prstGeom>
            <a:solidFill>
              <a:srgbClr val="57A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776577" y="2033956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776577" y="3192331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776577" y="377151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776577" y="2902737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776577" y="232354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776577" y="3481925"/>
              <a:ext cx="556394" cy="289593"/>
            </a:xfrm>
            <a:prstGeom prst="rect">
              <a:avLst/>
            </a:prstGeom>
            <a:solidFill>
              <a:srgbClr val="4EC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776577" y="2613143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776577" y="1744362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220182" y="2033956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20182" y="3192331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220182" y="3771519"/>
              <a:ext cx="556394" cy="289593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220182" y="2902737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220182" y="2323549"/>
              <a:ext cx="556394" cy="289593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220182" y="3481925"/>
              <a:ext cx="55639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220182" y="2613143"/>
              <a:ext cx="556394" cy="289593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220182" y="1744362"/>
              <a:ext cx="556394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438211" y="2033956"/>
              <a:ext cx="556394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438211" y="3192331"/>
              <a:ext cx="556394" cy="289593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438211" y="3771519"/>
              <a:ext cx="556394" cy="289593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438211" y="2902737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438211" y="2323549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438211" y="3481925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438211" y="2613143"/>
              <a:ext cx="556394" cy="289593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438211" y="1744362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94605" y="2033956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94605" y="3192331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94605" y="377151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94605" y="2902737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94605" y="2323549"/>
              <a:ext cx="556394" cy="289593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94605" y="3481925"/>
              <a:ext cx="556394" cy="289593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94605" y="2613143"/>
              <a:ext cx="556394" cy="289593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94605" y="1744362"/>
              <a:ext cx="556394" cy="289593"/>
            </a:xfrm>
            <a:prstGeom prst="rect">
              <a:avLst/>
            </a:prstGeom>
            <a:solidFill>
              <a:srgbClr val="41E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619520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624092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7.20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5638813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684533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7.48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675160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9732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7.09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786439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10110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6.12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7307996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7353716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6.43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4526024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4571744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7.75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5082419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5128139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44855" y="1256820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30910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866323" y="1397527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50887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316685" y="1538294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757506" y="1538353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2680212" y="3869703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395534" y="3555880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714205" y="3289979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316721" y="2978180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510608" y="2711327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5389" y="2397564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276537" y="2107910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01389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4347777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347777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347777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347777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347777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347777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347777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347777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08" name="pic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09" name="tx108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0.108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342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0095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795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6445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619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483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8680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7385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74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174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6376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244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2450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99721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69734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3472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5218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73247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158317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28785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64265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076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788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1469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0.193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9160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40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0048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43582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05504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72257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959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3653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1975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68923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53573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4809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79219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814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81821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53070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9508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726045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45262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012792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64.0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8613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552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487722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79452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825958" y="25328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71210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8241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0470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0.417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62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303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10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1084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4737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9788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782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21951"/>
              <a:ext cx="81563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33431"/>
              <a:ext cx="5555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002745"/>
              <a:ext cx="11269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644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2053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0022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867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6392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6903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302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05855" y="2533967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4578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1717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0.444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02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169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230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998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5949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5686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9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81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5548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82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8915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865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5960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04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0718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1327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9006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8516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4708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119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8329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4510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851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7937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55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63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0.082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6254393" y="26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8042013" y="2613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254393" y="2760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797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321630" y="3263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326965" y="214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53860" y="2276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  <a:lnTo>
                    <a:pt x="6435430" y="942867"/>
                  </a:lnTo>
                  <a:lnTo>
                    <a:pt x="6353969" y="951059"/>
                  </a:lnTo>
                  <a:lnTo>
                    <a:pt x="6272508" y="959363"/>
                  </a:lnTo>
                  <a:lnTo>
                    <a:pt x="6191047" y="967785"/>
                  </a:lnTo>
                  <a:lnTo>
                    <a:pt x="6109586" y="976332"/>
                  </a:lnTo>
                  <a:lnTo>
                    <a:pt x="6028125" y="985011"/>
                  </a:lnTo>
                  <a:lnTo>
                    <a:pt x="5946664" y="993829"/>
                  </a:lnTo>
                  <a:lnTo>
                    <a:pt x="5865202" y="1002793"/>
                  </a:lnTo>
                  <a:lnTo>
                    <a:pt x="5783741" y="1011913"/>
                  </a:lnTo>
                  <a:lnTo>
                    <a:pt x="5702280" y="1021195"/>
                  </a:lnTo>
                  <a:lnTo>
                    <a:pt x="5620819" y="1030650"/>
                  </a:lnTo>
                  <a:lnTo>
                    <a:pt x="5539358" y="1040286"/>
                  </a:lnTo>
                  <a:lnTo>
                    <a:pt x="5457897" y="1050113"/>
                  </a:lnTo>
                  <a:lnTo>
                    <a:pt x="5376435" y="1060142"/>
                  </a:lnTo>
                  <a:lnTo>
                    <a:pt x="5294974" y="1070383"/>
                  </a:lnTo>
                  <a:lnTo>
                    <a:pt x="5213513" y="1080847"/>
                  </a:lnTo>
                  <a:lnTo>
                    <a:pt x="5132052" y="1091546"/>
                  </a:lnTo>
                  <a:lnTo>
                    <a:pt x="5050591" y="1102490"/>
                  </a:lnTo>
                  <a:lnTo>
                    <a:pt x="4969130" y="1113692"/>
                  </a:lnTo>
                  <a:lnTo>
                    <a:pt x="4887669" y="1125164"/>
                  </a:lnTo>
                  <a:lnTo>
                    <a:pt x="4806207" y="1136917"/>
                  </a:lnTo>
                  <a:lnTo>
                    <a:pt x="4724746" y="1148964"/>
                  </a:lnTo>
                  <a:lnTo>
                    <a:pt x="4643285" y="1161317"/>
                  </a:lnTo>
                  <a:lnTo>
                    <a:pt x="4561824" y="1173988"/>
                  </a:lnTo>
                  <a:lnTo>
                    <a:pt x="4480363" y="1186987"/>
                  </a:lnTo>
                  <a:lnTo>
                    <a:pt x="4398902" y="1200325"/>
                  </a:lnTo>
                  <a:lnTo>
                    <a:pt x="4317441" y="1214014"/>
                  </a:lnTo>
                  <a:lnTo>
                    <a:pt x="4235979" y="1228061"/>
                  </a:lnTo>
                  <a:lnTo>
                    <a:pt x="4154518" y="1242476"/>
                  </a:lnTo>
                  <a:lnTo>
                    <a:pt x="4073057" y="1257266"/>
                  </a:lnTo>
                  <a:lnTo>
                    <a:pt x="3991596" y="1272437"/>
                  </a:lnTo>
                  <a:lnTo>
                    <a:pt x="3910135" y="1287994"/>
                  </a:lnTo>
                  <a:lnTo>
                    <a:pt x="3828674" y="1303940"/>
                  </a:lnTo>
                  <a:lnTo>
                    <a:pt x="3747212" y="1320278"/>
                  </a:lnTo>
                  <a:lnTo>
                    <a:pt x="3665751" y="1337009"/>
                  </a:lnTo>
                  <a:lnTo>
                    <a:pt x="3584290" y="1354130"/>
                  </a:lnTo>
                  <a:lnTo>
                    <a:pt x="3502829" y="1371639"/>
                  </a:lnTo>
                  <a:lnTo>
                    <a:pt x="3421368" y="1389534"/>
                  </a:lnTo>
                  <a:lnTo>
                    <a:pt x="3339907" y="1407808"/>
                  </a:lnTo>
                  <a:lnTo>
                    <a:pt x="3258446" y="1426455"/>
                  </a:lnTo>
                  <a:lnTo>
                    <a:pt x="3176984" y="1445467"/>
                  </a:lnTo>
                  <a:lnTo>
                    <a:pt x="3095523" y="1464835"/>
                  </a:lnTo>
                  <a:lnTo>
                    <a:pt x="3014062" y="1484550"/>
                  </a:lnTo>
                  <a:lnTo>
                    <a:pt x="2932601" y="1504602"/>
                  </a:lnTo>
                  <a:lnTo>
                    <a:pt x="2851140" y="1524979"/>
                  </a:lnTo>
                  <a:lnTo>
                    <a:pt x="2769679" y="1545670"/>
                  </a:lnTo>
                  <a:lnTo>
                    <a:pt x="2688217" y="1566664"/>
                  </a:lnTo>
                  <a:lnTo>
                    <a:pt x="2606756" y="1587947"/>
                  </a:lnTo>
                  <a:lnTo>
                    <a:pt x="2525295" y="1609509"/>
                  </a:lnTo>
                  <a:lnTo>
                    <a:pt x="2443834" y="1631337"/>
                  </a:lnTo>
                  <a:lnTo>
                    <a:pt x="2362373" y="1653420"/>
                  </a:lnTo>
                  <a:lnTo>
                    <a:pt x="2280912" y="1675744"/>
                  </a:lnTo>
                  <a:lnTo>
                    <a:pt x="2199451" y="1698300"/>
                  </a:lnTo>
                  <a:lnTo>
                    <a:pt x="2117989" y="1721076"/>
                  </a:lnTo>
                  <a:lnTo>
                    <a:pt x="2036528" y="1744060"/>
                  </a:lnTo>
                  <a:lnTo>
                    <a:pt x="1955067" y="1767243"/>
                  </a:lnTo>
                  <a:lnTo>
                    <a:pt x="1873606" y="1790615"/>
                  </a:lnTo>
                  <a:lnTo>
                    <a:pt x="1792145" y="1814165"/>
                  </a:lnTo>
                  <a:lnTo>
                    <a:pt x="1710684" y="1837885"/>
                  </a:lnTo>
                  <a:lnTo>
                    <a:pt x="1629223" y="1861766"/>
                  </a:lnTo>
                  <a:lnTo>
                    <a:pt x="1547761" y="1885798"/>
                  </a:lnTo>
                  <a:lnTo>
                    <a:pt x="1466300" y="1909976"/>
                  </a:lnTo>
                  <a:lnTo>
                    <a:pt x="1384839" y="1934290"/>
                  </a:lnTo>
                  <a:lnTo>
                    <a:pt x="1303378" y="1958733"/>
                  </a:lnTo>
                  <a:lnTo>
                    <a:pt x="1221917" y="1983300"/>
                  </a:lnTo>
                  <a:lnTo>
                    <a:pt x="1140456" y="2007983"/>
                  </a:lnTo>
                  <a:lnTo>
                    <a:pt x="1058994" y="2032776"/>
                  </a:lnTo>
                  <a:lnTo>
                    <a:pt x="977533" y="2057674"/>
                  </a:lnTo>
                  <a:lnTo>
                    <a:pt x="896072" y="2082672"/>
                  </a:lnTo>
                  <a:lnTo>
                    <a:pt x="814611" y="2107764"/>
                  </a:lnTo>
                  <a:lnTo>
                    <a:pt x="733150" y="2132945"/>
                  </a:lnTo>
                  <a:lnTo>
                    <a:pt x="651689" y="2158211"/>
                  </a:lnTo>
                  <a:lnTo>
                    <a:pt x="570228" y="2183558"/>
                  </a:lnTo>
                  <a:lnTo>
                    <a:pt x="488766" y="2208981"/>
                  </a:lnTo>
                  <a:lnTo>
                    <a:pt x="407305" y="2234477"/>
                  </a:lnTo>
                  <a:lnTo>
                    <a:pt x="325844" y="2260043"/>
                  </a:lnTo>
                  <a:lnTo>
                    <a:pt x="244383" y="2285674"/>
                  </a:lnTo>
                  <a:lnTo>
                    <a:pt x="162922" y="2311368"/>
                  </a:lnTo>
                  <a:lnTo>
                    <a:pt x="81461" y="233712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1183268"/>
            </a:xfrm>
            <a:custGeom>
              <a:avLst/>
              <a:pathLst>
                <a:path w="6435430" h="1183268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743181"/>
              <a:ext cx="6435430" cy="1420066"/>
            </a:xfrm>
            <a:custGeom>
              <a:avLst/>
              <a:pathLst>
                <a:path w="6435430" h="1420066">
                  <a:moveTo>
                    <a:pt x="6435430" y="0"/>
                  </a:moveTo>
                  <a:lnTo>
                    <a:pt x="6353969" y="8191"/>
                  </a:lnTo>
                  <a:lnTo>
                    <a:pt x="6272508" y="16495"/>
                  </a:lnTo>
                  <a:lnTo>
                    <a:pt x="6191047" y="24918"/>
                  </a:lnTo>
                  <a:lnTo>
                    <a:pt x="6109586" y="33465"/>
                  </a:lnTo>
                  <a:lnTo>
                    <a:pt x="6028125" y="42143"/>
                  </a:lnTo>
                  <a:lnTo>
                    <a:pt x="5946664" y="50961"/>
                  </a:lnTo>
                  <a:lnTo>
                    <a:pt x="5865202" y="59926"/>
                  </a:lnTo>
                  <a:lnTo>
                    <a:pt x="5783741" y="69045"/>
                  </a:lnTo>
                  <a:lnTo>
                    <a:pt x="5702280" y="78327"/>
                  </a:lnTo>
                  <a:lnTo>
                    <a:pt x="5620819" y="87782"/>
                  </a:lnTo>
                  <a:lnTo>
                    <a:pt x="5539358" y="97418"/>
                  </a:lnTo>
                  <a:lnTo>
                    <a:pt x="5457897" y="107245"/>
                  </a:lnTo>
                  <a:lnTo>
                    <a:pt x="5376435" y="117274"/>
                  </a:lnTo>
                  <a:lnTo>
                    <a:pt x="5294974" y="127515"/>
                  </a:lnTo>
                  <a:lnTo>
                    <a:pt x="5213513" y="137979"/>
                  </a:lnTo>
                  <a:lnTo>
                    <a:pt x="5132052" y="148678"/>
                  </a:lnTo>
                  <a:lnTo>
                    <a:pt x="5050591" y="159622"/>
                  </a:lnTo>
                  <a:lnTo>
                    <a:pt x="4969130" y="170824"/>
                  </a:lnTo>
                  <a:lnTo>
                    <a:pt x="4887669" y="182296"/>
                  </a:lnTo>
                  <a:lnTo>
                    <a:pt x="4806207" y="194049"/>
                  </a:lnTo>
                  <a:lnTo>
                    <a:pt x="4724746" y="206097"/>
                  </a:lnTo>
                  <a:lnTo>
                    <a:pt x="4643285" y="218449"/>
                  </a:lnTo>
                  <a:lnTo>
                    <a:pt x="4561824" y="231120"/>
                  </a:lnTo>
                  <a:lnTo>
                    <a:pt x="4480363" y="244119"/>
                  </a:lnTo>
                  <a:lnTo>
                    <a:pt x="4398902" y="257457"/>
                  </a:lnTo>
                  <a:lnTo>
                    <a:pt x="4317441" y="271146"/>
                  </a:lnTo>
                  <a:lnTo>
                    <a:pt x="4235979" y="285193"/>
                  </a:lnTo>
                  <a:lnTo>
                    <a:pt x="4154518" y="299608"/>
                  </a:lnTo>
                  <a:lnTo>
                    <a:pt x="4073057" y="314398"/>
                  </a:lnTo>
                  <a:lnTo>
                    <a:pt x="3991596" y="329569"/>
                  </a:lnTo>
                  <a:lnTo>
                    <a:pt x="3910135" y="345126"/>
                  </a:lnTo>
                  <a:lnTo>
                    <a:pt x="3828674" y="361073"/>
                  </a:lnTo>
                  <a:lnTo>
                    <a:pt x="3747212" y="377411"/>
                  </a:lnTo>
                  <a:lnTo>
                    <a:pt x="3665751" y="394141"/>
                  </a:lnTo>
                  <a:lnTo>
                    <a:pt x="3584290" y="411262"/>
                  </a:lnTo>
                  <a:lnTo>
                    <a:pt x="3502829" y="428772"/>
                  </a:lnTo>
                  <a:lnTo>
                    <a:pt x="3421368" y="446666"/>
                  </a:lnTo>
                  <a:lnTo>
                    <a:pt x="3339907" y="464940"/>
                  </a:lnTo>
                  <a:lnTo>
                    <a:pt x="3258446" y="483587"/>
                  </a:lnTo>
                  <a:lnTo>
                    <a:pt x="3176984" y="502599"/>
                  </a:lnTo>
                  <a:lnTo>
                    <a:pt x="3095523" y="521967"/>
                  </a:lnTo>
                  <a:lnTo>
                    <a:pt x="3014062" y="541682"/>
                  </a:lnTo>
                  <a:lnTo>
                    <a:pt x="2932601" y="561734"/>
                  </a:lnTo>
                  <a:lnTo>
                    <a:pt x="2851140" y="582111"/>
                  </a:lnTo>
                  <a:lnTo>
                    <a:pt x="2769679" y="602802"/>
                  </a:lnTo>
                  <a:lnTo>
                    <a:pt x="2688217" y="623796"/>
                  </a:lnTo>
                  <a:lnTo>
                    <a:pt x="2606756" y="645079"/>
                  </a:lnTo>
                  <a:lnTo>
                    <a:pt x="2525295" y="666641"/>
                  </a:lnTo>
                  <a:lnTo>
                    <a:pt x="2443834" y="688469"/>
                  </a:lnTo>
                  <a:lnTo>
                    <a:pt x="2362373" y="710552"/>
                  </a:lnTo>
                  <a:lnTo>
                    <a:pt x="2280912" y="732877"/>
                  </a:lnTo>
                  <a:lnTo>
                    <a:pt x="2199451" y="755432"/>
                  </a:lnTo>
                  <a:lnTo>
                    <a:pt x="2117989" y="778208"/>
                  </a:lnTo>
                  <a:lnTo>
                    <a:pt x="2036528" y="801193"/>
                  </a:lnTo>
                  <a:lnTo>
                    <a:pt x="1955067" y="824376"/>
                  </a:lnTo>
                  <a:lnTo>
                    <a:pt x="1873606" y="847747"/>
                  </a:lnTo>
                  <a:lnTo>
                    <a:pt x="1792145" y="871297"/>
                  </a:lnTo>
                  <a:lnTo>
                    <a:pt x="1710684" y="895017"/>
                  </a:lnTo>
                  <a:lnTo>
                    <a:pt x="1629223" y="918898"/>
                  </a:lnTo>
                  <a:lnTo>
                    <a:pt x="1547761" y="942931"/>
                  </a:lnTo>
                  <a:lnTo>
                    <a:pt x="1466300" y="967108"/>
                  </a:lnTo>
                  <a:lnTo>
                    <a:pt x="1384839" y="991422"/>
                  </a:lnTo>
                  <a:lnTo>
                    <a:pt x="1303378" y="1015865"/>
                  </a:lnTo>
                  <a:lnTo>
                    <a:pt x="1221917" y="1040432"/>
                  </a:lnTo>
                  <a:lnTo>
                    <a:pt x="1140456" y="1065115"/>
                  </a:lnTo>
                  <a:lnTo>
                    <a:pt x="1058994" y="1089908"/>
                  </a:lnTo>
                  <a:lnTo>
                    <a:pt x="977533" y="1114807"/>
                  </a:lnTo>
                  <a:lnTo>
                    <a:pt x="896072" y="1139804"/>
                  </a:lnTo>
                  <a:lnTo>
                    <a:pt x="814611" y="1164896"/>
                  </a:lnTo>
                  <a:lnTo>
                    <a:pt x="733150" y="1190077"/>
                  </a:lnTo>
                  <a:lnTo>
                    <a:pt x="651689" y="1215343"/>
                  </a:lnTo>
                  <a:lnTo>
                    <a:pt x="570228" y="1240690"/>
                  </a:lnTo>
                  <a:lnTo>
                    <a:pt x="488766" y="1266113"/>
                  </a:lnTo>
                  <a:lnTo>
                    <a:pt x="407305" y="1291609"/>
                  </a:lnTo>
                  <a:lnTo>
                    <a:pt x="325844" y="1317175"/>
                  </a:lnTo>
                  <a:lnTo>
                    <a:pt x="244383" y="1342806"/>
                  </a:lnTo>
                  <a:lnTo>
                    <a:pt x="162922" y="1368501"/>
                  </a:lnTo>
                  <a:lnTo>
                    <a:pt x="81461" y="1394255"/>
                  </a:lnTo>
                  <a:lnTo>
                    <a:pt x="0" y="1420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271747"/>
              <a:ext cx="6435430" cy="1301667"/>
            </a:xfrm>
            <a:custGeom>
              <a:avLst/>
              <a:pathLst>
                <a:path w="6435430" h="1301667">
                  <a:moveTo>
                    <a:pt x="0" y="1301667"/>
                  </a:moveTo>
                  <a:lnTo>
                    <a:pt x="81461" y="1285190"/>
                  </a:lnTo>
                  <a:lnTo>
                    <a:pt x="162922" y="1268713"/>
                  </a:lnTo>
                  <a:lnTo>
                    <a:pt x="244383" y="1252236"/>
                  </a:lnTo>
                  <a:lnTo>
                    <a:pt x="325844" y="1235760"/>
                  </a:lnTo>
                  <a:lnTo>
                    <a:pt x="407305" y="1219283"/>
                  </a:lnTo>
                  <a:lnTo>
                    <a:pt x="488766" y="1202806"/>
                  </a:lnTo>
                  <a:lnTo>
                    <a:pt x="570228" y="1186329"/>
                  </a:lnTo>
                  <a:lnTo>
                    <a:pt x="651689" y="1169852"/>
                  </a:lnTo>
                  <a:lnTo>
                    <a:pt x="733150" y="1153376"/>
                  </a:lnTo>
                  <a:lnTo>
                    <a:pt x="814611" y="1136899"/>
                  </a:lnTo>
                  <a:lnTo>
                    <a:pt x="896072" y="1120422"/>
                  </a:lnTo>
                  <a:lnTo>
                    <a:pt x="977533" y="1103945"/>
                  </a:lnTo>
                  <a:lnTo>
                    <a:pt x="1058994" y="1087468"/>
                  </a:lnTo>
                  <a:lnTo>
                    <a:pt x="1140456" y="1070992"/>
                  </a:lnTo>
                  <a:lnTo>
                    <a:pt x="1221917" y="1054515"/>
                  </a:lnTo>
                  <a:lnTo>
                    <a:pt x="1303378" y="1038038"/>
                  </a:lnTo>
                  <a:lnTo>
                    <a:pt x="1384839" y="1021561"/>
                  </a:lnTo>
                  <a:lnTo>
                    <a:pt x="1466300" y="1005084"/>
                  </a:lnTo>
                  <a:lnTo>
                    <a:pt x="1547761" y="988608"/>
                  </a:lnTo>
                  <a:lnTo>
                    <a:pt x="1629223" y="972131"/>
                  </a:lnTo>
                  <a:lnTo>
                    <a:pt x="1710684" y="955654"/>
                  </a:lnTo>
                  <a:lnTo>
                    <a:pt x="1792145" y="939177"/>
                  </a:lnTo>
                  <a:lnTo>
                    <a:pt x="1873606" y="922700"/>
                  </a:lnTo>
                  <a:lnTo>
                    <a:pt x="1955067" y="906224"/>
                  </a:lnTo>
                  <a:lnTo>
                    <a:pt x="2036528" y="889747"/>
                  </a:lnTo>
                  <a:lnTo>
                    <a:pt x="2117989" y="873270"/>
                  </a:lnTo>
                  <a:lnTo>
                    <a:pt x="2199451" y="856793"/>
                  </a:lnTo>
                  <a:lnTo>
                    <a:pt x="2280912" y="840316"/>
                  </a:lnTo>
                  <a:lnTo>
                    <a:pt x="2362373" y="823840"/>
                  </a:lnTo>
                  <a:lnTo>
                    <a:pt x="2443834" y="807363"/>
                  </a:lnTo>
                  <a:lnTo>
                    <a:pt x="2525295" y="790886"/>
                  </a:lnTo>
                  <a:lnTo>
                    <a:pt x="2606756" y="774409"/>
                  </a:lnTo>
                  <a:lnTo>
                    <a:pt x="2688217" y="757932"/>
                  </a:lnTo>
                  <a:lnTo>
                    <a:pt x="2769679" y="741456"/>
                  </a:lnTo>
                  <a:lnTo>
                    <a:pt x="2851140" y="724979"/>
                  </a:lnTo>
                  <a:lnTo>
                    <a:pt x="2932601" y="708502"/>
                  </a:lnTo>
                  <a:lnTo>
                    <a:pt x="3014062" y="692025"/>
                  </a:lnTo>
                  <a:lnTo>
                    <a:pt x="3095523" y="675548"/>
                  </a:lnTo>
                  <a:lnTo>
                    <a:pt x="3176984" y="659072"/>
                  </a:lnTo>
                  <a:lnTo>
                    <a:pt x="3258446" y="642595"/>
                  </a:lnTo>
                  <a:lnTo>
                    <a:pt x="3339907" y="626118"/>
                  </a:lnTo>
                  <a:lnTo>
                    <a:pt x="3421368" y="609641"/>
                  </a:lnTo>
                  <a:lnTo>
                    <a:pt x="3502829" y="593164"/>
                  </a:lnTo>
                  <a:lnTo>
                    <a:pt x="3584290" y="576688"/>
                  </a:lnTo>
                  <a:lnTo>
                    <a:pt x="3665751" y="560211"/>
                  </a:lnTo>
                  <a:lnTo>
                    <a:pt x="3747212" y="543734"/>
                  </a:lnTo>
                  <a:lnTo>
                    <a:pt x="3828674" y="527257"/>
                  </a:lnTo>
                  <a:lnTo>
                    <a:pt x="3910135" y="510780"/>
                  </a:lnTo>
                  <a:lnTo>
                    <a:pt x="3991596" y="494304"/>
                  </a:lnTo>
                  <a:lnTo>
                    <a:pt x="4073057" y="477827"/>
                  </a:lnTo>
                  <a:lnTo>
                    <a:pt x="4154518" y="461350"/>
                  </a:lnTo>
                  <a:lnTo>
                    <a:pt x="4235979" y="444873"/>
                  </a:lnTo>
                  <a:lnTo>
                    <a:pt x="4317441" y="428396"/>
                  </a:lnTo>
                  <a:lnTo>
                    <a:pt x="4398902" y="411920"/>
                  </a:lnTo>
                  <a:lnTo>
                    <a:pt x="4480363" y="395443"/>
                  </a:lnTo>
                  <a:lnTo>
                    <a:pt x="4561824" y="378966"/>
                  </a:lnTo>
                  <a:lnTo>
                    <a:pt x="4643285" y="362489"/>
                  </a:lnTo>
                  <a:lnTo>
                    <a:pt x="4724746" y="346012"/>
                  </a:lnTo>
                  <a:lnTo>
                    <a:pt x="4806207" y="329536"/>
                  </a:lnTo>
                  <a:lnTo>
                    <a:pt x="4887669" y="313059"/>
                  </a:lnTo>
                  <a:lnTo>
                    <a:pt x="4969130" y="296582"/>
                  </a:lnTo>
                  <a:lnTo>
                    <a:pt x="5050591" y="280105"/>
                  </a:lnTo>
                  <a:lnTo>
                    <a:pt x="5132052" y="263628"/>
                  </a:lnTo>
                  <a:lnTo>
                    <a:pt x="5213513" y="247152"/>
                  </a:lnTo>
                  <a:lnTo>
                    <a:pt x="5294974" y="230675"/>
                  </a:lnTo>
                  <a:lnTo>
                    <a:pt x="5376435" y="214198"/>
                  </a:lnTo>
                  <a:lnTo>
                    <a:pt x="5457897" y="197721"/>
                  </a:lnTo>
                  <a:lnTo>
                    <a:pt x="5539358" y="181244"/>
                  </a:lnTo>
                  <a:lnTo>
                    <a:pt x="5620819" y="164768"/>
                  </a:lnTo>
                  <a:lnTo>
                    <a:pt x="5702280" y="148291"/>
                  </a:lnTo>
                  <a:lnTo>
                    <a:pt x="5783741" y="131814"/>
                  </a:lnTo>
                  <a:lnTo>
                    <a:pt x="5865202" y="115337"/>
                  </a:lnTo>
                  <a:lnTo>
                    <a:pt x="5946664" y="98860"/>
                  </a:lnTo>
                  <a:lnTo>
                    <a:pt x="6028125" y="82384"/>
                  </a:lnTo>
                  <a:lnTo>
                    <a:pt x="6109586" y="65907"/>
                  </a:lnTo>
                  <a:lnTo>
                    <a:pt x="6191047" y="49430"/>
                  </a:lnTo>
                  <a:lnTo>
                    <a:pt x="6272508" y="32953"/>
                  </a:lnTo>
                  <a:lnTo>
                    <a:pt x="6353969" y="16476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841580" y="2643973"/>
              <a:ext cx="212186" cy="85197"/>
            </a:xfrm>
            <a:custGeom>
              <a:avLst/>
              <a:pathLst>
                <a:path w="212186" h="85197">
                  <a:moveTo>
                    <a:pt x="0" y="85197"/>
                  </a:moveTo>
                  <a:lnTo>
                    <a:pt x="212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107512" y="2446159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153232" y="2460662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77512" y="2729170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23232" y="2743673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906005" y="2838130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951725" y="2852633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695954" y="3726345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741674" y="3740848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2167050" y="3043888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12770" y="3058391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7262985" y="1920760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7308705" y="1935195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4872388" y="2057175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4918108" y="2071610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374714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941895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138198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5818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688278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1837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548469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78565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62852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7017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77498" y="1800214"/>
              <a:ext cx="96590" cy="4484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484821" y="1351795"/>
              <a:ext cx="96590" cy="896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9214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5552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62852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7749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48482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55528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4252269"/>
              <a:ext cx="96590" cy="1394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7017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7498" y="3973437"/>
              <a:ext cx="96590" cy="4182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484821" y="3601660"/>
              <a:ext cx="96590" cy="790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59214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90459" y="2168559"/>
              <a:ext cx="96590" cy="800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97782" y="1527960"/>
              <a:ext cx="96590" cy="7206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05106" y="1608035"/>
              <a:ext cx="96590" cy="6405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12429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234840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49487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283136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390459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97782" y="3684502"/>
              <a:ext cx="96590" cy="7071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605106" y="3825938"/>
              <a:ext cx="96590" cy="565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712429" y="4179530"/>
              <a:ext cx="96590" cy="2121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296097" y="2188577"/>
              <a:ext cx="96590" cy="60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403420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510743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618066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725390" y="1648072"/>
              <a:ext cx="96590" cy="600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832713" y="1948353"/>
              <a:ext cx="96590" cy="3002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40342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10743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618066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72539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296097" y="4340856"/>
              <a:ext cx="96590" cy="50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03420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51074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18066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725390" y="3832568"/>
              <a:ext cx="96590" cy="5591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83271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09441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41638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23704" y="1723142"/>
              <a:ext cx="96590" cy="5254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738351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845674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52997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01734" y="3218953"/>
              <a:ext cx="96590" cy="101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52370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631027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738351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84567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9441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01734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41638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523704" y="3936259"/>
              <a:ext cx="96590" cy="4554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631027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738351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845674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52997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43988" y="1874951"/>
              <a:ext cx="96590" cy="373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75131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858635" y="1781530"/>
              <a:ext cx="96590" cy="467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965958" y="1594689"/>
              <a:ext cx="96590" cy="6539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07328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2201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536665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64398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75131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22018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536665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643988" y="3967375"/>
              <a:ext cx="96590" cy="4243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751311" y="4250248"/>
              <a:ext cx="96590" cy="1414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858635" y="4038093"/>
              <a:ext cx="96590" cy="3535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965958" y="3896657"/>
              <a:ext cx="96590" cy="495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073281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764272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871596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086242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193566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764272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1596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086242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193566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884556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991880" y="2178568"/>
              <a:ext cx="96590" cy="700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8099203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8206526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8313850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8206526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884556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991880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8099203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8206526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8313850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450623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459623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42701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43601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33278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34178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739668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716063" y="4662860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621826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2374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3605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400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24910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24169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8862" y="23485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3713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54466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24625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265410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730582" y="232578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433737" y="239874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489074" y="237336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544412" y="240843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99749" y="249723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655086" y="246853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701629" y="234858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7765760" y="236955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370618" y="23661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8207" y="2366105"/>
              <a:ext cx="0" cy="66284"/>
            </a:xfrm>
            <a:custGeom>
              <a:avLst/>
              <a:pathLst>
                <a:path w="0" h="66284">
                  <a:moveTo>
                    <a:pt x="0" y="0"/>
                  </a:moveTo>
                  <a:lnTo>
                    <a:pt x="0" y="662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70618" y="243238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25956" y="235194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43545" y="2351941"/>
              <a:ext cx="0" cy="66816"/>
            </a:xfrm>
            <a:custGeom>
              <a:avLst/>
              <a:pathLst>
                <a:path w="0" h="66816">
                  <a:moveTo>
                    <a:pt x="0" y="0"/>
                  </a:moveTo>
                  <a:lnTo>
                    <a:pt x="0" y="668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25956" y="2418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81293" y="237364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98882" y="2373642"/>
              <a:ext cx="0" cy="103758"/>
            </a:xfrm>
            <a:custGeom>
              <a:avLst/>
              <a:pathLst>
                <a:path w="0" h="103758">
                  <a:moveTo>
                    <a:pt x="0" y="0"/>
                  </a:moveTo>
                  <a:lnTo>
                    <a:pt x="0" y="10375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81293" y="24774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36630" y="2416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54219" y="2416758"/>
              <a:ext cx="0" cy="198299"/>
            </a:xfrm>
            <a:custGeom>
              <a:avLst/>
              <a:pathLst>
                <a:path w="0" h="198299">
                  <a:moveTo>
                    <a:pt x="0" y="0"/>
                  </a:moveTo>
                  <a:lnTo>
                    <a:pt x="0" y="1982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36630" y="26150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91967" y="23836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609556" y="2383602"/>
              <a:ext cx="0" cy="116410"/>
            </a:xfrm>
            <a:custGeom>
              <a:avLst/>
              <a:pathLst>
                <a:path w="0" h="116410">
                  <a:moveTo>
                    <a:pt x="0" y="0"/>
                  </a:moveTo>
                  <a:lnTo>
                    <a:pt x="0" y="1164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591967" y="250001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647304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73688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47304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702641" y="23568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20230" y="2356868"/>
              <a:ext cx="0" cy="78678"/>
            </a:xfrm>
            <a:custGeom>
              <a:avLst/>
              <a:pathLst>
                <a:path w="0" h="78678">
                  <a:moveTo>
                    <a:pt x="0" y="0"/>
                  </a:moveTo>
                  <a:lnTo>
                    <a:pt x="0" y="7867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0264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05796" y="23637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23385" y="2363776"/>
              <a:ext cx="0" cy="411424"/>
            </a:xfrm>
            <a:custGeom>
              <a:avLst/>
              <a:pathLst>
                <a:path w="0" h="411424">
                  <a:moveTo>
                    <a:pt x="0" y="0"/>
                  </a:moveTo>
                  <a:lnTo>
                    <a:pt x="0" y="41142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05796" y="27752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61134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78722" y="1374190"/>
              <a:ext cx="0" cy="2317636"/>
            </a:xfrm>
            <a:custGeom>
              <a:avLst/>
              <a:pathLst>
                <a:path w="0" h="2317636">
                  <a:moveTo>
                    <a:pt x="0" y="0"/>
                  </a:moveTo>
                  <a:lnTo>
                    <a:pt x="0" y="231763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61134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16471" y="23000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34060" y="2300057"/>
              <a:ext cx="0" cy="374701"/>
            </a:xfrm>
            <a:custGeom>
              <a:avLst/>
              <a:pathLst>
                <a:path w="0" h="374701">
                  <a:moveTo>
                    <a:pt x="0" y="0"/>
                  </a:moveTo>
                  <a:lnTo>
                    <a:pt x="0" y="37470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16471" y="2674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71808" y="24018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89397" y="2401857"/>
              <a:ext cx="0" cy="262302"/>
            </a:xfrm>
            <a:custGeom>
              <a:avLst/>
              <a:pathLst>
                <a:path w="0" h="262302">
                  <a:moveTo>
                    <a:pt x="0" y="0"/>
                  </a:moveTo>
                  <a:lnTo>
                    <a:pt x="0" y="2623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71808" y="266416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27145" y="25071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44734" y="2507192"/>
              <a:ext cx="0" cy="343476"/>
            </a:xfrm>
            <a:custGeom>
              <a:avLst/>
              <a:pathLst>
                <a:path w="0" h="343476">
                  <a:moveTo>
                    <a:pt x="0" y="0"/>
                  </a:moveTo>
                  <a:lnTo>
                    <a:pt x="0" y="34347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27145" y="28506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40974" y="23835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8563" y="2383505"/>
              <a:ext cx="0" cy="80125"/>
            </a:xfrm>
            <a:custGeom>
              <a:avLst/>
              <a:pathLst>
                <a:path w="0" h="80125">
                  <a:moveTo>
                    <a:pt x="0" y="0"/>
                  </a:moveTo>
                  <a:lnTo>
                    <a:pt x="0" y="801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40974" y="24636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96311" y="236083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513900" y="2360833"/>
              <a:ext cx="0" cy="74713"/>
            </a:xfrm>
            <a:custGeom>
              <a:avLst/>
              <a:pathLst>
                <a:path w="0" h="74713">
                  <a:moveTo>
                    <a:pt x="0" y="0"/>
                  </a:moveTo>
                  <a:lnTo>
                    <a:pt x="0" y="7471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9631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551649" y="238574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569238" y="2385747"/>
              <a:ext cx="0" cy="95020"/>
            </a:xfrm>
            <a:custGeom>
              <a:avLst/>
              <a:pathLst>
                <a:path w="0" h="95020">
                  <a:moveTo>
                    <a:pt x="0" y="0"/>
                  </a:moveTo>
                  <a:lnTo>
                    <a:pt x="0" y="9502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551649" y="24807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606986" y="24489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624575" y="2448905"/>
              <a:ext cx="0" cy="146319"/>
            </a:xfrm>
            <a:custGeom>
              <a:avLst/>
              <a:pathLst>
                <a:path w="0" h="146319">
                  <a:moveTo>
                    <a:pt x="0" y="0"/>
                  </a:moveTo>
                  <a:lnTo>
                    <a:pt x="0" y="14631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06986" y="25952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662323" y="242627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679912" y="2426273"/>
              <a:ext cx="0" cy="134166"/>
            </a:xfrm>
            <a:custGeom>
              <a:avLst/>
              <a:pathLst>
                <a:path w="0" h="134166">
                  <a:moveTo>
                    <a:pt x="0" y="0"/>
                  </a:moveTo>
                  <a:lnTo>
                    <a:pt x="0" y="1341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662323" y="25604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00071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26454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700071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772997" y="23565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790586" y="2356549"/>
              <a:ext cx="0" cy="75667"/>
            </a:xfrm>
            <a:custGeom>
              <a:avLst/>
              <a:pathLst>
                <a:path w="0" h="75667">
                  <a:moveTo>
                    <a:pt x="0" y="0"/>
                  </a:moveTo>
                  <a:lnTo>
                    <a:pt x="0" y="7566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772997" y="243221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468020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52922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489966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44441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2931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6636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35017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5081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372124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3757065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33460" y="4523681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639224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0.066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342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0095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795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6445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619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483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8680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7385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74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174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6376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244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2450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99721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69734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3472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5218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73247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158317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28785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64265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076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788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1469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0.228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4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23929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7206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619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6936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26679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3610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47699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85386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9415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57291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94692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01952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683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529520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010837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52152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8389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63.0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701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52632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767220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44087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84378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631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37148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09749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0.732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62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303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10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1084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4737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9788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782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21951"/>
              <a:ext cx="81563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33431"/>
              <a:ext cx="5555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002745"/>
              <a:ext cx="11269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644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2053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0022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867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6392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6903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302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05855" y="2533967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4578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1717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0.379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02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169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230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998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5949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5686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9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81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5548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82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8915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865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5960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04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0718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1327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9006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8516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4708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119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8329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4510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851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7937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55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63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0.088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31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1375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8472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7295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456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541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87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0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9875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8170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3357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4630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93372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27779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74945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1975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73587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44339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9019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21024" y="339952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7777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71924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25922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53298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0.414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784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3555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3598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693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5809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520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997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69958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3564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1708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66862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45743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50086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5958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71169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4229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89949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89807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46664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99064" y="391851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0.109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214225"/>
              <a:ext cx="142779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29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8803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69641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7647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16033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26350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8404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718019" y="322509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313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1705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86633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63.1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5500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3555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5372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30631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0.034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13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9375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7216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531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547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8821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45944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778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6065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1037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262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661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91528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27735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01184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64333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744979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172400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74966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68944" y="184169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9675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93938" y="253417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2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56383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0.788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73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902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7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91105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12695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68063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3125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596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927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7133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0581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1447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31841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75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80447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6447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656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01279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1717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41.9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970860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2788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49826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949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155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19603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469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0863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0.678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70669" y="253254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41683" y="275560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80161" y="278030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10978" y="285643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50934" y="289916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302435" y="26712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629277" y="26107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2979" y="27570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70669" y="275291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83683" y="27428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84302" y="266361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24205" y="268979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70669" y="253254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41683" y="275560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06007" y="28090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491552" y="28967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678018" y="295540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28974" y="255941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8854" y="271549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471086" y="27552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70669" y="27529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83683" y="274286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84302" y="26636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56989" y="270408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16055" y="269629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32013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780161" y="27803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616957" y="28286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426089" y="269948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29277" y="26107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71086" y="27552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0669" y="290424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91373" y="274899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09985" y="268409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5677" y="271254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56989" y="270408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321164" y="2476469"/>
              <a:ext cx="1326762" cy="441420"/>
            </a:xfrm>
            <a:custGeom>
              <a:avLst/>
              <a:pathLst>
                <a:path w="1326762" h="441420">
                  <a:moveTo>
                    <a:pt x="211111" y="156132"/>
                  </a:moveTo>
                  <a:lnTo>
                    <a:pt x="231340" y="113108"/>
                  </a:lnTo>
                  <a:lnTo>
                    <a:pt x="268233" y="74808"/>
                  </a:lnTo>
                  <a:lnTo>
                    <a:pt x="305507" y="111438"/>
                  </a:lnTo>
                  <a:lnTo>
                    <a:pt x="326841" y="153045"/>
                  </a:lnTo>
                  <a:lnTo>
                    <a:pt x="331690" y="195174"/>
                  </a:lnTo>
                  <a:lnTo>
                    <a:pt x="321769" y="232052"/>
                  </a:lnTo>
                  <a:lnTo>
                    <a:pt x="353505" y="209120"/>
                  </a:lnTo>
                  <a:lnTo>
                    <a:pt x="386039" y="187277"/>
                  </a:lnTo>
                  <a:lnTo>
                    <a:pt x="419342" y="166545"/>
                  </a:lnTo>
                  <a:lnTo>
                    <a:pt x="453388" y="146943"/>
                  </a:lnTo>
                  <a:lnTo>
                    <a:pt x="488145" y="128491"/>
                  </a:lnTo>
                  <a:lnTo>
                    <a:pt x="523584" y="111208"/>
                  </a:lnTo>
                  <a:lnTo>
                    <a:pt x="559677" y="95110"/>
                  </a:lnTo>
                  <a:lnTo>
                    <a:pt x="596390" y="80216"/>
                  </a:lnTo>
                  <a:lnTo>
                    <a:pt x="633695" y="66541"/>
                  </a:lnTo>
                  <a:lnTo>
                    <a:pt x="671560" y="54102"/>
                  </a:lnTo>
                  <a:lnTo>
                    <a:pt x="709953" y="42914"/>
                  </a:lnTo>
                  <a:lnTo>
                    <a:pt x="748841" y="32991"/>
                  </a:lnTo>
                  <a:lnTo>
                    <a:pt x="788194" y="24346"/>
                  </a:lnTo>
                  <a:lnTo>
                    <a:pt x="827978" y="16994"/>
                  </a:lnTo>
                  <a:lnTo>
                    <a:pt x="868159" y="10944"/>
                  </a:lnTo>
                  <a:lnTo>
                    <a:pt x="908706" y="6210"/>
                  </a:lnTo>
                  <a:lnTo>
                    <a:pt x="949584" y="2801"/>
                  </a:lnTo>
                  <a:lnTo>
                    <a:pt x="990760" y="728"/>
                  </a:lnTo>
                  <a:lnTo>
                    <a:pt x="1032200" y="0"/>
                  </a:lnTo>
                  <a:lnTo>
                    <a:pt x="1073869" y="624"/>
                  </a:lnTo>
                  <a:lnTo>
                    <a:pt x="1115733" y="2608"/>
                  </a:lnTo>
                  <a:lnTo>
                    <a:pt x="1157757" y="5960"/>
                  </a:lnTo>
                  <a:lnTo>
                    <a:pt x="1199907" y="10685"/>
                  </a:lnTo>
                  <a:lnTo>
                    <a:pt x="1242148" y="16788"/>
                  </a:lnTo>
                  <a:lnTo>
                    <a:pt x="1284445" y="24273"/>
                  </a:lnTo>
                  <a:lnTo>
                    <a:pt x="1326762" y="33144"/>
                  </a:lnTo>
                  <a:lnTo>
                    <a:pt x="1292705" y="62807"/>
                  </a:lnTo>
                  <a:lnTo>
                    <a:pt x="1257896" y="90975"/>
                  </a:lnTo>
                  <a:lnTo>
                    <a:pt x="1222380" y="117633"/>
                  </a:lnTo>
                  <a:lnTo>
                    <a:pt x="1186204" y="142762"/>
                  </a:lnTo>
                  <a:lnTo>
                    <a:pt x="1149416" y="166348"/>
                  </a:lnTo>
                  <a:lnTo>
                    <a:pt x="1112065" y="188376"/>
                  </a:lnTo>
                  <a:lnTo>
                    <a:pt x="1074198" y="208834"/>
                  </a:lnTo>
                  <a:lnTo>
                    <a:pt x="1035864" y="227709"/>
                  </a:lnTo>
                  <a:lnTo>
                    <a:pt x="997111" y="244992"/>
                  </a:lnTo>
                  <a:lnTo>
                    <a:pt x="957990" y="260674"/>
                  </a:lnTo>
                  <a:lnTo>
                    <a:pt x="918548" y="274747"/>
                  </a:lnTo>
                  <a:lnTo>
                    <a:pt x="878836" y="287205"/>
                  </a:lnTo>
                  <a:lnTo>
                    <a:pt x="838903" y="298043"/>
                  </a:lnTo>
                  <a:lnTo>
                    <a:pt x="798798" y="307258"/>
                  </a:lnTo>
                  <a:lnTo>
                    <a:pt x="758571" y="314847"/>
                  </a:lnTo>
                  <a:lnTo>
                    <a:pt x="718272" y="320810"/>
                  </a:lnTo>
                  <a:lnTo>
                    <a:pt x="677950" y="325148"/>
                  </a:lnTo>
                  <a:lnTo>
                    <a:pt x="637654" y="327862"/>
                  </a:lnTo>
                  <a:lnTo>
                    <a:pt x="597435" y="328954"/>
                  </a:lnTo>
                  <a:lnTo>
                    <a:pt x="557341" y="328431"/>
                  </a:lnTo>
                  <a:lnTo>
                    <a:pt x="517421" y="326298"/>
                  </a:lnTo>
                  <a:lnTo>
                    <a:pt x="477725" y="322562"/>
                  </a:lnTo>
                  <a:lnTo>
                    <a:pt x="434890" y="328897"/>
                  </a:lnTo>
                  <a:lnTo>
                    <a:pt x="392908" y="328036"/>
                  </a:lnTo>
                  <a:lnTo>
                    <a:pt x="352717" y="320209"/>
                  </a:lnTo>
                  <a:lnTo>
                    <a:pt x="315213" y="305758"/>
                  </a:lnTo>
                  <a:lnTo>
                    <a:pt x="281247" y="285125"/>
                  </a:lnTo>
                  <a:lnTo>
                    <a:pt x="309763" y="316277"/>
                  </a:lnTo>
                  <a:lnTo>
                    <a:pt x="331093" y="353571"/>
                  </a:lnTo>
                  <a:lnTo>
                    <a:pt x="344264" y="395749"/>
                  </a:lnTo>
                  <a:lnTo>
                    <a:pt x="348498" y="441420"/>
                  </a:lnTo>
                  <a:lnTo>
                    <a:pt x="315744" y="410527"/>
                  </a:lnTo>
                  <a:lnTo>
                    <a:pt x="291088" y="374883"/>
                  </a:lnTo>
                  <a:lnTo>
                    <a:pt x="275126" y="335930"/>
                  </a:lnTo>
                  <a:lnTo>
                    <a:pt x="268233" y="295175"/>
                  </a:lnTo>
                  <a:lnTo>
                    <a:pt x="259368" y="333559"/>
                  </a:lnTo>
                  <a:lnTo>
                    <a:pt x="239192" y="368895"/>
                  </a:lnTo>
                  <a:lnTo>
                    <a:pt x="208542" y="398696"/>
                  </a:lnTo>
                  <a:lnTo>
                    <a:pt x="213787" y="343019"/>
                  </a:lnTo>
                  <a:lnTo>
                    <a:pt x="239247" y="297862"/>
                  </a:lnTo>
                  <a:lnTo>
                    <a:pt x="201771" y="306753"/>
                  </a:lnTo>
                  <a:lnTo>
                    <a:pt x="160543" y="299326"/>
                  </a:lnTo>
                  <a:lnTo>
                    <a:pt x="117559" y="291724"/>
                  </a:lnTo>
                  <a:lnTo>
                    <a:pt x="75438" y="274747"/>
                  </a:lnTo>
                  <a:lnTo>
                    <a:pt x="35741" y="248551"/>
                  </a:lnTo>
                  <a:lnTo>
                    <a:pt x="0" y="213524"/>
                  </a:lnTo>
                  <a:lnTo>
                    <a:pt x="47397" y="197473"/>
                  </a:lnTo>
                  <a:lnTo>
                    <a:pt x="94527" y="191094"/>
                  </a:lnTo>
                  <a:lnTo>
                    <a:pt x="139841" y="194073"/>
                  </a:lnTo>
                  <a:lnTo>
                    <a:pt x="181866" y="205872"/>
                  </a:lnTo>
                  <a:lnTo>
                    <a:pt x="211111" y="15613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489814" y="2551277"/>
              <a:ext cx="857887" cy="422852"/>
            </a:xfrm>
            <a:custGeom>
              <a:avLst/>
              <a:pathLst>
                <a:path w="857887" h="422852">
                  <a:moveTo>
                    <a:pt x="85903" y="171534"/>
                  </a:moveTo>
                  <a:lnTo>
                    <a:pt x="75264" y="130440"/>
                  </a:lnTo>
                  <a:lnTo>
                    <a:pt x="73829" y="87107"/>
                  </a:lnTo>
                  <a:lnTo>
                    <a:pt x="81910" y="43095"/>
                  </a:lnTo>
                  <a:lnTo>
                    <a:pt x="99582" y="0"/>
                  </a:lnTo>
                  <a:lnTo>
                    <a:pt x="116900" y="46240"/>
                  </a:lnTo>
                  <a:lnTo>
                    <a:pt x="123927" y="93279"/>
                  </a:lnTo>
                  <a:lnTo>
                    <a:pt x="120765" y="139403"/>
                  </a:lnTo>
                  <a:lnTo>
                    <a:pt x="107768" y="182941"/>
                  </a:lnTo>
                  <a:lnTo>
                    <a:pt x="144968" y="163745"/>
                  </a:lnTo>
                  <a:lnTo>
                    <a:pt x="177731" y="140743"/>
                  </a:lnTo>
                  <a:lnTo>
                    <a:pt x="211649" y="119368"/>
                  </a:lnTo>
                  <a:lnTo>
                    <a:pt x="246661" y="99662"/>
                  </a:lnTo>
                  <a:lnTo>
                    <a:pt x="282705" y="81665"/>
                  </a:lnTo>
                  <a:lnTo>
                    <a:pt x="319717" y="65417"/>
                  </a:lnTo>
                  <a:lnTo>
                    <a:pt x="357631" y="50954"/>
                  </a:lnTo>
                  <a:lnTo>
                    <a:pt x="396382" y="38310"/>
                  </a:lnTo>
                  <a:lnTo>
                    <a:pt x="435902" y="27517"/>
                  </a:lnTo>
                  <a:lnTo>
                    <a:pt x="476123" y="18606"/>
                  </a:lnTo>
                  <a:lnTo>
                    <a:pt x="516975" y="11604"/>
                  </a:lnTo>
                  <a:lnTo>
                    <a:pt x="558387" y="6536"/>
                  </a:lnTo>
                  <a:lnTo>
                    <a:pt x="600288" y="3426"/>
                  </a:lnTo>
                  <a:lnTo>
                    <a:pt x="642606" y="2294"/>
                  </a:lnTo>
                  <a:lnTo>
                    <a:pt x="685269" y="3158"/>
                  </a:lnTo>
                  <a:lnTo>
                    <a:pt x="728203" y="6035"/>
                  </a:lnTo>
                  <a:lnTo>
                    <a:pt x="771334" y="10937"/>
                  </a:lnTo>
                  <a:lnTo>
                    <a:pt x="814587" y="17876"/>
                  </a:lnTo>
                  <a:lnTo>
                    <a:pt x="857887" y="26860"/>
                  </a:lnTo>
                  <a:lnTo>
                    <a:pt x="828305" y="62057"/>
                  </a:lnTo>
                  <a:lnTo>
                    <a:pt x="797201" y="94789"/>
                  </a:lnTo>
                  <a:lnTo>
                    <a:pt x="764719" y="124996"/>
                  </a:lnTo>
                  <a:lnTo>
                    <a:pt x="731003" y="152620"/>
                  </a:lnTo>
                  <a:lnTo>
                    <a:pt x="696203" y="177615"/>
                  </a:lnTo>
                  <a:lnTo>
                    <a:pt x="660466" y="199939"/>
                  </a:lnTo>
                  <a:lnTo>
                    <a:pt x="623946" y="219559"/>
                  </a:lnTo>
                  <a:lnTo>
                    <a:pt x="586793" y="236450"/>
                  </a:lnTo>
                  <a:lnTo>
                    <a:pt x="549161" y="250594"/>
                  </a:lnTo>
                  <a:lnTo>
                    <a:pt x="511202" y="261980"/>
                  </a:lnTo>
                  <a:lnTo>
                    <a:pt x="473071" y="270606"/>
                  </a:lnTo>
                  <a:lnTo>
                    <a:pt x="434920" y="276477"/>
                  </a:lnTo>
                  <a:lnTo>
                    <a:pt x="390786" y="283833"/>
                  </a:lnTo>
                  <a:lnTo>
                    <a:pt x="347005" y="286516"/>
                  </a:lnTo>
                  <a:lnTo>
                    <a:pt x="303961" y="284595"/>
                  </a:lnTo>
                  <a:lnTo>
                    <a:pt x="262030" y="278169"/>
                  </a:lnTo>
                  <a:lnTo>
                    <a:pt x="221579" y="267364"/>
                  </a:lnTo>
                  <a:lnTo>
                    <a:pt x="182963" y="252330"/>
                  </a:lnTo>
                  <a:lnTo>
                    <a:pt x="146526" y="233247"/>
                  </a:lnTo>
                  <a:lnTo>
                    <a:pt x="112596" y="210317"/>
                  </a:lnTo>
                  <a:lnTo>
                    <a:pt x="144974" y="243337"/>
                  </a:lnTo>
                  <a:lnTo>
                    <a:pt x="171267" y="281988"/>
                  </a:lnTo>
                  <a:lnTo>
                    <a:pt x="190752" y="325423"/>
                  </a:lnTo>
                  <a:lnTo>
                    <a:pt x="202809" y="372711"/>
                  </a:lnTo>
                  <a:lnTo>
                    <a:pt x="206932" y="422852"/>
                  </a:lnTo>
                  <a:lnTo>
                    <a:pt x="170566" y="389075"/>
                  </a:lnTo>
                  <a:lnTo>
                    <a:pt x="141249" y="350915"/>
                  </a:lnTo>
                  <a:lnTo>
                    <a:pt x="119442" y="309374"/>
                  </a:lnTo>
                  <a:lnTo>
                    <a:pt x="105483" y="265500"/>
                  </a:lnTo>
                  <a:lnTo>
                    <a:pt x="99582" y="220367"/>
                  </a:lnTo>
                  <a:lnTo>
                    <a:pt x="92763" y="260464"/>
                  </a:lnTo>
                  <a:lnTo>
                    <a:pt x="77022" y="298784"/>
                  </a:lnTo>
                  <a:lnTo>
                    <a:pt x="52727" y="333844"/>
                  </a:lnTo>
                  <a:lnTo>
                    <a:pt x="20466" y="364226"/>
                  </a:lnTo>
                  <a:lnTo>
                    <a:pt x="24141" y="310590"/>
                  </a:lnTo>
                  <a:lnTo>
                    <a:pt x="41429" y="262613"/>
                  </a:lnTo>
                  <a:lnTo>
                    <a:pt x="70596" y="223054"/>
                  </a:lnTo>
                  <a:lnTo>
                    <a:pt x="0" y="222668"/>
                  </a:lnTo>
                  <a:lnTo>
                    <a:pt x="48510" y="199939"/>
                  </a:lnTo>
                  <a:lnTo>
                    <a:pt x="99582" y="199939"/>
                  </a:lnTo>
                  <a:lnTo>
                    <a:pt x="49819" y="175974"/>
                  </a:lnTo>
                  <a:lnTo>
                    <a:pt x="13216" y="131064"/>
                  </a:lnTo>
                  <a:lnTo>
                    <a:pt x="55317" y="144431"/>
                  </a:lnTo>
                  <a:lnTo>
                    <a:pt x="85903" y="17153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522874" y="2338858"/>
              <a:ext cx="1125051" cy="584111"/>
            </a:xfrm>
            <a:custGeom>
              <a:avLst/>
              <a:pathLst>
                <a:path w="1125051" h="584111">
                  <a:moveTo>
                    <a:pt x="9852" y="294680"/>
                  </a:moveTo>
                  <a:lnTo>
                    <a:pt x="2404" y="253983"/>
                  </a:lnTo>
                  <a:lnTo>
                    <a:pt x="0" y="212001"/>
                  </a:lnTo>
                  <a:lnTo>
                    <a:pt x="2764" y="169218"/>
                  </a:lnTo>
                  <a:lnTo>
                    <a:pt x="10779" y="126125"/>
                  </a:lnTo>
                  <a:lnTo>
                    <a:pt x="24085" y="83223"/>
                  </a:lnTo>
                  <a:lnTo>
                    <a:pt x="42681" y="41013"/>
                  </a:lnTo>
                  <a:lnTo>
                    <a:pt x="66522" y="0"/>
                  </a:lnTo>
                  <a:lnTo>
                    <a:pt x="90404" y="40377"/>
                  </a:lnTo>
                  <a:lnTo>
                    <a:pt x="109123" y="81957"/>
                  </a:lnTo>
                  <a:lnTo>
                    <a:pt x="122632" y="124246"/>
                  </a:lnTo>
                  <a:lnTo>
                    <a:pt x="130929" y="166749"/>
                  </a:lnTo>
                  <a:lnTo>
                    <a:pt x="134051" y="208974"/>
                  </a:lnTo>
                  <a:lnTo>
                    <a:pt x="132078" y="250435"/>
                  </a:lnTo>
                  <a:lnTo>
                    <a:pt x="125131" y="290656"/>
                  </a:lnTo>
                  <a:lnTo>
                    <a:pt x="118604" y="347049"/>
                  </a:lnTo>
                  <a:lnTo>
                    <a:pt x="91531" y="392414"/>
                  </a:lnTo>
                  <a:lnTo>
                    <a:pt x="122773" y="369009"/>
                  </a:lnTo>
                  <a:lnTo>
                    <a:pt x="154791" y="346644"/>
                  </a:lnTo>
                  <a:lnTo>
                    <a:pt x="187560" y="325338"/>
                  </a:lnTo>
                  <a:lnTo>
                    <a:pt x="221052" y="305109"/>
                  </a:lnTo>
                  <a:lnTo>
                    <a:pt x="255242" y="285976"/>
                  </a:lnTo>
                  <a:lnTo>
                    <a:pt x="290101" y="267955"/>
                  </a:lnTo>
                  <a:lnTo>
                    <a:pt x="325603" y="251065"/>
                  </a:lnTo>
                  <a:lnTo>
                    <a:pt x="361718" y="235320"/>
                  </a:lnTo>
                  <a:lnTo>
                    <a:pt x="398420" y="220737"/>
                  </a:lnTo>
                  <a:lnTo>
                    <a:pt x="435678" y="207330"/>
                  </a:lnTo>
                  <a:lnTo>
                    <a:pt x="473464" y="195115"/>
                  </a:lnTo>
                  <a:lnTo>
                    <a:pt x="511749" y="184104"/>
                  </a:lnTo>
                  <a:lnTo>
                    <a:pt x="550503" y="174310"/>
                  </a:lnTo>
                  <a:lnTo>
                    <a:pt x="589695" y="165746"/>
                  </a:lnTo>
                  <a:lnTo>
                    <a:pt x="629297" y="158425"/>
                  </a:lnTo>
                  <a:lnTo>
                    <a:pt x="669276" y="152355"/>
                  </a:lnTo>
                  <a:lnTo>
                    <a:pt x="709603" y="147549"/>
                  </a:lnTo>
                  <a:lnTo>
                    <a:pt x="750246" y="144016"/>
                  </a:lnTo>
                  <a:lnTo>
                    <a:pt x="791174" y="141765"/>
                  </a:lnTo>
                  <a:lnTo>
                    <a:pt x="832356" y="140804"/>
                  </a:lnTo>
                  <a:lnTo>
                    <a:pt x="873760" y="141141"/>
                  </a:lnTo>
                  <a:lnTo>
                    <a:pt x="915354" y="142782"/>
                  </a:lnTo>
                  <a:lnTo>
                    <a:pt x="957106" y="145735"/>
                  </a:lnTo>
                  <a:lnTo>
                    <a:pt x="998984" y="150004"/>
                  </a:lnTo>
                  <a:lnTo>
                    <a:pt x="1040956" y="155594"/>
                  </a:lnTo>
                  <a:lnTo>
                    <a:pt x="1082989" y="162511"/>
                  </a:lnTo>
                  <a:lnTo>
                    <a:pt x="1125051" y="170756"/>
                  </a:lnTo>
                  <a:lnTo>
                    <a:pt x="1090995" y="200418"/>
                  </a:lnTo>
                  <a:lnTo>
                    <a:pt x="1056186" y="228587"/>
                  </a:lnTo>
                  <a:lnTo>
                    <a:pt x="1020669" y="255244"/>
                  </a:lnTo>
                  <a:lnTo>
                    <a:pt x="984494" y="280374"/>
                  </a:lnTo>
                  <a:lnTo>
                    <a:pt x="947706" y="303959"/>
                  </a:lnTo>
                  <a:lnTo>
                    <a:pt x="910355" y="325987"/>
                  </a:lnTo>
                  <a:lnTo>
                    <a:pt x="872488" y="346445"/>
                  </a:lnTo>
                  <a:lnTo>
                    <a:pt x="834153" y="365320"/>
                  </a:lnTo>
                  <a:lnTo>
                    <a:pt x="795401" y="382603"/>
                  </a:lnTo>
                  <a:lnTo>
                    <a:pt x="756280" y="398285"/>
                  </a:lnTo>
                  <a:lnTo>
                    <a:pt x="716838" y="412358"/>
                  </a:lnTo>
                  <a:lnTo>
                    <a:pt x="677126" y="424816"/>
                  </a:lnTo>
                  <a:lnTo>
                    <a:pt x="637193" y="435654"/>
                  </a:lnTo>
                  <a:lnTo>
                    <a:pt x="597088" y="444869"/>
                  </a:lnTo>
                  <a:lnTo>
                    <a:pt x="556861" y="452458"/>
                  </a:lnTo>
                  <a:lnTo>
                    <a:pt x="516562" y="458422"/>
                  </a:lnTo>
                  <a:lnTo>
                    <a:pt x="476240" y="462759"/>
                  </a:lnTo>
                  <a:lnTo>
                    <a:pt x="435944" y="465473"/>
                  </a:lnTo>
                  <a:lnTo>
                    <a:pt x="395725" y="466566"/>
                  </a:lnTo>
                  <a:lnTo>
                    <a:pt x="355631" y="466043"/>
                  </a:lnTo>
                  <a:lnTo>
                    <a:pt x="315711" y="463909"/>
                  </a:lnTo>
                  <a:lnTo>
                    <a:pt x="276015" y="460173"/>
                  </a:lnTo>
                  <a:lnTo>
                    <a:pt x="224888" y="467772"/>
                  </a:lnTo>
                  <a:lnTo>
                    <a:pt x="175252" y="464719"/>
                  </a:lnTo>
                  <a:lnTo>
                    <a:pt x="128826" y="451506"/>
                  </a:lnTo>
                  <a:lnTo>
                    <a:pt x="87227" y="428869"/>
                  </a:lnTo>
                  <a:lnTo>
                    <a:pt x="108036" y="464414"/>
                  </a:lnTo>
                  <a:lnTo>
                    <a:pt x="112811" y="508476"/>
                  </a:lnTo>
                  <a:lnTo>
                    <a:pt x="97501" y="548086"/>
                  </a:lnTo>
                  <a:lnTo>
                    <a:pt x="66522" y="584111"/>
                  </a:lnTo>
                  <a:lnTo>
                    <a:pt x="52100" y="540363"/>
                  </a:lnTo>
                  <a:lnTo>
                    <a:pt x="47413" y="496081"/>
                  </a:lnTo>
                  <a:lnTo>
                    <a:pt x="52341" y="452887"/>
                  </a:lnTo>
                  <a:lnTo>
                    <a:pt x="66522" y="41235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44817" y="2633538"/>
              <a:ext cx="87908" cy="140407"/>
            </a:xfrm>
            <a:custGeom>
              <a:avLst/>
              <a:pathLst>
                <a:path w="87908" h="140407">
                  <a:moveTo>
                    <a:pt x="44996" y="140407"/>
                  </a:moveTo>
                  <a:lnTo>
                    <a:pt x="0" y="84678"/>
                  </a:lnTo>
                  <a:lnTo>
                    <a:pt x="42808" y="68667"/>
                  </a:lnTo>
                  <a:lnTo>
                    <a:pt x="83895" y="69284"/>
                  </a:lnTo>
                  <a:lnTo>
                    <a:pt x="87908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096489" y="3474431"/>
              <a:ext cx="1349049" cy="191800"/>
            </a:xfrm>
            <a:custGeom>
              <a:avLst/>
              <a:pathLst>
                <a:path w="1349049" h="191800">
                  <a:moveTo>
                    <a:pt x="0" y="191800"/>
                  </a:moveTo>
                  <a:lnTo>
                    <a:pt x="1349049" y="191800"/>
                  </a:lnTo>
                  <a:lnTo>
                    <a:pt x="1349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724699" y="3488865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901226" y="2947655"/>
              <a:ext cx="1181078" cy="191800"/>
            </a:xfrm>
            <a:custGeom>
              <a:avLst/>
              <a:pathLst>
                <a:path w="1181078" h="191800">
                  <a:moveTo>
                    <a:pt x="0" y="191800"/>
                  </a:moveTo>
                  <a:lnTo>
                    <a:pt x="1181078" y="191800"/>
                  </a:lnTo>
                  <a:lnTo>
                    <a:pt x="1181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4946946" y="2989336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288008" y="3838971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333728" y="3883048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170880" y="3838971"/>
              <a:ext cx="1911424" cy="191800"/>
            </a:xfrm>
            <a:custGeom>
              <a:avLst/>
              <a:pathLst>
                <a:path w="1911424" h="191800">
                  <a:moveTo>
                    <a:pt x="0" y="191800"/>
                  </a:moveTo>
                  <a:lnTo>
                    <a:pt x="1911424" y="191800"/>
                  </a:lnTo>
                  <a:lnTo>
                    <a:pt x="1911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216600" y="3881269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5247662" y="2362977"/>
              <a:ext cx="834642" cy="191800"/>
            </a:xfrm>
            <a:custGeom>
              <a:avLst/>
              <a:pathLst>
                <a:path w="834642" h="191800">
                  <a:moveTo>
                    <a:pt x="0" y="191800"/>
                  </a:moveTo>
                  <a:lnTo>
                    <a:pt x="834642" y="191800"/>
                  </a:lnTo>
                  <a:lnTo>
                    <a:pt x="8346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293382" y="2379123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3096489" y="2362977"/>
              <a:ext cx="842138" cy="191800"/>
            </a:xfrm>
            <a:custGeom>
              <a:avLst/>
              <a:pathLst>
                <a:path w="842138" h="191800">
                  <a:moveTo>
                    <a:pt x="0" y="191800"/>
                  </a:moveTo>
                  <a:lnTo>
                    <a:pt x="842138" y="191800"/>
                  </a:lnTo>
                  <a:lnTo>
                    <a:pt x="842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724246" y="2407054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096489" y="1471660"/>
              <a:ext cx="2985815" cy="191800"/>
            </a:xfrm>
            <a:custGeom>
              <a:avLst/>
              <a:pathLst>
                <a:path w="2985815" h="191800">
                  <a:moveTo>
                    <a:pt x="0" y="191800"/>
                  </a:moveTo>
                  <a:lnTo>
                    <a:pt x="2985815" y="191800"/>
                  </a:lnTo>
                  <a:lnTo>
                    <a:pt x="2985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109859" y="1486163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3096489" y="2947655"/>
              <a:ext cx="1430542" cy="191800"/>
            </a:xfrm>
            <a:custGeom>
              <a:avLst/>
              <a:pathLst>
                <a:path w="1430542" h="191800">
                  <a:moveTo>
                    <a:pt x="0" y="191800"/>
                  </a:moveTo>
                  <a:lnTo>
                    <a:pt x="1430542" y="191800"/>
                  </a:lnTo>
                  <a:lnTo>
                    <a:pt x="14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2135842" y="298995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3752805" y="3969074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3798525" y="4010755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4464314" y="3474431"/>
              <a:ext cx="1617990" cy="191800"/>
            </a:xfrm>
            <a:custGeom>
              <a:avLst/>
              <a:pathLst>
                <a:path w="1617990" h="191800">
                  <a:moveTo>
                    <a:pt x="0" y="191800"/>
                  </a:moveTo>
                  <a:lnTo>
                    <a:pt x="1617990" y="191800"/>
                  </a:lnTo>
                  <a:lnTo>
                    <a:pt x="1617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4510034" y="3488865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1836201"/>
              <a:ext cx="1594646" cy="191800"/>
            </a:xfrm>
            <a:custGeom>
              <a:avLst/>
              <a:pathLst>
                <a:path w="1594646" h="191800">
                  <a:moveTo>
                    <a:pt x="0" y="191800"/>
                  </a:moveTo>
                  <a:lnTo>
                    <a:pt x="1594646" y="191800"/>
                  </a:lnTo>
                  <a:lnTo>
                    <a:pt x="1594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479102" y="1878498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3096489" y="1471660"/>
              <a:ext cx="1907728" cy="191800"/>
            </a:xfrm>
            <a:custGeom>
              <a:avLst/>
              <a:pathLst>
                <a:path w="1907728" h="191800">
                  <a:moveTo>
                    <a:pt x="0" y="191800"/>
                  </a:moveTo>
                  <a:lnTo>
                    <a:pt x="1907728" y="191800"/>
                  </a:lnTo>
                  <a:lnTo>
                    <a:pt x="1907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3080259" y="1486163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4530479" y="1836201"/>
              <a:ext cx="1551825" cy="191800"/>
            </a:xfrm>
            <a:custGeom>
              <a:avLst/>
              <a:pathLst>
                <a:path w="1551825" h="191800">
                  <a:moveTo>
                    <a:pt x="0" y="191800"/>
                  </a:moveTo>
                  <a:lnTo>
                    <a:pt x="1551825" y="191800"/>
                  </a:lnTo>
                  <a:lnTo>
                    <a:pt x="1551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4576199" y="1878498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4778929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56378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40934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10386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25683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555276"/>
              <a:ext cx="157646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813508"/>
              <a:ext cx="65508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846437"/>
              <a:ext cx="404547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297043"/>
              <a:ext cx="268246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3104669"/>
              <a:ext cx="31502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2071740"/>
              <a:ext cx="642759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2329973"/>
              <a:ext cx="44908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3362902"/>
              <a:ext cx="304255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879366"/>
              <a:ext cx="21563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3621134"/>
              <a:ext cx="22326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4137599"/>
              <a:ext cx="17348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588205"/>
              <a:ext cx="41949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572027" y="157920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611053" y="161990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5572027" y="183743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87813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287036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91106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13209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13616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31285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31692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209566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213636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23538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23946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338682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342752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390329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394399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364505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368576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41615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42022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261213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265283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04951" y="4197472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825774" y="3937305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554436" y="3648786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884686" y="3422775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655937" y="3161938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325613" y="2904375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69765" y="2615857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368103" y="2387241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121248" y="2101252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113607" y="1871446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19583" y="1583002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071018" y="1324695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5403109" y="4253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403109" y="399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403109" y="3737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403109" y="3479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403109" y="3220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403109" y="2962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403109" y="2704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403109" y="2446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03109" y="2187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192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1671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1413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40347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349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806635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5095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8240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91384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248340" y="2183780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Taste &amp; Flavor Oaty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21699" y="2029348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32%: Aroma Oaty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960114" y="2339253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Oaty Aftertflavor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301388" y="1915215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Slimminess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989184" y="399779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Vitamin Afterflavor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79228" y="3842703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Aroma Vitamin Aroma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951295" y="4152824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Taste &amp; Flavor Vitamin Flavor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848688" y="2183833"/>
              <a:ext cx="34466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19%: Texture/Mouthfeel Stickiness/Tackiness on Tongue/Roof of Mouth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17535" y="2185104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Appearance Shine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Bitter Aftertaste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93773" y="4153730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Malt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419647" y="2203789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Taste &amp; Flavor Salt Taste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93043" y="2049962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Aftertaste/Afterfeel Salt Aftertaste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4%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1%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45%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12%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57271" y="3015267"/>
              <a:ext cx="937181" cy="369249"/>
            </a:xfrm>
            <a:custGeom>
              <a:avLst/>
              <a:pathLst>
                <a:path w="937181" h="369249">
                  <a:moveTo>
                    <a:pt x="0" y="0"/>
                  </a:moveTo>
                  <a:lnTo>
                    <a:pt x="937181" y="36924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48388" y="2612032"/>
              <a:ext cx="908882" cy="403234"/>
            </a:xfrm>
            <a:custGeom>
              <a:avLst/>
              <a:pathLst>
                <a:path w="908882" h="403234">
                  <a:moveTo>
                    <a:pt x="908882" y="4032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48388" y="2120079"/>
              <a:ext cx="268848" cy="491952"/>
            </a:xfrm>
            <a:custGeom>
              <a:avLst/>
              <a:pathLst>
                <a:path w="268848" h="491952">
                  <a:moveTo>
                    <a:pt x="0" y="491952"/>
                  </a:moveTo>
                  <a:lnTo>
                    <a:pt x="2688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42611" y="2533259"/>
              <a:ext cx="1105777" cy="78773"/>
            </a:xfrm>
            <a:custGeom>
              <a:avLst/>
              <a:pathLst>
                <a:path w="1105777" h="78773">
                  <a:moveTo>
                    <a:pt x="1105777" y="7877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41400" y="2196379"/>
              <a:ext cx="801210" cy="336880"/>
            </a:xfrm>
            <a:custGeom>
              <a:avLst/>
              <a:pathLst>
                <a:path w="801210" h="336880">
                  <a:moveTo>
                    <a:pt x="801210" y="3368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7563" y="2533259"/>
              <a:ext cx="565047" cy="312134"/>
            </a:xfrm>
            <a:custGeom>
              <a:avLst/>
              <a:pathLst>
                <a:path w="565047" h="312134">
                  <a:moveTo>
                    <a:pt x="565047" y="0"/>
                  </a:moveTo>
                  <a:lnTo>
                    <a:pt x="0" y="31213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094452" y="3166113"/>
              <a:ext cx="581524" cy="218403"/>
            </a:xfrm>
            <a:custGeom>
              <a:avLst/>
              <a:pathLst>
                <a:path w="581524" h="218403">
                  <a:moveTo>
                    <a:pt x="0" y="218403"/>
                  </a:moveTo>
                  <a:lnTo>
                    <a:pt x="5815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94452" y="3384516"/>
              <a:ext cx="672956" cy="496406"/>
            </a:xfrm>
            <a:custGeom>
              <a:avLst/>
              <a:pathLst>
                <a:path w="672956" h="496406">
                  <a:moveTo>
                    <a:pt x="0" y="0"/>
                  </a:moveTo>
                  <a:lnTo>
                    <a:pt x="672956" y="4964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305552" y="1901495"/>
              <a:ext cx="211683" cy="218583"/>
            </a:xfrm>
            <a:custGeom>
              <a:avLst/>
              <a:pathLst>
                <a:path w="211683" h="218583">
                  <a:moveTo>
                    <a:pt x="211683" y="21858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17236" y="1688046"/>
              <a:ext cx="340127" cy="432033"/>
            </a:xfrm>
            <a:custGeom>
              <a:avLst/>
              <a:pathLst>
                <a:path w="340127" h="432033">
                  <a:moveTo>
                    <a:pt x="0" y="432033"/>
                  </a:moveTo>
                  <a:lnTo>
                    <a:pt x="3401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67409" y="3880923"/>
              <a:ext cx="89239" cy="486771"/>
            </a:xfrm>
            <a:custGeom>
              <a:avLst/>
              <a:pathLst>
                <a:path w="89239" h="486771">
                  <a:moveTo>
                    <a:pt x="0" y="0"/>
                  </a:moveTo>
                  <a:lnTo>
                    <a:pt x="89239" y="48677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67409" y="3880923"/>
              <a:ext cx="790192" cy="131614"/>
            </a:xfrm>
            <a:custGeom>
              <a:avLst/>
              <a:pathLst>
                <a:path w="790192" h="131614">
                  <a:moveTo>
                    <a:pt x="0" y="0"/>
                  </a:moveTo>
                  <a:lnTo>
                    <a:pt x="790192" y="1316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68430" y="2845393"/>
              <a:ext cx="509133" cy="97414"/>
            </a:xfrm>
            <a:custGeom>
              <a:avLst/>
              <a:pathLst>
                <a:path w="509133" h="97414">
                  <a:moveTo>
                    <a:pt x="509133" y="0"/>
                  </a:moveTo>
                  <a:lnTo>
                    <a:pt x="0" y="974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5439" y="2845393"/>
              <a:ext cx="212124" cy="291793"/>
            </a:xfrm>
            <a:custGeom>
              <a:avLst/>
              <a:pathLst>
                <a:path w="212124" h="291793">
                  <a:moveTo>
                    <a:pt x="212124" y="0"/>
                  </a:moveTo>
                  <a:lnTo>
                    <a:pt x="0" y="2917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57363" y="1354974"/>
              <a:ext cx="311" cy="333071"/>
            </a:xfrm>
            <a:custGeom>
              <a:avLst/>
              <a:pathLst>
                <a:path w="311" h="333071">
                  <a:moveTo>
                    <a:pt x="0" y="333071"/>
                  </a:moveTo>
                  <a:lnTo>
                    <a:pt x="3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857363" y="1490086"/>
              <a:ext cx="404096" cy="197960"/>
            </a:xfrm>
            <a:custGeom>
              <a:avLst/>
              <a:pathLst>
                <a:path w="404096" h="197960">
                  <a:moveTo>
                    <a:pt x="0" y="197960"/>
                  </a:moveTo>
                  <a:lnTo>
                    <a:pt x="40409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75977" y="2908105"/>
              <a:ext cx="263263" cy="258008"/>
            </a:xfrm>
            <a:custGeom>
              <a:avLst/>
              <a:pathLst>
                <a:path w="263263" h="258008">
                  <a:moveTo>
                    <a:pt x="0" y="258008"/>
                  </a:moveTo>
                  <a:lnTo>
                    <a:pt x="26326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75977" y="3131924"/>
              <a:ext cx="499672" cy="34188"/>
            </a:xfrm>
            <a:custGeom>
              <a:avLst/>
              <a:pathLst>
                <a:path w="499672" h="34188">
                  <a:moveTo>
                    <a:pt x="0" y="34188"/>
                  </a:moveTo>
                  <a:lnTo>
                    <a:pt x="4996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57601" y="3974189"/>
              <a:ext cx="547307" cy="38347"/>
            </a:xfrm>
            <a:custGeom>
              <a:avLst/>
              <a:pathLst>
                <a:path w="547307" h="38347">
                  <a:moveTo>
                    <a:pt x="0" y="38347"/>
                  </a:moveTo>
                  <a:lnTo>
                    <a:pt x="54730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57601" y="4012537"/>
              <a:ext cx="435403" cy="212452"/>
            </a:xfrm>
            <a:custGeom>
              <a:avLst/>
              <a:pathLst>
                <a:path w="435403" h="212452">
                  <a:moveTo>
                    <a:pt x="0" y="0"/>
                  </a:moveTo>
                  <a:lnTo>
                    <a:pt x="435403" y="2124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73353" y="1945782"/>
              <a:ext cx="168047" cy="250596"/>
            </a:xfrm>
            <a:custGeom>
              <a:avLst/>
              <a:pathLst>
                <a:path w="168047" h="250596">
                  <a:moveTo>
                    <a:pt x="168047" y="250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91398" y="1949237"/>
              <a:ext cx="750001" cy="247141"/>
            </a:xfrm>
            <a:custGeom>
              <a:avLst/>
              <a:pathLst>
                <a:path w="750001" h="247141">
                  <a:moveTo>
                    <a:pt x="750001" y="247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6394" y="4367694"/>
              <a:ext cx="150254" cy="312370"/>
            </a:xfrm>
            <a:custGeom>
              <a:avLst/>
              <a:pathLst>
                <a:path w="150254" h="312370">
                  <a:moveTo>
                    <a:pt x="150254" y="0"/>
                  </a:moveTo>
                  <a:lnTo>
                    <a:pt x="0" y="3123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56649" y="4367694"/>
              <a:ext cx="285631" cy="288862"/>
            </a:xfrm>
            <a:custGeom>
              <a:avLst/>
              <a:pathLst>
                <a:path w="285631" h="288862">
                  <a:moveTo>
                    <a:pt x="0" y="0"/>
                  </a:moveTo>
                  <a:lnTo>
                    <a:pt x="285631" y="28886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244965" y="1679998"/>
              <a:ext cx="346433" cy="269238"/>
            </a:xfrm>
            <a:custGeom>
              <a:avLst/>
              <a:pathLst>
                <a:path w="346433" h="269238">
                  <a:moveTo>
                    <a:pt x="346433" y="2692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039090" y="1920411"/>
              <a:ext cx="552307" cy="28825"/>
            </a:xfrm>
            <a:custGeom>
              <a:avLst/>
              <a:pathLst>
                <a:path w="552307" h="28825">
                  <a:moveTo>
                    <a:pt x="552307" y="2882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33838" y="310558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961404" y="41933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229859" y="1458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007489" y="18888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907639" y="28765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36828" y="2911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74793" y="464846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41751" y="19141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8073307" y="39425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2607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213363" y="164839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273951" y="186989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110679" y="46249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144048" y="31003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124362" y="2993248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028503" y="4154984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576154" y="1542079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1519" y="1776857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52087" y="2741140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58266" y="2800312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612395" y="4687289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793070" y="1999844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603644" y="3904270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35418" y="1230999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519" y="153593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291050" y="1929608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540063" y="4512595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91582" y="3159393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871031"/>
              <a:ext cx="667069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2120927"/>
              <a:ext cx="808771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621134"/>
              <a:ext cx="583840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236619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240689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521221" y="3900414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17698" y="3121885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436537" y="2402068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789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0183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12474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2641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44932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97222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