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57a42c147c05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47460" y="3100792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686791" y="3208587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56%: Ease of Swallowing: Not Difficult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2201897" y="2936150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JAR Color: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207815" y="3363175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Consumption: Swallowed Whole with Fluid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819986" y="3100792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Color: Wants More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87762" y="3209437"/>
              <a:ext cx="1632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23%: Ease of Swallowing: Difficult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898462" y="2948123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Aroma: Wants More</a:t>
              </a:r>
            </a:p>
          </p:txBody>
        </p:sp>
        <p:sp>
          <p:nvSpPr>
            <p:cNvPr id="12" name="rc11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72%</a:t>
              </a:r>
            </a:p>
          </p:txBody>
        </p:sp>
        <p:sp>
          <p:nvSpPr>
            <p:cNvPr id="14" name="rc13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28%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220182" y="1948629"/>
              <a:ext cx="556394" cy="212024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220182" y="3856846"/>
              <a:ext cx="556394" cy="212024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220182" y="3008749"/>
              <a:ext cx="556394" cy="212024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220182" y="2160653"/>
              <a:ext cx="556394" cy="212024"/>
            </a:xfrm>
            <a:prstGeom prst="rect">
              <a:avLst/>
            </a:prstGeom>
            <a:solidFill>
              <a:srgbClr val="527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220182" y="3432797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220182" y="3220773"/>
              <a:ext cx="556394" cy="212024"/>
            </a:xfrm>
            <a:prstGeom prst="rect">
              <a:avLst/>
            </a:prstGeom>
            <a:solidFill>
              <a:srgbClr val="2F3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220182" y="2796725"/>
              <a:ext cx="556394" cy="212024"/>
            </a:xfrm>
            <a:prstGeom prst="rect">
              <a:avLst/>
            </a:prstGeom>
            <a:solidFill>
              <a:srgbClr val="292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220182" y="2372677"/>
              <a:ext cx="556394" cy="212024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220182" y="2584701"/>
              <a:ext cx="556394" cy="212024"/>
            </a:xfrm>
            <a:prstGeom prst="rect">
              <a:avLst/>
            </a:prstGeom>
            <a:solidFill>
              <a:srgbClr val="579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220182" y="3644822"/>
              <a:ext cx="556394" cy="212024"/>
            </a:xfrm>
            <a:prstGeom prst="rect">
              <a:avLst/>
            </a:prstGeom>
            <a:solidFill>
              <a:srgbClr val="506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220182" y="1736605"/>
              <a:ext cx="556394" cy="212024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438211" y="1948629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38211" y="3856846"/>
              <a:ext cx="556394" cy="212024"/>
            </a:xfrm>
            <a:prstGeom prst="rect">
              <a:avLst/>
            </a:prstGeom>
            <a:solidFill>
              <a:srgbClr val="57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438211" y="3008749"/>
              <a:ext cx="556394" cy="212024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438211" y="2160653"/>
              <a:ext cx="556394" cy="212024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438211" y="3432797"/>
              <a:ext cx="556394" cy="212024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438211" y="3220773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38211" y="2796725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38211" y="2372677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38211" y="2584701"/>
              <a:ext cx="556394" cy="212024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438211" y="3644822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438211" y="1736605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94605" y="1948629"/>
              <a:ext cx="556394" cy="212024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994605" y="3856846"/>
              <a:ext cx="556394" cy="212024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994605" y="3008749"/>
              <a:ext cx="556394" cy="212024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994605" y="2160653"/>
              <a:ext cx="556394" cy="212024"/>
            </a:xfrm>
            <a:prstGeom prst="rect">
              <a:avLst/>
            </a:prstGeom>
            <a:solidFill>
              <a:srgbClr val="353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994605" y="3432797"/>
              <a:ext cx="556394" cy="212024"/>
            </a:xfrm>
            <a:prstGeom prst="rect">
              <a:avLst/>
            </a:prstGeom>
            <a:solidFill>
              <a:srgbClr val="3C4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4994605" y="3220773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994605" y="2796725"/>
              <a:ext cx="556394" cy="212024"/>
            </a:xfrm>
            <a:prstGeom prst="rect">
              <a:avLst/>
            </a:prstGeom>
            <a:solidFill>
              <a:srgbClr val="33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994605" y="2372677"/>
              <a:ext cx="556394" cy="212024"/>
            </a:xfrm>
            <a:prstGeom prst="rect">
              <a:avLst/>
            </a:prstGeom>
            <a:solidFill>
              <a:srgbClr val="21F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994605" y="2584701"/>
              <a:ext cx="556394" cy="212024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994605" y="3644822"/>
              <a:ext cx="556394" cy="212024"/>
            </a:xfrm>
            <a:prstGeom prst="rect">
              <a:avLst/>
            </a:prstGeom>
            <a:solidFill>
              <a:srgbClr val="485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4994605" y="1736605"/>
              <a:ext cx="556394" cy="212024"/>
            </a:xfrm>
            <a:prstGeom prst="rect">
              <a:avLst/>
            </a:prstGeom>
            <a:solidFill>
              <a:srgbClr val="23F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776577" y="1948629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776577" y="3856846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76577" y="3008749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776577" y="2160653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776577" y="3432797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776577" y="3220773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776577" y="2796725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776577" y="2372677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776577" y="2584701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776577" y="3644822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776577" y="1736605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663788" y="1948629"/>
              <a:ext cx="556394" cy="212024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663788" y="3856846"/>
              <a:ext cx="556394" cy="212024"/>
            </a:xfrm>
            <a:prstGeom prst="rect">
              <a:avLst/>
            </a:prstGeom>
            <a:solidFill>
              <a:srgbClr val="49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663788" y="3008749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663788" y="2160653"/>
              <a:ext cx="556394" cy="212024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663788" y="3432797"/>
              <a:ext cx="556394" cy="212024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663788" y="3220773"/>
              <a:ext cx="556394" cy="212024"/>
            </a:xfrm>
            <a:prstGeom prst="rect">
              <a:avLst/>
            </a:prstGeom>
            <a:solidFill>
              <a:srgbClr val="212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663788" y="2796725"/>
              <a:ext cx="556394" cy="212024"/>
            </a:xfrm>
            <a:prstGeom prst="rect">
              <a:avLst/>
            </a:prstGeom>
            <a:solidFill>
              <a:srgbClr val="46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663788" y="2372677"/>
              <a:ext cx="556394" cy="212024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663788" y="2584701"/>
              <a:ext cx="556394" cy="212024"/>
            </a:xfrm>
            <a:prstGeom prst="rect">
              <a:avLst/>
            </a:prstGeom>
            <a:solidFill>
              <a:srgbClr val="55B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663788" y="3644822"/>
              <a:ext cx="556394" cy="212024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663788" y="1736605"/>
              <a:ext cx="556394" cy="212024"/>
            </a:xfrm>
            <a:prstGeom prst="rect">
              <a:avLst/>
            </a:prstGeom>
            <a:solidFill>
              <a:srgbClr val="57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550999" y="1948629"/>
              <a:ext cx="556394" cy="212024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550999" y="3856846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550999" y="3008749"/>
              <a:ext cx="556394" cy="212024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550999" y="2160653"/>
              <a:ext cx="556394" cy="212024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550999" y="3432797"/>
              <a:ext cx="556394" cy="212024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550999" y="3220773"/>
              <a:ext cx="556394" cy="212024"/>
            </a:xfrm>
            <a:prstGeom prst="rect">
              <a:avLst/>
            </a:prstGeom>
            <a:solidFill>
              <a:srgbClr val="43D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550999" y="2796725"/>
              <a:ext cx="556394" cy="212024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550999" y="2372677"/>
              <a:ext cx="556394" cy="212024"/>
            </a:xfrm>
            <a:prstGeom prst="rect">
              <a:avLst/>
            </a:prstGeom>
            <a:solidFill>
              <a:srgbClr val="333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550999" y="2584701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550999" y="3644822"/>
              <a:ext cx="556394" cy="212024"/>
            </a:xfrm>
            <a:prstGeom prst="rect">
              <a:avLst/>
            </a:prstGeom>
            <a:solidFill>
              <a:srgbClr val="373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550999" y="1736605"/>
              <a:ext cx="556394" cy="212024"/>
            </a:xfrm>
            <a:prstGeom prst="rect">
              <a:avLst/>
            </a:prstGeom>
            <a:solidFill>
              <a:srgbClr val="55B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107394" y="1948629"/>
              <a:ext cx="556394" cy="212024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107394" y="3856846"/>
              <a:ext cx="556394" cy="212024"/>
            </a:xfrm>
            <a:prstGeom prst="rect">
              <a:avLst/>
            </a:prstGeom>
            <a:solidFill>
              <a:srgbClr val="3AE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107394" y="3008749"/>
              <a:ext cx="556394" cy="212024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107394" y="2160653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107394" y="3432797"/>
              <a:ext cx="556394" cy="212024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107394" y="3220773"/>
              <a:ext cx="556394" cy="212024"/>
            </a:xfrm>
            <a:prstGeom prst="rect">
              <a:avLst/>
            </a:prstGeom>
            <a:solidFill>
              <a:srgbClr val="517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107394" y="2796725"/>
              <a:ext cx="556394" cy="212024"/>
            </a:xfrm>
            <a:prstGeom prst="rect">
              <a:avLst/>
            </a:prstGeom>
            <a:solidFill>
              <a:srgbClr val="50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107394" y="2372677"/>
              <a:ext cx="556394" cy="212024"/>
            </a:xfrm>
            <a:prstGeom prst="rect">
              <a:avLst/>
            </a:prstGeom>
            <a:solidFill>
              <a:srgbClr val="30E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107394" y="2584701"/>
              <a:ext cx="556394" cy="212024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107394" y="3644822"/>
              <a:ext cx="556394" cy="212024"/>
            </a:xfrm>
            <a:prstGeom prst="rect">
              <a:avLst/>
            </a:prstGeom>
            <a:solidFill>
              <a:srgbClr val="3EE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107394" y="1736605"/>
              <a:ext cx="556394" cy="212024"/>
            </a:xfrm>
            <a:prstGeom prst="rect">
              <a:avLst/>
            </a:prstGeom>
            <a:solidFill>
              <a:srgbClr val="57A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7307996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7353716" y="1794025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6.93</a:t>
              </a:r>
            </a:p>
          </p:txBody>
        </p:sp>
        <p:sp>
          <p:nvSpPr>
            <p:cNvPr id="85" name="pg84"/>
            <p:cNvSpPr/>
            <p:nvPr/>
          </p:nvSpPr>
          <p:spPr>
            <a:xfrm>
              <a:off x="4526024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4571744" y="1794025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7.38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5082419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5128139" y="1794025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7.34</a:t>
              </a:r>
            </a:p>
          </p:txBody>
        </p:sp>
        <p:sp>
          <p:nvSpPr>
            <p:cNvPr id="89" name="pg88"/>
            <p:cNvSpPr/>
            <p:nvPr/>
          </p:nvSpPr>
          <p:spPr>
            <a:xfrm>
              <a:off x="7864390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7910110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6.58</a:t>
              </a:r>
            </a:p>
          </p:txBody>
        </p:sp>
        <p:sp>
          <p:nvSpPr>
            <p:cNvPr id="91" name="pg90"/>
            <p:cNvSpPr/>
            <p:nvPr/>
          </p:nvSpPr>
          <p:spPr>
            <a:xfrm>
              <a:off x="6751602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6797322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5638813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684533" y="1795677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7.11</a:t>
              </a:r>
            </a:p>
          </p:txBody>
        </p:sp>
        <p:sp>
          <p:nvSpPr>
            <p:cNvPr id="95" name="pg94"/>
            <p:cNvSpPr/>
            <p:nvPr/>
          </p:nvSpPr>
          <p:spPr>
            <a:xfrm>
              <a:off x="6195207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6240927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29474" y="1256761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70295" y="1256820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581704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74516" y="1397587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2066" y="1538353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79112" y="1538294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3372" y="1538353"/>
              <a:ext cx="10028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471640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27280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829197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38559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94198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49838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805477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2408929" y="3916245"/>
              <a:ext cx="19110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510608" y="3704221"/>
              <a:ext cx="180933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316721" y="3469456"/>
              <a:ext cx="100322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303683" y="3281720"/>
              <a:ext cx="1016257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714205" y="3067613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5389" y="2831955"/>
              <a:ext cx="356455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916968" y="2621359"/>
              <a:ext cx="1402972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44472" y="2431540"/>
              <a:ext cx="1375469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680212" y="2220052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276537" y="1983799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01389" y="1773322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122" name="pl121"/>
            <p:cNvSpPr/>
            <p:nvPr/>
          </p:nvSpPr>
          <p:spPr>
            <a:xfrm>
              <a:off x="4347777" y="3962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347777" y="3750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347777" y="353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347777" y="332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47777" y="3114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347777" y="2902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347777" y="2690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347777" y="247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347777" y="2266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347777" y="2054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347777" y="1842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35" name="pic1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086" y="4298839"/>
              <a:ext cx="1097280" cy="219455"/>
            </a:xfrm>
            <a:prstGeom prst="rect">
              <a:avLst/>
            </a:prstGeom>
          </p:spPr>
        </p:pic>
        <p:sp>
          <p:nvSpPr>
            <p:cNvPr id="136" name="tx135"/>
            <p:cNvSpPr/>
            <p:nvPr/>
          </p:nvSpPr>
          <p:spPr>
            <a:xfrm>
              <a:off x="7383708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731913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276542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5273816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7495537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948726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40191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495537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6948726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640191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21181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5381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609864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57881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2664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9812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3438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58807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5005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39586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94299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72711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43716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60689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8842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77304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79144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6590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4784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35003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58128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57864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73649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118308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49413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32397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2133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4864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64947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06730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7502037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44035" y="16291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00085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69036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16861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88347" y="367850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24607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78291" y="2269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40277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86089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33216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17330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727389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897111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78643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06326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1666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56129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438066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25223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871503" y="35491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6886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26713" y="18862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973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73308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8435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14199" y="2013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503582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3887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39696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357524" y="26531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0.206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237019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099808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363947"/>
              <a:ext cx="1621264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421547"/>
              <a:ext cx="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77544"/>
              <a:ext cx="1570353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211959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69559"/>
              <a:ext cx="118683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235949"/>
              <a:ext cx="120136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93548"/>
              <a:ext cx="1753244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99965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757564"/>
              <a:ext cx="72398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67957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525556"/>
              <a:ext cx="1579679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97557"/>
              <a:ext cx="854566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65549"/>
              <a:ext cx="42610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851953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09552"/>
              <a:ext cx="1520333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083961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141560"/>
              <a:ext cx="915519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491946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549545"/>
              <a:ext cx="138938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1827964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85563"/>
              <a:ext cx="69244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979951"/>
              <a:ext cx="150104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3037551"/>
              <a:ext cx="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55962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013562"/>
              <a:ext cx="1403347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933541"/>
              <a:ext cx="1151386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805543"/>
              <a:ext cx="107702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2595955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653555"/>
              <a:ext cx="96155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8222412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27240" y="1630314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390028" y="27185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11484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421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60574" y="36771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77050" y="22702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43464" y="32931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14200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69900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58.7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44786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716321" y="31662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1055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077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0574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79608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82669" y="18851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297319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0220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693567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441606" y="393314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67248" y="380514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022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251770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4" name="rc14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0.223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3191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19197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77457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69791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37903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66781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3310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235949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93548"/>
              <a:ext cx="180086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99965"/>
              <a:ext cx="75820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757564"/>
              <a:ext cx="46758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67957"/>
              <a:ext cx="137684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525556"/>
              <a:ext cx="112440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339958"/>
              <a:ext cx="95924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97557"/>
              <a:ext cx="479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107950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65549"/>
              <a:ext cx="183781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851953"/>
              <a:ext cx="1721073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09552"/>
              <a:ext cx="166313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083961"/>
              <a:ext cx="160591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141560"/>
              <a:ext cx="118904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491946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1827964"/>
              <a:ext cx="110176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3037551"/>
              <a:ext cx="107573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55962"/>
              <a:ext cx="163676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13562"/>
              <a:ext cx="16454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747943"/>
              <a:ext cx="35534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05543"/>
              <a:ext cx="38128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595955"/>
              <a:ext cx="22731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2653555"/>
              <a:ext cx="81984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722140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82194" y="162946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64790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88137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669255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58034" y="3421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23326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2291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091082" y="32931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04842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757803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66706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14622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86144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5016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31022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28033" y="31651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011293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53357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131" y="207826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479265" y="214116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9198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365959" y="303825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926980" y="195026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935674" y="2013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45565" y="3742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71509" y="3806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0066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0.089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2123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1736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88123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7254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64355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90282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48133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02524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97121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88864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29162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08667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48845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64441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30782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0633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50468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32628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945093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06946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22199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8692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1710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48955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03910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07394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78973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7767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38249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25979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33388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711456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0758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171453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362770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33777" y="3421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61319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93043" y="36782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38354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315466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61439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78865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81847" y="175716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76898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778678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34639" y="23342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598046" y="23971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55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94905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16500" y="2077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235314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359690" y="3550294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51221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7147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07322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79771" y="303715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329325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364167" y="2013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79957" y="393424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67893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72716" y="3806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5001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24108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0.085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378502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19717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841869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76782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1104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31173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99769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58315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36188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94007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111003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38317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18582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378764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122378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67147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64043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83284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41204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36911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66275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37125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81908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91438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79241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979951"/>
              <a:ext cx="186299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3037551"/>
              <a:ext cx="23329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55962"/>
              <a:ext cx="1612989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013562"/>
              <a:ext cx="161538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747943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805543"/>
              <a:ext cx="191852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2595955"/>
              <a:ext cx="168863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6668722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87395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32089" y="2717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058043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01265" y="3358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601956" y="3422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287917" y="36131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873375" y="36771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26408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30293" y="22702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00254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73397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76047" y="17582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8984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514003" y="2525458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1691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30655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73504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0226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59335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52977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61479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09301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04606" y="355050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8263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76519" y="29742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523513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03210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05607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222412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0874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978858" y="25891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0.061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21181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60986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5921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3438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5005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94299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43716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88422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79144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4784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3500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3898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57864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49413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64947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7502037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00085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82374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24607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40277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33216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727389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78643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1666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438066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25223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9201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6886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973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8435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39696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6410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59215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5921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81581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12586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68754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98771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2776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32342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157515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3898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93219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78245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429618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193219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354321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882374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82374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106034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16087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77765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277934" y="246116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17981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922563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5376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9201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72678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1983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83178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37254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5921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65235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50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78243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57340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67833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59103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21921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26602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3898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86641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28020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48710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7122009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62767" y="271745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82374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42577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1725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072653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63627" y="169427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855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2333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81257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09440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56246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9201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56635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70424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303454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777327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09980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5921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62126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13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3898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50104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8222412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390028" y="27185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82374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11484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0356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2077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9201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9022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91262" y="297319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9022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3191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77457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5921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37903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3310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75820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37684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9592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72107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60591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3898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10176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63676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3553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22731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722140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064790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82374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69255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23326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32291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4842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706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86144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31022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11293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96131" y="207826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9201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39198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26980" y="195026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45565" y="3742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17537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2123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5921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7254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4813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8886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08667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64441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0633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32628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94509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3898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22199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1710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03910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77672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25979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711456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82374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362770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61319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38354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78865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76898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34639" y="23342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55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16500" y="2077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235314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9201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51221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07322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329325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67893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5001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37850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84186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5921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110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99769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3618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38317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37876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67147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8328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4120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66275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81908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3898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79241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8629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61298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168863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668722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32089" y="2717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82374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01265" y="3358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87917" y="36131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26408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73397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8984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961691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73504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0226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52977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09301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9201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8263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76519" y="29742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3210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78858" y="25891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986215" y="2647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7107197" y="2137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8042013" y="2530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606582" y="38903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513096" y="2652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8022970" y="2682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745951" y="2627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779972"/>
                  </a:moveTo>
                  <a:lnTo>
                    <a:pt x="81461" y="779491"/>
                  </a:lnTo>
                  <a:lnTo>
                    <a:pt x="162922" y="778944"/>
                  </a:lnTo>
                  <a:lnTo>
                    <a:pt x="244383" y="778326"/>
                  </a:lnTo>
                  <a:lnTo>
                    <a:pt x="325844" y="777635"/>
                  </a:lnTo>
                  <a:lnTo>
                    <a:pt x="407305" y="776867"/>
                  </a:lnTo>
                  <a:lnTo>
                    <a:pt x="488766" y="776018"/>
                  </a:lnTo>
                  <a:lnTo>
                    <a:pt x="570228" y="775084"/>
                  </a:lnTo>
                  <a:lnTo>
                    <a:pt x="651689" y="774061"/>
                  </a:lnTo>
                  <a:lnTo>
                    <a:pt x="733150" y="772944"/>
                  </a:lnTo>
                  <a:lnTo>
                    <a:pt x="814611" y="771730"/>
                  </a:lnTo>
                  <a:lnTo>
                    <a:pt x="896072" y="770412"/>
                  </a:lnTo>
                  <a:lnTo>
                    <a:pt x="977533" y="768986"/>
                  </a:lnTo>
                  <a:lnTo>
                    <a:pt x="1058994" y="767446"/>
                  </a:lnTo>
                  <a:lnTo>
                    <a:pt x="1140456" y="765785"/>
                  </a:lnTo>
                  <a:lnTo>
                    <a:pt x="1221917" y="763998"/>
                  </a:lnTo>
                  <a:lnTo>
                    <a:pt x="1303378" y="762078"/>
                  </a:lnTo>
                  <a:lnTo>
                    <a:pt x="1384839" y="760018"/>
                  </a:lnTo>
                  <a:lnTo>
                    <a:pt x="1466300" y="757811"/>
                  </a:lnTo>
                  <a:lnTo>
                    <a:pt x="1547761" y="755448"/>
                  </a:lnTo>
                  <a:lnTo>
                    <a:pt x="1629223" y="752921"/>
                  </a:lnTo>
                  <a:lnTo>
                    <a:pt x="1710684" y="750222"/>
                  </a:lnTo>
                  <a:lnTo>
                    <a:pt x="1792145" y="747341"/>
                  </a:lnTo>
                  <a:lnTo>
                    <a:pt x="1873606" y="744269"/>
                  </a:lnTo>
                  <a:lnTo>
                    <a:pt x="1955067" y="740996"/>
                  </a:lnTo>
                  <a:lnTo>
                    <a:pt x="2036528" y="737510"/>
                  </a:lnTo>
                  <a:lnTo>
                    <a:pt x="2117989" y="733800"/>
                  </a:lnTo>
                  <a:lnTo>
                    <a:pt x="2199451" y="729855"/>
                  </a:lnTo>
                  <a:lnTo>
                    <a:pt x="2280912" y="725663"/>
                  </a:lnTo>
                  <a:lnTo>
                    <a:pt x="2362373" y="721212"/>
                  </a:lnTo>
                  <a:lnTo>
                    <a:pt x="2443834" y="716487"/>
                  </a:lnTo>
                  <a:lnTo>
                    <a:pt x="2525295" y="711475"/>
                  </a:lnTo>
                  <a:lnTo>
                    <a:pt x="2606756" y="706164"/>
                  </a:lnTo>
                  <a:lnTo>
                    <a:pt x="2688217" y="700537"/>
                  </a:lnTo>
                  <a:lnTo>
                    <a:pt x="2769679" y="694583"/>
                  </a:lnTo>
                  <a:lnTo>
                    <a:pt x="2851140" y="688285"/>
                  </a:lnTo>
                  <a:lnTo>
                    <a:pt x="2932601" y="681629"/>
                  </a:lnTo>
                  <a:lnTo>
                    <a:pt x="3014062" y="674601"/>
                  </a:lnTo>
                  <a:lnTo>
                    <a:pt x="3095523" y="667187"/>
                  </a:lnTo>
                  <a:lnTo>
                    <a:pt x="3176984" y="659373"/>
                  </a:lnTo>
                  <a:lnTo>
                    <a:pt x="3258446" y="651145"/>
                  </a:lnTo>
                  <a:lnTo>
                    <a:pt x="3339907" y="642491"/>
                  </a:lnTo>
                  <a:lnTo>
                    <a:pt x="3421368" y="633399"/>
                  </a:lnTo>
                  <a:lnTo>
                    <a:pt x="3502829" y="623858"/>
                  </a:lnTo>
                  <a:lnTo>
                    <a:pt x="3584290" y="613858"/>
                  </a:lnTo>
                  <a:lnTo>
                    <a:pt x="3665751" y="603390"/>
                  </a:lnTo>
                  <a:lnTo>
                    <a:pt x="3747212" y="592449"/>
                  </a:lnTo>
                  <a:lnTo>
                    <a:pt x="3828674" y="581028"/>
                  </a:lnTo>
                  <a:lnTo>
                    <a:pt x="3910135" y="569123"/>
                  </a:lnTo>
                  <a:lnTo>
                    <a:pt x="3991596" y="556732"/>
                  </a:lnTo>
                  <a:lnTo>
                    <a:pt x="4073057" y="543856"/>
                  </a:lnTo>
                  <a:lnTo>
                    <a:pt x="4154518" y="530494"/>
                  </a:lnTo>
                  <a:lnTo>
                    <a:pt x="4235979" y="516651"/>
                  </a:lnTo>
                  <a:lnTo>
                    <a:pt x="4317441" y="502332"/>
                  </a:lnTo>
                  <a:lnTo>
                    <a:pt x="4398902" y="487542"/>
                  </a:lnTo>
                  <a:lnTo>
                    <a:pt x="4480363" y="472289"/>
                  </a:lnTo>
                  <a:lnTo>
                    <a:pt x="4561824" y="456583"/>
                  </a:lnTo>
                  <a:lnTo>
                    <a:pt x="4643285" y="440434"/>
                  </a:lnTo>
                  <a:lnTo>
                    <a:pt x="4724746" y="423853"/>
                  </a:lnTo>
                  <a:lnTo>
                    <a:pt x="4806207" y="406854"/>
                  </a:lnTo>
                  <a:lnTo>
                    <a:pt x="4887669" y="389449"/>
                  </a:lnTo>
                  <a:lnTo>
                    <a:pt x="4969130" y="371651"/>
                  </a:lnTo>
                  <a:lnTo>
                    <a:pt x="5050591" y="353475"/>
                  </a:lnTo>
                  <a:lnTo>
                    <a:pt x="5132052" y="334935"/>
                  </a:lnTo>
                  <a:lnTo>
                    <a:pt x="5213513" y="316046"/>
                  </a:lnTo>
                  <a:lnTo>
                    <a:pt x="5294974" y="296822"/>
                  </a:lnTo>
                  <a:lnTo>
                    <a:pt x="5376435" y="277277"/>
                  </a:lnTo>
                  <a:lnTo>
                    <a:pt x="5457897" y="257426"/>
                  </a:lnTo>
                  <a:lnTo>
                    <a:pt x="5539358" y="237283"/>
                  </a:lnTo>
                  <a:lnTo>
                    <a:pt x="5620819" y="216861"/>
                  </a:lnTo>
                  <a:lnTo>
                    <a:pt x="5702280" y="196174"/>
                  </a:lnTo>
                  <a:lnTo>
                    <a:pt x="5783741" y="175234"/>
                  </a:lnTo>
                  <a:lnTo>
                    <a:pt x="5865202" y="154054"/>
                  </a:lnTo>
                  <a:lnTo>
                    <a:pt x="5946664" y="132645"/>
                  </a:lnTo>
                  <a:lnTo>
                    <a:pt x="6028125" y="111019"/>
                  </a:lnTo>
                  <a:lnTo>
                    <a:pt x="6109586" y="89187"/>
                  </a:lnTo>
                  <a:lnTo>
                    <a:pt x="6191047" y="67160"/>
                  </a:lnTo>
                  <a:lnTo>
                    <a:pt x="6272508" y="44946"/>
                  </a:lnTo>
                  <a:lnTo>
                    <a:pt x="6353969" y="22557"/>
                  </a:lnTo>
                  <a:lnTo>
                    <a:pt x="6435430" y="0"/>
                  </a:lnTo>
                  <a:lnTo>
                    <a:pt x="6435430" y="1168781"/>
                  </a:lnTo>
                  <a:lnTo>
                    <a:pt x="6353969" y="1171213"/>
                  </a:lnTo>
                  <a:lnTo>
                    <a:pt x="6272508" y="1173812"/>
                  </a:lnTo>
                  <a:lnTo>
                    <a:pt x="6191047" y="1176588"/>
                  </a:lnTo>
                  <a:lnTo>
                    <a:pt x="6109586" y="1179549"/>
                  </a:lnTo>
                  <a:lnTo>
                    <a:pt x="6028125" y="1182706"/>
                  </a:lnTo>
                  <a:lnTo>
                    <a:pt x="5946664" y="1186069"/>
                  </a:lnTo>
                  <a:lnTo>
                    <a:pt x="5865202" y="1189649"/>
                  </a:lnTo>
                  <a:lnTo>
                    <a:pt x="5783741" y="1193458"/>
                  </a:lnTo>
                  <a:lnTo>
                    <a:pt x="5702280" y="1197507"/>
                  </a:lnTo>
                  <a:lnTo>
                    <a:pt x="5620819" y="1201808"/>
                  </a:lnTo>
                  <a:lnTo>
                    <a:pt x="5539358" y="1206375"/>
                  </a:lnTo>
                  <a:lnTo>
                    <a:pt x="5457897" y="1211221"/>
                  </a:lnTo>
                  <a:lnTo>
                    <a:pt x="5376435" y="1216359"/>
                  </a:lnTo>
                  <a:lnTo>
                    <a:pt x="5294974" y="1221803"/>
                  </a:lnTo>
                  <a:lnTo>
                    <a:pt x="5213513" y="1227568"/>
                  </a:lnTo>
                  <a:lnTo>
                    <a:pt x="5132052" y="1233668"/>
                  </a:lnTo>
                  <a:lnTo>
                    <a:pt x="5050591" y="1240117"/>
                  </a:lnTo>
                  <a:lnTo>
                    <a:pt x="4969130" y="1246930"/>
                  </a:lnTo>
                  <a:lnTo>
                    <a:pt x="4887669" y="1254121"/>
                  </a:lnTo>
                  <a:lnTo>
                    <a:pt x="4806207" y="1261705"/>
                  </a:lnTo>
                  <a:lnTo>
                    <a:pt x="4724746" y="1269694"/>
                  </a:lnTo>
                  <a:lnTo>
                    <a:pt x="4643285" y="1278103"/>
                  </a:lnTo>
                  <a:lnTo>
                    <a:pt x="4561824" y="1286943"/>
                  </a:lnTo>
                  <a:lnTo>
                    <a:pt x="4480363" y="1296226"/>
                  </a:lnTo>
                  <a:lnTo>
                    <a:pt x="4398902" y="1305962"/>
                  </a:lnTo>
                  <a:lnTo>
                    <a:pt x="4317441" y="1316161"/>
                  </a:lnTo>
                  <a:lnTo>
                    <a:pt x="4235979" y="1326830"/>
                  </a:lnTo>
                  <a:lnTo>
                    <a:pt x="4154518" y="1337976"/>
                  </a:lnTo>
                  <a:lnTo>
                    <a:pt x="4073057" y="1349604"/>
                  </a:lnTo>
                  <a:lnTo>
                    <a:pt x="3991596" y="1361716"/>
                  </a:lnTo>
                  <a:lnTo>
                    <a:pt x="3910135" y="1374314"/>
                  </a:lnTo>
                  <a:lnTo>
                    <a:pt x="3828674" y="1387398"/>
                  </a:lnTo>
                  <a:lnTo>
                    <a:pt x="3747212" y="1400966"/>
                  </a:lnTo>
                  <a:lnTo>
                    <a:pt x="3665751" y="1415013"/>
                  </a:lnTo>
                  <a:lnTo>
                    <a:pt x="3584290" y="1429535"/>
                  </a:lnTo>
                  <a:lnTo>
                    <a:pt x="3502829" y="1444524"/>
                  </a:lnTo>
                  <a:lnTo>
                    <a:pt x="3421368" y="1459972"/>
                  </a:lnTo>
                  <a:lnTo>
                    <a:pt x="3339907" y="1475869"/>
                  </a:lnTo>
                  <a:lnTo>
                    <a:pt x="3258446" y="1492203"/>
                  </a:lnTo>
                  <a:lnTo>
                    <a:pt x="3176984" y="1508965"/>
                  </a:lnTo>
                  <a:lnTo>
                    <a:pt x="3095523" y="1526139"/>
                  </a:lnTo>
                  <a:lnTo>
                    <a:pt x="3014062" y="1543714"/>
                  </a:lnTo>
                  <a:lnTo>
                    <a:pt x="2932601" y="1561675"/>
                  </a:lnTo>
                  <a:lnTo>
                    <a:pt x="2851140" y="1580008"/>
                  </a:lnTo>
                  <a:lnTo>
                    <a:pt x="2769679" y="1598699"/>
                  </a:lnTo>
                  <a:lnTo>
                    <a:pt x="2688217" y="1617733"/>
                  </a:lnTo>
                  <a:lnTo>
                    <a:pt x="2606756" y="1637096"/>
                  </a:lnTo>
                  <a:lnTo>
                    <a:pt x="2525295" y="1656774"/>
                  </a:lnTo>
                  <a:lnTo>
                    <a:pt x="2443834" y="1676751"/>
                  </a:lnTo>
                  <a:lnTo>
                    <a:pt x="2362373" y="1697015"/>
                  </a:lnTo>
                  <a:lnTo>
                    <a:pt x="2280912" y="1717552"/>
                  </a:lnTo>
                  <a:lnTo>
                    <a:pt x="2199451" y="1738349"/>
                  </a:lnTo>
                  <a:lnTo>
                    <a:pt x="2117989" y="1759393"/>
                  </a:lnTo>
                  <a:lnTo>
                    <a:pt x="2036528" y="1780673"/>
                  </a:lnTo>
                  <a:lnTo>
                    <a:pt x="1955067" y="1802176"/>
                  </a:lnTo>
                  <a:lnTo>
                    <a:pt x="1873606" y="1823891"/>
                  </a:lnTo>
                  <a:lnTo>
                    <a:pt x="1792145" y="1845808"/>
                  </a:lnTo>
                  <a:lnTo>
                    <a:pt x="1710684" y="1867916"/>
                  </a:lnTo>
                  <a:lnTo>
                    <a:pt x="1629223" y="1890206"/>
                  </a:lnTo>
                  <a:lnTo>
                    <a:pt x="1547761" y="1912668"/>
                  </a:lnTo>
                  <a:lnTo>
                    <a:pt x="1466300" y="1935294"/>
                  </a:lnTo>
                  <a:lnTo>
                    <a:pt x="1384839" y="1958075"/>
                  </a:lnTo>
                  <a:lnTo>
                    <a:pt x="1303378" y="1981004"/>
                  </a:lnTo>
                  <a:lnTo>
                    <a:pt x="1221917" y="2004073"/>
                  </a:lnTo>
                  <a:lnTo>
                    <a:pt x="1140456" y="2027275"/>
                  </a:lnTo>
                  <a:lnTo>
                    <a:pt x="1058994" y="2050604"/>
                  </a:lnTo>
                  <a:lnTo>
                    <a:pt x="977533" y="2074052"/>
                  </a:lnTo>
                  <a:lnTo>
                    <a:pt x="896072" y="2097615"/>
                  </a:lnTo>
                  <a:lnTo>
                    <a:pt x="814611" y="2121286"/>
                  </a:lnTo>
                  <a:lnTo>
                    <a:pt x="733150" y="2145061"/>
                  </a:lnTo>
                  <a:lnTo>
                    <a:pt x="651689" y="2168933"/>
                  </a:lnTo>
                  <a:lnTo>
                    <a:pt x="570228" y="2192899"/>
                  </a:lnTo>
                  <a:lnTo>
                    <a:pt x="488766" y="2216954"/>
                  </a:lnTo>
                  <a:lnTo>
                    <a:pt x="407305" y="2241094"/>
                  </a:lnTo>
                  <a:lnTo>
                    <a:pt x="325844" y="2265315"/>
                  </a:lnTo>
                  <a:lnTo>
                    <a:pt x="244383" y="2289613"/>
                  </a:lnTo>
                  <a:lnTo>
                    <a:pt x="162922" y="2313984"/>
                  </a:lnTo>
                  <a:lnTo>
                    <a:pt x="81461" y="2338425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1408" y="1800313"/>
              <a:ext cx="6435430" cy="779972"/>
            </a:xfrm>
            <a:custGeom>
              <a:avLst/>
              <a:pathLst>
                <a:path w="6435430" h="779972">
                  <a:moveTo>
                    <a:pt x="0" y="779972"/>
                  </a:moveTo>
                  <a:lnTo>
                    <a:pt x="81461" y="779491"/>
                  </a:lnTo>
                  <a:lnTo>
                    <a:pt x="162922" y="778944"/>
                  </a:lnTo>
                  <a:lnTo>
                    <a:pt x="244383" y="778326"/>
                  </a:lnTo>
                  <a:lnTo>
                    <a:pt x="325844" y="777635"/>
                  </a:lnTo>
                  <a:lnTo>
                    <a:pt x="407305" y="776867"/>
                  </a:lnTo>
                  <a:lnTo>
                    <a:pt x="488766" y="776018"/>
                  </a:lnTo>
                  <a:lnTo>
                    <a:pt x="570228" y="775084"/>
                  </a:lnTo>
                  <a:lnTo>
                    <a:pt x="651689" y="774061"/>
                  </a:lnTo>
                  <a:lnTo>
                    <a:pt x="733150" y="772944"/>
                  </a:lnTo>
                  <a:lnTo>
                    <a:pt x="814611" y="771730"/>
                  </a:lnTo>
                  <a:lnTo>
                    <a:pt x="896072" y="770412"/>
                  </a:lnTo>
                  <a:lnTo>
                    <a:pt x="977533" y="768986"/>
                  </a:lnTo>
                  <a:lnTo>
                    <a:pt x="1058994" y="767446"/>
                  </a:lnTo>
                  <a:lnTo>
                    <a:pt x="1140456" y="765785"/>
                  </a:lnTo>
                  <a:lnTo>
                    <a:pt x="1221917" y="763998"/>
                  </a:lnTo>
                  <a:lnTo>
                    <a:pt x="1303378" y="762078"/>
                  </a:lnTo>
                  <a:lnTo>
                    <a:pt x="1384839" y="760018"/>
                  </a:lnTo>
                  <a:lnTo>
                    <a:pt x="1466300" y="757811"/>
                  </a:lnTo>
                  <a:lnTo>
                    <a:pt x="1547761" y="755448"/>
                  </a:lnTo>
                  <a:lnTo>
                    <a:pt x="1629223" y="752921"/>
                  </a:lnTo>
                  <a:lnTo>
                    <a:pt x="1710684" y="750222"/>
                  </a:lnTo>
                  <a:lnTo>
                    <a:pt x="1792145" y="747341"/>
                  </a:lnTo>
                  <a:lnTo>
                    <a:pt x="1873606" y="744269"/>
                  </a:lnTo>
                  <a:lnTo>
                    <a:pt x="1955067" y="740996"/>
                  </a:lnTo>
                  <a:lnTo>
                    <a:pt x="2036528" y="737510"/>
                  </a:lnTo>
                  <a:lnTo>
                    <a:pt x="2117989" y="733800"/>
                  </a:lnTo>
                  <a:lnTo>
                    <a:pt x="2199451" y="729855"/>
                  </a:lnTo>
                  <a:lnTo>
                    <a:pt x="2280912" y="725663"/>
                  </a:lnTo>
                  <a:lnTo>
                    <a:pt x="2362373" y="721212"/>
                  </a:lnTo>
                  <a:lnTo>
                    <a:pt x="2443834" y="716487"/>
                  </a:lnTo>
                  <a:lnTo>
                    <a:pt x="2525295" y="711475"/>
                  </a:lnTo>
                  <a:lnTo>
                    <a:pt x="2606756" y="706164"/>
                  </a:lnTo>
                  <a:lnTo>
                    <a:pt x="2688217" y="700537"/>
                  </a:lnTo>
                  <a:lnTo>
                    <a:pt x="2769679" y="694583"/>
                  </a:lnTo>
                  <a:lnTo>
                    <a:pt x="2851140" y="688285"/>
                  </a:lnTo>
                  <a:lnTo>
                    <a:pt x="2932601" y="681629"/>
                  </a:lnTo>
                  <a:lnTo>
                    <a:pt x="3014062" y="674601"/>
                  </a:lnTo>
                  <a:lnTo>
                    <a:pt x="3095523" y="667187"/>
                  </a:lnTo>
                  <a:lnTo>
                    <a:pt x="3176984" y="659373"/>
                  </a:lnTo>
                  <a:lnTo>
                    <a:pt x="3258446" y="651145"/>
                  </a:lnTo>
                  <a:lnTo>
                    <a:pt x="3339907" y="642491"/>
                  </a:lnTo>
                  <a:lnTo>
                    <a:pt x="3421368" y="633399"/>
                  </a:lnTo>
                  <a:lnTo>
                    <a:pt x="3502829" y="623858"/>
                  </a:lnTo>
                  <a:lnTo>
                    <a:pt x="3584290" y="613858"/>
                  </a:lnTo>
                  <a:lnTo>
                    <a:pt x="3665751" y="603390"/>
                  </a:lnTo>
                  <a:lnTo>
                    <a:pt x="3747212" y="592449"/>
                  </a:lnTo>
                  <a:lnTo>
                    <a:pt x="3828674" y="581028"/>
                  </a:lnTo>
                  <a:lnTo>
                    <a:pt x="3910135" y="569123"/>
                  </a:lnTo>
                  <a:lnTo>
                    <a:pt x="3991596" y="556732"/>
                  </a:lnTo>
                  <a:lnTo>
                    <a:pt x="4073057" y="543856"/>
                  </a:lnTo>
                  <a:lnTo>
                    <a:pt x="4154518" y="530494"/>
                  </a:lnTo>
                  <a:lnTo>
                    <a:pt x="4235979" y="516651"/>
                  </a:lnTo>
                  <a:lnTo>
                    <a:pt x="4317441" y="502332"/>
                  </a:lnTo>
                  <a:lnTo>
                    <a:pt x="4398902" y="487542"/>
                  </a:lnTo>
                  <a:lnTo>
                    <a:pt x="4480363" y="472289"/>
                  </a:lnTo>
                  <a:lnTo>
                    <a:pt x="4561824" y="456583"/>
                  </a:lnTo>
                  <a:lnTo>
                    <a:pt x="4643285" y="440434"/>
                  </a:lnTo>
                  <a:lnTo>
                    <a:pt x="4724746" y="423853"/>
                  </a:lnTo>
                  <a:lnTo>
                    <a:pt x="4806207" y="406854"/>
                  </a:lnTo>
                  <a:lnTo>
                    <a:pt x="4887669" y="389449"/>
                  </a:lnTo>
                  <a:lnTo>
                    <a:pt x="4969130" y="371651"/>
                  </a:lnTo>
                  <a:lnTo>
                    <a:pt x="5050591" y="353475"/>
                  </a:lnTo>
                  <a:lnTo>
                    <a:pt x="5132052" y="334935"/>
                  </a:lnTo>
                  <a:lnTo>
                    <a:pt x="5213513" y="316046"/>
                  </a:lnTo>
                  <a:lnTo>
                    <a:pt x="5294974" y="296822"/>
                  </a:lnTo>
                  <a:lnTo>
                    <a:pt x="5376435" y="277277"/>
                  </a:lnTo>
                  <a:lnTo>
                    <a:pt x="5457897" y="257426"/>
                  </a:lnTo>
                  <a:lnTo>
                    <a:pt x="5539358" y="237283"/>
                  </a:lnTo>
                  <a:lnTo>
                    <a:pt x="5620819" y="216861"/>
                  </a:lnTo>
                  <a:lnTo>
                    <a:pt x="5702280" y="196174"/>
                  </a:lnTo>
                  <a:lnTo>
                    <a:pt x="5783741" y="175234"/>
                  </a:lnTo>
                  <a:lnTo>
                    <a:pt x="5865202" y="154054"/>
                  </a:lnTo>
                  <a:lnTo>
                    <a:pt x="5946664" y="132645"/>
                  </a:lnTo>
                  <a:lnTo>
                    <a:pt x="6028125" y="111019"/>
                  </a:lnTo>
                  <a:lnTo>
                    <a:pt x="6109586" y="89187"/>
                  </a:lnTo>
                  <a:lnTo>
                    <a:pt x="6191047" y="67160"/>
                  </a:lnTo>
                  <a:lnTo>
                    <a:pt x="6272508" y="44946"/>
                  </a:lnTo>
                  <a:lnTo>
                    <a:pt x="6353969" y="22557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408" y="2969094"/>
              <a:ext cx="6435430" cy="1194152"/>
            </a:xfrm>
            <a:custGeom>
              <a:avLst/>
              <a:pathLst>
                <a:path w="6435430" h="1194152">
                  <a:moveTo>
                    <a:pt x="6435430" y="0"/>
                  </a:moveTo>
                  <a:lnTo>
                    <a:pt x="6353969" y="2431"/>
                  </a:lnTo>
                  <a:lnTo>
                    <a:pt x="6272508" y="5031"/>
                  </a:lnTo>
                  <a:lnTo>
                    <a:pt x="6191047" y="7806"/>
                  </a:lnTo>
                  <a:lnTo>
                    <a:pt x="6109586" y="10768"/>
                  </a:lnTo>
                  <a:lnTo>
                    <a:pt x="6028125" y="13925"/>
                  </a:lnTo>
                  <a:lnTo>
                    <a:pt x="5946664" y="17288"/>
                  </a:lnTo>
                  <a:lnTo>
                    <a:pt x="5865202" y="20868"/>
                  </a:lnTo>
                  <a:lnTo>
                    <a:pt x="5783741" y="24676"/>
                  </a:lnTo>
                  <a:lnTo>
                    <a:pt x="5702280" y="28725"/>
                  </a:lnTo>
                  <a:lnTo>
                    <a:pt x="5620819" y="33027"/>
                  </a:lnTo>
                  <a:lnTo>
                    <a:pt x="5539358" y="37594"/>
                  </a:lnTo>
                  <a:lnTo>
                    <a:pt x="5457897" y="42440"/>
                  </a:lnTo>
                  <a:lnTo>
                    <a:pt x="5376435" y="47578"/>
                  </a:lnTo>
                  <a:lnTo>
                    <a:pt x="5294974" y="53022"/>
                  </a:lnTo>
                  <a:lnTo>
                    <a:pt x="5213513" y="58787"/>
                  </a:lnTo>
                  <a:lnTo>
                    <a:pt x="5132052" y="64887"/>
                  </a:lnTo>
                  <a:lnTo>
                    <a:pt x="5050591" y="71336"/>
                  </a:lnTo>
                  <a:lnTo>
                    <a:pt x="4969130" y="78149"/>
                  </a:lnTo>
                  <a:lnTo>
                    <a:pt x="4887669" y="85340"/>
                  </a:lnTo>
                  <a:lnTo>
                    <a:pt x="4806207" y="92923"/>
                  </a:lnTo>
                  <a:lnTo>
                    <a:pt x="4724746" y="100913"/>
                  </a:lnTo>
                  <a:lnTo>
                    <a:pt x="4643285" y="109321"/>
                  </a:lnTo>
                  <a:lnTo>
                    <a:pt x="4561824" y="118161"/>
                  </a:lnTo>
                  <a:lnTo>
                    <a:pt x="4480363" y="127444"/>
                  </a:lnTo>
                  <a:lnTo>
                    <a:pt x="4398902" y="137181"/>
                  </a:lnTo>
                  <a:lnTo>
                    <a:pt x="4317441" y="147379"/>
                  </a:lnTo>
                  <a:lnTo>
                    <a:pt x="4235979" y="158049"/>
                  </a:lnTo>
                  <a:lnTo>
                    <a:pt x="4154518" y="169195"/>
                  </a:lnTo>
                  <a:lnTo>
                    <a:pt x="4073057" y="180822"/>
                  </a:lnTo>
                  <a:lnTo>
                    <a:pt x="3991596" y="192934"/>
                  </a:lnTo>
                  <a:lnTo>
                    <a:pt x="3910135" y="205533"/>
                  </a:lnTo>
                  <a:lnTo>
                    <a:pt x="3828674" y="218617"/>
                  </a:lnTo>
                  <a:lnTo>
                    <a:pt x="3747212" y="232185"/>
                  </a:lnTo>
                  <a:lnTo>
                    <a:pt x="3665751" y="246232"/>
                  </a:lnTo>
                  <a:lnTo>
                    <a:pt x="3584290" y="260754"/>
                  </a:lnTo>
                  <a:lnTo>
                    <a:pt x="3502829" y="275743"/>
                  </a:lnTo>
                  <a:lnTo>
                    <a:pt x="3421368" y="291190"/>
                  </a:lnTo>
                  <a:lnTo>
                    <a:pt x="3339907" y="307087"/>
                  </a:lnTo>
                  <a:lnTo>
                    <a:pt x="3258446" y="323422"/>
                  </a:lnTo>
                  <a:lnTo>
                    <a:pt x="3176984" y="340183"/>
                  </a:lnTo>
                  <a:lnTo>
                    <a:pt x="3095523" y="357358"/>
                  </a:lnTo>
                  <a:lnTo>
                    <a:pt x="3014062" y="374933"/>
                  </a:lnTo>
                  <a:lnTo>
                    <a:pt x="2932601" y="392894"/>
                  </a:lnTo>
                  <a:lnTo>
                    <a:pt x="2851140" y="411227"/>
                  </a:lnTo>
                  <a:lnTo>
                    <a:pt x="2769679" y="429918"/>
                  </a:lnTo>
                  <a:lnTo>
                    <a:pt x="2688217" y="448952"/>
                  </a:lnTo>
                  <a:lnTo>
                    <a:pt x="2606756" y="468315"/>
                  </a:lnTo>
                  <a:lnTo>
                    <a:pt x="2525295" y="487992"/>
                  </a:lnTo>
                  <a:lnTo>
                    <a:pt x="2443834" y="507970"/>
                  </a:lnTo>
                  <a:lnTo>
                    <a:pt x="2362373" y="528234"/>
                  </a:lnTo>
                  <a:lnTo>
                    <a:pt x="2280912" y="548771"/>
                  </a:lnTo>
                  <a:lnTo>
                    <a:pt x="2199451" y="569568"/>
                  </a:lnTo>
                  <a:lnTo>
                    <a:pt x="2117989" y="590612"/>
                  </a:lnTo>
                  <a:lnTo>
                    <a:pt x="2036528" y="611891"/>
                  </a:lnTo>
                  <a:lnTo>
                    <a:pt x="1955067" y="633394"/>
                  </a:lnTo>
                  <a:lnTo>
                    <a:pt x="1873606" y="655109"/>
                  </a:lnTo>
                  <a:lnTo>
                    <a:pt x="1792145" y="677026"/>
                  </a:lnTo>
                  <a:lnTo>
                    <a:pt x="1710684" y="699134"/>
                  </a:lnTo>
                  <a:lnTo>
                    <a:pt x="1629223" y="721424"/>
                  </a:lnTo>
                  <a:lnTo>
                    <a:pt x="1547761" y="743886"/>
                  </a:lnTo>
                  <a:lnTo>
                    <a:pt x="1466300" y="766513"/>
                  </a:lnTo>
                  <a:lnTo>
                    <a:pt x="1384839" y="789294"/>
                  </a:lnTo>
                  <a:lnTo>
                    <a:pt x="1303378" y="812223"/>
                  </a:lnTo>
                  <a:lnTo>
                    <a:pt x="1221917" y="835292"/>
                  </a:lnTo>
                  <a:lnTo>
                    <a:pt x="1140456" y="858494"/>
                  </a:lnTo>
                  <a:lnTo>
                    <a:pt x="1058994" y="881822"/>
                  </a:lnTo>
                  <a:lnTo>
                    <a:pt x="977533" y="905271"/>
                  </a:lnTo>
                  <a:lnTo>
                    <a:pt x="896072" y="928834"/>
                  </a:lnTo>
                  <a:lnTo>
                    <a:pt x="814611" y="952505"/>
                  </a:lnTo>
                  <a:lnTo>
                    <a:pt x="733150" y="976279"/>
                  </a:lnTo>
                  <a:lnTo>
                    <a:pt x="651689" y="1000152"/>
                  </a:lnTo>
                  <a:lnTo>
                    <a:pt x="570228" y="1024118"/>
                  </a:lnTo>
                  <a:lnTo>
                    <a:pt x="488766" y="1048173"/>
                  </a:lnTo>
                  <a:lnTo>
                    <a:pt x="407305" y="1072313"/>
                  </a:lnTo>
                  <a:lnTo>
                    <a:pt x="325844" y="1096533"/>
                  </a:lnTo>
                  <a:lnTo>
                    <a:pt x="244383" y="1120831"/>
                  </a:lnTo>
                  <a:lnTo>
                    <a:pt x="162922" y="1145202"/>
                  </a:lnTo>
                  <a:lnTo>
                    <a:pt x="81461" y="1169644"/>
                  </a:lnTo>
                  <a:lnTo>
                    <a:pt x="0" y="11941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2384704"/>
              <a:ext cx="6435430" cy="987062"/>
            </a:xfrm>
            <a:custGeom>
              <a:avLst/>
              <a:pathLst>
                <a:path w="6435430" h="987062">
                  <a:moveTo>
                    <a:pt x="0" y="987062"/>
                  </a:moveTo>
                  <a:lnTo>
                    <a:pt x="81461" y="974567"/>
                  </a:lnTo>
                  <a:lnTo>
                    <a:pt x="162922" y="962073"/>
                  </a:lnTo>
                  <a:lnTo>
                    <a:pt x="244383" y="949579"/>
                  </a:lnTo>
                  <a:lnTo>
                    <a:pt x="325844" y="937084"/>
                  </a:lnTo>
                  <a:lnTo>
                    <a:pt x="407305" y="924590"/>
                  </a:lnTo>
                  <a:lnTo>
                    <a:pt x="488766" y="912095"/>
                  </a:lnTo>
                  <a:lnTo>
                    <a:pt x="570228" y="899601"/>
                  </a:lnTo>
                  <a:lnTo>
                    <a:pt x="651689" y="887106"/>
                  </a:lnTo>
                  <a:lnTo>
                    <a:pt x="733150" y="874612"/>
                  </a:lnTo>
                  <a:lnTo>
                    <a:pt x="814611" y="862117"/>
                  </a:lnTo>
                  <a:lnTo>
                    <a:pt x="896072" y="849623"/>
                  </a:lnTo>
                  <a:lnTo>
                    <a:pt x="977533" y="837128"/>
                  </a:lnTo>
                  <a:lnTo>
                    <a:pt x="1058994" y="824634"/>
                  </a:lnTo>
                  <a:lnTo>
                    <a:pt x="1140456" y="812139"/>
                  </a:lnTo>
                  <a:lnTo>
                    <a:pt x="1221917" y="799645"/>
                  </a:lnTo>
                  <a:lnTo>
                    <a:pt x="1303378" y="787151"/>
                  </a:lnTo>
                  <a:lnTo>
                    <a:pt x="1384839" y="774656"/>
                  </a:lnTo>
                  <a:lnTo>
                    <a:pt x="1466300" y="762162"/>
                  </a:lnTo>
                  <a:lnTo>
                    <a:pt x="1547761" y="749667"/>
                  </a:lnTo>
                  <a:lnTo>
                    <a:pt x="1629223" y="737173"/>
                  </a:lnTo>
                  <a:lnTo>
                    <a:pt x="1710684" y="724678"/>
                  </a:lnTo>
                  <a:lnTo>
                    <a:pt x="1792145" y="712184"/>
                  </a:lnTo>
                  <a:lnTo>
                    <a:pt x="1873606" y="699689"/>
                  </a:lnTo>
                  <a:lnTo>
                    <a:pt x="1955067" y="687195"/>
                  </a:lnTo>
                  <a:lnTo>
                    <a:pt x="2036528" y="674700"/>
                  </a:lnTo>
                  <a:lnTo>
                    <a:pt x="2117989" y="662206"/>
                  </a:lnTo>
                  <a:lnTo>
                    <a:pt x="2199451" y="649711"/>
                  </a:lnTo>
                  <a:lnTo>
                    <a:pt x="2280912" y="637217"/>
                  </a:lnTo>
                  <a:lnTo>
                    <a:pt x="2362373" y="624723"/>
                  </a:lnTo>
                  <a:lnTo>
                    <a:pt x="2443834" y="612228"/>
                  </a:lnTo>
                  <a:lnTo>
                    <a:pt x="2525295" y="599734"/>
                  </a:lnTo>
                  <a:lnTo>
                    <a:pt x="2606756" y="587239"/>
                  </a:lnTo>
                  <a:lnTo>
                    <a:pt x="2688217" y="574745"/>
                  </a:lnTo>
                  <a:lnTo>
                    <a:pt x="2769679" y="562250"/>
                  </a:lnTo>
                  <a:lnTo>
                    <a:pt x="2851140" y="549756"/>
                  </a:lnTo>
                  <a:lnTo>
                    <a:pt x="2932601" y="537261"/>
                  </a:lnTo>
                  <a:lnTo>
                    <a:pt x="3014062" y="524767"/>
                  </a:lnTo>
                  <a:lnTo>
                    <a:pt x="3095523" y="512272"/>
                  </a:lnTo>
                  <a:lnTo>
                    <a:pt x="3176984" y="499778"/>
                  </a:lnTo>
                  <a:lnTo>
                    <a:pt x="3258446" y="487283"/>
                  </a:lnTo>
                  <a:lnTo>
                    <a:pt x="3339907" y="474789"/>
                  </a:lnTo>
                  <a:lnTo>
                    <a:pt x="3421368" y="462295"/>
                  </a:lnTo>
                  <a:lnTo>
                    <a:pt x="3502829" y="449800"/>
                  </a:lnTo>
                  <a:lnTo>
                    <a:pt x="3584290" y="437306"/>
                  </a:lnTo>
                  <a:lnTo>
                    <a:pt x="3665751" y="424811"/>
                  </a:lnTo>
                  <a:lnTo>
                    <a:pt x="3747212" y="412317"/>
                  </a:lnTo>
                  <a:lnTo>
                    <a:pt x="3828674" y="399822"/>
                  </a:lnTo>
                  <a:lnTo>
                    <a:pt x="3910135" y="387328"/>
                  </a:lnTo>
                  <a:lnTo>
                    <a:pt x="3991596" y="374833"/>
                  </a:lnTo>
                  <a:lnTo>
                    <a:pt x="4073057" y="362339"/>
                  </a:lnTo>
                  <a:lnTo>
                    <a:pt x="4154518" y="349844"/>
                  </a:lnTo>
                  <a:lnTo>
                    <a:pt x="4235979" y="337350"/>
                  </a:lnTo>
                  <a:lnTo>
                    <a:pt x="4317441" y="324855"/>
                  </a:lnTo>
                  <a:lnTo>
                    <a:pt x="4398902" y="312361"/>
                  </a:lnTo>
                  <a:lnTo>
                    <a:pt x="4480363" y="299867"/>
                  </a:lnTo>
                  <a:lnTo>
                    <a:pt x="4561824" y="287372"/>
                  </a:lnTo>
                  <a:lnTo>
                    <a:pt x="4643285" y="274878"/>
                  </a:lnTo>
                  <a:lnTo>
                    <a:pt x="4724746" y="262383"/>
                  </a:lnTo>
                  <a:lnTo>
                    <a:pt x="4806207" y="249889"/>
                  </a:lnTo>
                  <a:lnTo>
                    <a:pt x="4887669" y="237394"/>
                  </a:lnTo>
                  <a:lnTo>
                    <a:pt x="4969130" y="224900"/>
                  </a:lnTo>
                  <a:lnTo>
                    <a:pt x="5050591" y="212405"/>
                  </a:lnTo>
                  <a:lnTo>
                    <a:pt x="5132052" y="199911"/>
                  </a:lnTo>
                  <a:lnTo>
                    <a:pt x="5213513" y="187416"/>
                  </a:lnTo>
                  <a:lnTo>
                    <a:pt x="5294974" y="174922"/>
                  </a:lnTo>
                  <a:lnTo>
                    <a:pt x="5376435" y="162427"/>
                  </a:lnTo>
                  <a:lnTo>
                    <a:pt x="5457897" y="149933"/>
                  </a:lnTo>
                  <a:lnTo>
                    <a:pt x="5539358" y="137439"/>
                  </a:lnTo>
                  <a:lnTo>
                    <a:pt x="5620819" y="124944"/>
                  </a:lnTo>
                  <a:lnTo>
                    <a:pt x="5702280" y="112450"/>
                  </a:lnTo>
                  <a:lnTo>
                    <a:pt x="5783741" y="99955"/>
                  </a:lnTo>
                  <a:lnTo>
                    <a:pt x="5865202" y="87461"/>
                  </a:lnTo>
                  <a:lnTo>
                    <a:pt x="5946664" y="74966"/>
                  </a:lnTo>
                  <a:lnTo>
                    <a:pt x="6028125" y="62472"/>
                  </a:lnTo>
                  <a:lnTo>
                    <a:pt x="6109586" y="49977"/>
                  </a:lnTo>
                  <a:lnTo>
                    <a:pt x="6191047" y="37483"/>
                  </a:lnTo>
                  <a:lnTo>
                    <a:pt x="6272508" y="24988"/>
                  </a:lnTo>
                  <a:lnTo>
                    <a:pt x="6353969" y="12494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838203" y="2725311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883923" y="2739813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5404572" y="2109079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5450292" y="2123582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6325031" y="2392654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6370751" y="2407157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1695954" y="3819290"/>
              <a:ext cx="1197804" cy="191800"/>
            </a:xfrm>
            <a:custGeom>
              <a:avLst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1741674" y="3833793"/>
              <a:ext cx="110636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5549831" y="2729942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595551" y="2744445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7149923" y="2759374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7195643" y="2773808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4673698" y="2407792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719418" y="2422226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3744800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296028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2177325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6044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6.4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711129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076214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0.416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33558" y="2216612"/>
              <a:ext cx="96590" cy="320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40882" y="2216612"/>
              <a:ext cx="96590" cy="320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48205" y="2232623"/>
              <a:ext cx="96590" cy="160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62852" y="1912407"/>
              <a:ext cx="96590" cy="3362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70175" y="2168580"/>
              <a:ext cx="96590" cy="800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377498" y="1784321"/>
              <a:ext cx="96590" cy="4643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84821" y="1624213"/>
              <a:ext cx="96590" cy="624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592145" y="1960439"/>
              <a:ext cx="96590" cy="288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840882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055528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62852" y="2864733"/>
              <a:ext cx="96590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270175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377498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592145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33558" y="4358179"/>
              <a:ext cx="96590" cy="335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840882" y="4341425"/>
              <a:ext cx="96590" cy="502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948205" y="4374932"/>
              <a:ext cx="96590" cy="1675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055528" y="4374932"/>
              <a:ext cx="96590" cy="1675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162852" y="4006364"/>
              <a:ext cx="96590" cy="3853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270175" y="4291166"/>
              <a:ext cx="96590" cy="1005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377498" y="3889093"/>
              <a:ext cx="96590" cy="50259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484821" y="3738315"/>
              <a:ext cx="96590" cy="65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592145" y="4073376"/>
              <a:ext cx="96590" cy="3183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961166" y="2234112"/>
              <a:ext cx="96590" cy="145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283136" y="2016291"/>
              <a:ext cx="96590" cy="2323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390459" y="2161505"/>
              <a:ext cx="96590" cy="871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497782" y="1798470"/>
              <a:ext cx="96590" cy="4501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605106" y="1420914"/>
              <a:ext cx="96590" cy="8277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712429" y="1987248"/>
              <a:ext cx="96590" cy="2613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390459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497782" y="2409308"/>
              <a:ext cx="96590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605106" y="2864733"/>
              <a:ext cx="96590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961166" y="4376410"/>
              <a:ext cx="96590" cy="152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283136" y="4147287"/>
              <a:ext cx="96590" cy="2443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90459" y="4284761"/>
              <a:ext cx="96590" cy="1069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497782" y="3857065"/>
              <a:ext cx="96590" cy="5346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605106" y="3490468"/>
              <a:ext cx="96590" cy="9012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712429" y="4116737"/>
              <a:ext cx="96590" cy="27494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74127" y="2232056"/>
              <a:ext cx="96590" cy="16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188773" y="2232056"/>
              <a:ext cx="96590" cy="16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296097" y="2232056"/>
              <a:ext cx="96590" cy="16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403420" y="2016548"/>
              <a:ext cx="96590" cy="2320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3510743" y="2215478"/>
              <a:ext cx="96590" cy="331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618066" y="1801040"/>
              <a:ext cx="96590" cy="447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725390" y="1502645"/>
              <a:ext cx="96590" cy="7459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832713" y="1883928"/>
              <a:ext cx="96590" cy="3647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3403420" y="2788829"/>
              <a:ext cx="96590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510743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618066" y="2965939"/>
              <a:ext cx="96590" cy="3542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3725390" y="2788829"/>
              <a:ext cx="96590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974127" y="4374657"/>
              <a:ext cx="96590" cy="17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188773" y="4374657"/>
              <a:ext cx="96590" cy="17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296097" y="4374657"/>
              <a:ext cx="96590" cy="17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403420" y="4102214"/>
              <a:ext cx="96590" cy="2894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10743" y="4340602"/>
              <a:ext cx="96590" cy="510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618066" y="3897881"/>
              <a:ext cx="96590" cy="4938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725390" y="3574355"/>
              <a:ext cx="96590" cy="8173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832713" y="4017075"/>
              <a:ext cx="96590" cy="3746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094411" y="2229519"/>
              <a:ext cx="96590" cy="191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201734" y="2229519"/>
              <a:ext cx="96590" cy="191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416381" y="2191289"/>
              <a:ext cx="96590" cy="573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523704" y="1981025"/>
              <a:ext cx="96590" cy="2676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631027" y="1961910"/>
              <a:ext cx="96590" cy="2867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738351" y="1904565"/>
              <a:ext cx="96590" cy="3440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845674" y="1541382"/>
              <a:ext cx="96590" cy="7072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952997" y="2076599"/>
              <a:ext cx="96590" cy="1720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201734" y="3213893"/>
              <a:ext cx="96590" cy="1062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309057" y="3213893"/>
              <a:ext cx="96590" cy="1062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4416381" y="3107627"/>
              <a:ext cx="96590" cy="2125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4523704" y="2948228"/>
              <a:ext cx="96590" cy="3719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4631027" y="2948228"/>
              <a:ext cx="96590" cy="3719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4738351" y="3107627"/>
              <a:ext cx="96590" cy="2125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845674" y="3160760"/>
              <a:ext cx="96590" cy="1593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952997" y="3267026"/>
              <a:ext cx="96590" cy="5313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094411" y="4375455"/>
              <a:ext cx="96590" cy="162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201734" y="4342996"/>
              <a:ext cx="96590" cy="4868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309057" y="4359226"/>
              <a:ext cx="96590" cy="324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416381" y="4278078"/>
              <a:ext cx="96590" cy="1136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523704" y="4050864"/>
              <a:ext cx="96590" cy="3408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631027" y="4034635"/>
              <a:ext cx="96590" cy="3570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738351" y="4034635"/>
              <a:ext cx="96590" cy="3570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845674" y="3742503"/>
              <a:ext cx="96590" cy="6491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952997" y="4229389"/>
              <a:ext cx="96590" cy="1622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14695" y="2231448"/>
              <a:ext cx="96590" cy="171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536665" y="2179890"/>
              <a:ext cx="96590" cy="687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643988" y="1990845"/>
              <a:ext cx="96590" cy="2577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751311" y="2111146"/>
              <a:ext cx="96590" cy="1374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5858635" y="2042403"/>
              <a:ext cx="96590" cy="2062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965958" y="1337782"/>
              <a:ext cx="96590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6073281" y="1973659"/>
              <a:ext cx="96590" cy="2749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5322018" y="3244255"/>
              <a:ext cx="96590" cy="759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5429342" y="3168350"/>
              <a:ext cx="96590" cy="15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5536665" y="3244255"/>
              <a:ext cx="96590" cy="759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5643988" y="2864733"/>
              <a:ext cx="96590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5751311" y="3168350"/>
              <a:ext cx="96590" cy="15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858635" y="3016542"/>
              <a:ext cx="96590" cy="3036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5965958" y="3016542"/>
              <a:ext cx="96590" cy="3036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073281" y="3244255"/>
              <a:ext cx="96590" cy="759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5214695" y="4375705"/>
              <a:ext cx="96590" cy="15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322018" y="4375705"/>
              <a:ext cx="96590" cy="15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429342" y="4359725"/>
              <a:ext cx="96590" cy="319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536665" y="4311785"/>
              <a:ext cx="96590" cy="798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643988" y="4056108"/>
              <a:ext cx="96590" cy="33557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751311" y="4231886"/>
              <a:ext cx="96590" cy="1597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58635" y="4136007"/>
              <a:ext cx="96590" cy="2556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65958" y="3480833"/>
              <a:ext cx="96590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6073281" y="4120027"/>
              <a:ext cx="96590" cy="2716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6442302" y="2234224"/>
              <a:ext cx="96590" cy="144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6656949" y="2234224"/>
              <a:ext cx="96590" cy="144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6764272" y="1960439"/>
              <a:ext cx="96590" cy="288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6871596" y="2133356"/>
              <a:ext cx="96590" cy="1152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6978919" y="1758704"/>
              <a:ext cx="96590" cy="4899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7086242" y="1499329"/>
              <a:ext cx="96590" cy="7493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7193566" y="2046898"/>
              <a:ext cx="96590" cy="201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442302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764272" y="2788829"/>
              <a:ext cx="96590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871596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978919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086242" y="2788829"/>
              <a:ext cx="96590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442302" y="4361794"/>
              <a:ext cx="96590" cy="298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656949" y="4376740"/>
              <a:ext cx="96590" cy="14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6764272" y="4047945"/>
              <a:ext cx="96590" cy="3437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6871596" y="4257178"/>
              <a:ext cx="96590" cy="1345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6978919" y="3868603"/>
              <a:ext cx="96590" cy="5230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086242" y="3569700"/>
              <a:ext cx="96590" cy="82198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193566" y="4182452"/>
              <a:ext cx="96590" cy="2092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7777233" y="2213943"/>
              <a:ext cx="96590" cy="346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7884556" y="2023148"/>
              <a:ext cx="96590" cy="2254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7991880" y="2161908"/>
              <a:ext cx="96590" cy="867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8099203" y="1641558"/>
              <a:ext cx="96590" cy="6070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8206526" y="1606868"/>
              <a:ext cx="96590" cy="6417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13850" y="1971113"/>
              <a:ext cx="96590" cy="2775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455263" y="3231604"/>
              <a:ext cx="96590" cy="8855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669910" y="3054494"/>
              <a:ext cx="96590" cy="26566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777233" y="3231604"/>
              <a:ext cx="96590" cy="8855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884556" y="3054494"/>
              <a:ext cx="96590" cy="26566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991880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8099203" y="2965939"/>
              <a:ext cx="96590" cy="3542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8206526" y="2965939"/>
              <a:ext cx="96590" cy="3542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7455263" y="4375198"/>
              <a:ext cx="96590" cy="164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669910" y="4342223"/>
              <a:ext cx="96590" cy="494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777233" y="4342223"/>
              <a:ext cx="96590" cy="494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884556" y="4127890"/>
              <a:ext cx="96590" cy="2637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991880" y="4276275"/>
              <a:ext cx="96590" cy="1154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8099203" y="3748686"/>
              <a:ext cx="96590" cy="6429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8206526" y="3715712"/>
              <a:ext cx="96590" cy="6759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8313850" y="4127890"/>
              <a:ext cx="96590" cy="2637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635403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704118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2818209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4131044" y="1175595"/>
              <a:ext cx="8819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263770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6455432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7569523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85456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2287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39118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97484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22431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251146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30951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33634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363175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21541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475203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33570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60401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58723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645598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7242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699260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57627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84457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811288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tx188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804)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101)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363382" y="17508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18719" y="155611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474056" y="15458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29393" y="180268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84730" y="16199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640067" y="16627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695404" y="16040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398559" y="258551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53897" y="168471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509234" y="199332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4571" y="256549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619908" y="236031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675245" y="228525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7730582" y="248959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433737" y="179792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489074" y="156273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544412" y="15788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599749" y="198146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655086" y="1739575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710423" y="170308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7765760" y="173059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70618" y="161139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88207" y="1611395"/>
              <a:ext cx="0" cy="328466"/>
            </a:xfrm>
            <a:custGeom>
              <a:avLst/>
              <a:pathLst>
                <a:path w="0" h="328466">
                  <a:moveTo>
                    <a:pt x="0" y="0"/>
                  </a:moveTo>
                  <a:lnTo>
                    <a:pt x="0" y="32846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370618" y="193986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56" y="146520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43545" y="1465200"/>
              <a:ext cx="0" cy="231484"/>
            </a:xfrm>
            <a:custGeom>
              <a:avLst/>
              <a:pathLst>
                <a:path w="0" h="231484">
                  <a:moveTo>
                    <a:pt x="0" y="0"/>
                  </a:moveTo>
                  <a:lnTo>
                    <a:pt x="0" y="23148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25956" y="169668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481293" y="142935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98882" y="1429355"/>
              <a:ext cx="0" cy="282699"/>
            </a:xfrm>
            <a:custGeom>
              <a:avLst/>
              <a:pathLst>
                <a:path w="0" h="282699">
                  <a:moveTo>
                    <a:pt x="0" y="0"/>
                  </a:moveTo>
                  <a:lnTo>
                    <a:pt x="0" y="28269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481293" y="171205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36630" y="166481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54219" y="1664810"/>
              <a:ext cx="0" cy="325392"/>
            </a:xfrm>
            <a:custGeom>
              <a:avLst/>
              <a:pathLst>
                <a:path w="0" h="325392">
                  <a:moveTo>
                    <a:pt x="0" y="0"/>
                  </a:moveTo>
                  <a:lnTo>
                    <a:pt x="0" y="32539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36630" y="199020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91967" y="149324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609556" y="1493240"/>
              <a:ext cx="0" cy="303136"/>
            </a:xfrm>
            <a:custGeom>
              <a:avLst/>
              <a:pathLst>
                <a:path w="0" h="303136">
                  <a:moveTo>
                    <a:pt x="0" y="0"/>
                  </a:moveTo>
                  <a:lnTo>
                    <a:pt x="0" y="30313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591967" y="179637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47304" y="156702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64893" y="1567027"/>
              <a:ext cx="0" cy="241150"/>
            </a:xfrm>
            <a:custGeom>
              <a:avLst/>
              <a:pathLst>
                <a:path w="0" h="241150">
                  <a:moveTo>
                    <a:pt x="0" y="0"/>
                  </a:moveTo>
                  <a:lnTo>
                    <a:pt x="0" y="24115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647304" y="180817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02641" y="150387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20230" y="1503875"/>
              <a:ext cx="0" cy="250085"/>
            </a:xfrm>
            <a:custGeom>
              <a:avLst/>
              <a:pathLst>
                <a:path w="0" h="250085">
                  <a:moveTo>
                    <a:pt x="0" y="0"/>
                  </a:moveTo>
                  <a:lnTo>
                    <a:pt x="0" y="25008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702641" y="175396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05796" y="15288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23385" y="1528857"/>
              <a:ext cx="0" cy="2162968"/>
            </a:xfrm>
            <a:custGeom>
              <a:avLst/>
              <a:pathLst>
                <a:path w="0" h="2162968">
                  <a:moveTo>
                    <a:pt x="0" y="0"/>
                  </a:moveTo>
                  <a:lnTo>
                    <a:pt x="0" y="216296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05796" y="369182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61134" y="137419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78722" y="1374190"/>
              <a:ext cx="0" cy="670708"/>
            </a:xfrm>
            <a:custGeom>
              <a:avLst/>
              <a:pathLst>
                <a:path w="0" h="670708">
                  <a:moveTo>
                    <a:pt x="0" y="0"/>
                  </a:moveTo>
                  <a:lnTo>
                    <a:pt x="0" y="67070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61134" y="204489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16471" y="14796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34060" y="1479607"/>
              <a:ext cx="0" cy="1077088"/>
            </a:xfrm>
            <a:custGeom>
              <a:avLst/>
              <a:pathLst>
                <a:path w="0" h="1077088">
                  <a:moveTo>
                    <a:pt x="0" y="0"/>
                  </a:moveTo>
                  <a:lnTo>
                    <a:pt x="0" y="107708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16471" y="255669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571808" y="224569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89397" y="2245691"/>
              <a:ext cx="0" cy="689266"/>
            </a:xfrm>
            <a:custGeom>
              <a:avLst/>
              <a:pathLst>
                <a:path w="0" h="689266">
                  <a:moveTo>
                    <a:pt x="0" y="0"/>
                  </a:moveTo>
                  <a:lnTo>
                    <a:pt x="0" y="68926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71808" y="29349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627145" y="192951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644734" y="1929516"/>
              <a:ext cx="0" cy="911252"/>
            </a:xfrm>
            <a:custGeom>
              <a:avLst/>
              <a:pathLst>
                <a:path w="0" h="911252">
                  <a:moveTo>
                    <a:pt x="0" y="0"/>
                  </a:moveTo>
                  <a:lnTo>
                    <a:pt x="0" y="91125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627145" y="284076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682482" y="150225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700071" y="1502259"/>
              <a:ext cx="0" cy="1615633"/>
            </a:xfrm>
            <a:custGeom>
              <a:avLst/>
              <a:pathLst>
                <a:path w="0" h="1615633">
                  <a:moveTo>
                    <a:pt x="0" y="0"/>
                  </a:moveTo>
                  <a:lnTo>
                    <a:pt x="0" y="161563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682482" y="311789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737819" y="196091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755408" y="1960912"/>
              <a:ext cx="0" cy="1107023"/>
            </a:xfrm>
            <a:custGeom>
              <a:avLst/>
              <a:pathLst>
                <a:path w="0" h="1107023">
                  <a:moveTo>
                    <a:pt x="0" y="0"/>
                  </a:moveTo>
                  <a:lnTo>
                    <a:pt x="0" y="110702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737819" y="306793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40974" y="165763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58563" y="1657635"/>
              <a:ext cx="0" cy="330228"/>
            </a:xfrm>
            <a:custGeom>
              <a:avLst/>
              <a:pathLst>
                <a:path w="0" h="330228">
                  <a:moveTo>
                    <a:pt x="0" y="0"/>
                  </a:moveTo>
                  <a:lnTo>
                    <a:pt x="0" y="33022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40974" y="19878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96311" y="147698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13900" y="1476984"/>
              <a:ext cx="0" cy="221155"/>
            </a:xfrm>
            <a:custGeom>
              <a:avLst/>
              <a:pathLst>
                <a:path w="0" h="221155">
                  <a:moveTo>
                    <a:pt x="0" y="0"/>
                  </a:moveTo>
                  <a:lnTo>
                    <a:pt x="0" y="22115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96311" y="169813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551649" y="146737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569238" y="1467378"/>
              <a:ext cx="0" cy="272670"/>
            </a:xfrm>
            <a:custGeom>
              <a:avLst/>
              <a:pathLst>
                <a:path w="0" h="272670">
                  <a:moveTo>
                    <a:pt x="0" y="0"/>
                  </a:moveTo>
                  <a:lnTo>
                    <a:pt x="0" y="27267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551649" y="174004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06986" y="184958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624575" y="1849586"/>
              <a:ext cx="0" cy="313411"/>
            </a:xfrm>
            <a:custGeom>
              <a:avLst/>
              <a:pathLst>
                <a:path w="0" h="313411">
                  <a:moveTo>
                    <a:pt x="0" y="0"/>
                  </a:moveTo>
                  <a:lnTo>
                    <a:pt x="0" y="313411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606986" y="216299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662323" y="161275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679912" y="1612753"/>
              <a:ext cx="0" cy="303295"/>
            </a:xfrm>
            <a:custGeom>
              <a:avLst/>
              <a:pathLst>
                <a:path w="0" h="303295">
                  <a:moveTo>
                    <a:pt x="0" y="0"/>
                  </a:moveTo>
                  <a:lnTo>
                    <a:pt x="0" y="30329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662323" y="191604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717660" y="160477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735249" y="1604779"/>
              <a:ext cx="0" cy="246254"/>
            </a:xfrm>
            <a:custGeom>
              <a:avLst/>
              <a:pathLst>
                <a:path w="0" h="246254">
                  <a:moveTo>
                    <a:pt x="0" y="0"/>
                  </a:moveTo>
                  <a:lnTo>
                    <a:pt x="0" y="24625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717660" y="185103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772997" y="161513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790586" y="1615130"/>
              <a:ext cx="0" cy="280577"/>
            </a:xfrm>
            <a:custGeom>
              <a:avLst/>
              <a:pathLst>
                <a:path w="0" h="280577">
                  <a:moveTo>
                    <a:pt x="0" y="0"/>
                  </a:moveTo>
                  <a:lnTo>
                    <a:pt x="0" y="28057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7772997" y="18957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769131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088311" y="3842061"/>
              <a:ext cx="100217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Garden of life (W)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42534" y="3841999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765867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57787" y="3987533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1416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4235" y="4132943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97" name="rc96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804)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101)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21181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5381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609864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57881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2664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9812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3438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58807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5005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39586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94299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72711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43716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60689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8842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77304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79144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6590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4784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35003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58128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57864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73649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118308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49413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32397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2133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4864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64947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06730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7502037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44035" y="16291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00085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69036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16861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88347" y="367850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24607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78291" y="2269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40277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86089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33216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17330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727389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897111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78643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06326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1666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56129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438066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25223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871503" y="35491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6886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26713" y="18862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973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73308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8435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14199" y="2013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503582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33887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39696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357524" y="26531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0.201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6410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31366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592154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68883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815814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57532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38074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12586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59427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110528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68754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7191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987714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125282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2776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3234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54913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21072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157515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05188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979951"/>
              <a:ext cx="782457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3037551"/>
              <a:ext cx="67983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55962"/>
              <a:ext cx="142961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013562"/>
              <a:ext cx="167785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805543"/>
              <a:ext cx="114583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2595955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6354321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03890" y="16291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82374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979058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106034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65540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70966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16087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84498" y="22702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395507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77765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62134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77934" y="246116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543042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17981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39355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00941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5376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342104" y="354944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072678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70059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71983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68077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36059" y="380514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222412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0.005 if recommended adjustments made.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237019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099808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363947"/>
              <a:ext cx="1621264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421547"/>
              <a:ext cx="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77544"/>
              <a:ext cx="1570353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211959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69559"/>
              <a:ext cx="118683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235949"/>
              <a:ext cx="120136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93548"/>
              <a:ext cx="1753244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99965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757564"/>
              <a:ext cx="72398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67957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525556"/>
              <a:ext cx="1579679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97557"/>
              <a:ext cx="854566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65549"/>
              <a:ext cx="42610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851953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09552"/>
              <a:ext cx="1520333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083961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141560"/>
              <a:ext cx="915519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491946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549545"/>
              <a:ext cx="138938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1827964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85563"/>
              <a:ext cx="69244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979951"/>
              <a:ext cx="150104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3037551"/>
              <a:ext cx="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55962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013562"/>
              <a:ext cx="1403347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933541"/>
              <a:ext cx="1151386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805543"/>
              <a:ext cx="107702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2595955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653555"/>
              <a:ext cx="96155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8222412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27240" y="1630314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390028" y="27185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11484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421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60574" y="36771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77050" y="22702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43464" y="32931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14200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69900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58.7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44786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716321" y="31662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1055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077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0574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79608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82669" y="18851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297319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0220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693567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441606" y="393314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67248" y="380514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022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251770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4" name="rc14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0.225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3191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22024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77457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70106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37903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62737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3310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235949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93548"/>
              <a:ext cx="181740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99965"/>
              <a:ext cx="75820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757564"/>
              <a:ext cx="50996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67957"/>
              <a:ext cx="137684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525556"/>
              <a:ext cx="116722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339958"/>
              <a:ext cx="95924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97557"/>
              <a:ext cx="2935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107950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65549"/>
              <a:ext cx="184243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851953"/>
              <a:ext cx="1721073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09552"/>
              <a:ext cx="167027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083961"/>
              <a:ext cx="160591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141560"/>
              <a:ext cx="124676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491946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1827964"/>
              <a:ext cx="110176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1885563"/>
              <a:ext cx="183806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3037551"/>
              <a:ext cx="104867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55962"/>
              <a:ext cx="163676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13562"/>
              <a:ext cx="164290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747943"/>
              <a:ext cx="35534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805543"/>
              <a:ext cx="36607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2595955"/>
              <a:ext cx="22731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2653555"/>
              <a:ext cx="74423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6722140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0470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64790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991282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69255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17597" y="3421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323326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2291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07622" y="329315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4842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00184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66706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45744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86144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19572" y="23971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222412" y="31022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32653" y="31651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011293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60496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131" y="207826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536983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222412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39198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28281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33889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26980" y="195026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33125" y="2013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45565" y="3742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656297" y="3806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517537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34451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0.041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2123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1736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88123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7254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64355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90282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48133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02524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97121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88864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29162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08667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48845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64441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30782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0633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50468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32628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945093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06946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22199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8692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1710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48955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03910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07394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78973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7767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38249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25979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33388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711456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0758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171453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362770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33777" y="3421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61319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93043" y="36782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38354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315466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61439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78865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81847" y="175716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76898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778678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34639" y="23342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598046" y="23971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55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94905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16500" y="2077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235314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359690" y="3550294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51221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7147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07322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79771" y="303715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329325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364167" y="2013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79957" y="393424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67893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72716" y="3806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5001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24108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0.062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378502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43049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841869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76890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1104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37587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99769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20469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3618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48808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69769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383177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35811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378764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114882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67147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30456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83284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41204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37669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66275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14399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81908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37946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792416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4936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86299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939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61298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752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36752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174428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1688638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72492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668722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720716" y="16292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32089" y="2717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059124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01265" y="3358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66095" y="3421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87917" y="36131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4910" y="3677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26408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778301" y="2269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87915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73397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648340" y="1758525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8984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39041" y="25262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961691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594780" y="23971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73504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0226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666911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52977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34215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09301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69686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8263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39589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76519" y="29742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379616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3210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774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657742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34503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78858" y="25891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15145" y="26531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0.015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21181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7815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609864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83261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76163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69964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3438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99738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5005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93135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94299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33492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437169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51564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8842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09345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79144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52704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4784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35003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06196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57864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979951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3037551"/>
              <a:ext cx="62099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55962"/>
              <a:ext cx="149413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013562"/>
              <a:ext cx="114478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933541"/>
              <a:ext cx="58785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805543"/>
              <a:ext cx="36844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2595955"/>
              <a:ext cx="64947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653555"/>
              <a:ext cx="140392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7502037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8376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900085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22833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51854" y="3421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89867" y="3677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24607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87601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40277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21572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33216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25147" y="1758525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727389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805865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478643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383672" y="23982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1666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17266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38066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25223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52180" y="354944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886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973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911217" y="303825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8435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35000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78079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658663" y="3806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939696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94146" y="26531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4" name="rc14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0.603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831788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178697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372547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823947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652357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815856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504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74040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782433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21321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709725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573407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31553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678332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422494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65549"/>
              <a:ext cx="290526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851953"/>
              <a:ext cx="1591036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09552"/>
              <a:ext cx="1428147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083961"/>
              <a:ext cx="219219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491946"/>
              <a:ext cx="266026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549545"/>
              <a:ext cx="763955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1827964"/>
              <a:ext cx="1866415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3037551"/>
              <a:ext cx="446245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55962"/>
              <a:ext cx="1280204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13562"/>
              <a:ext cx="1074811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3875942"/>
              <a:ext cx="13234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933541"/>
              <a:ext cx="526397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805543"/>
              <a:ext cx="764182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2595955"/>
              <a:ext cx="487107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2653555"/>
              <a:ext cx="815004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7122009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68917" y="16302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662767" y="271745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14167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73.6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42577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106076" y="3421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1725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30628" y="3677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72653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3430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99945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63627" y="169427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321774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712715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333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580746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881257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18367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09440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56246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054175" y="35491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56635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36465" y="303715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70424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365032" y="2013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03454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816618" y="393424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54403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77327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05225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0.121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237019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099808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363947"/>
              <a:ext cx="1621264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421547"/>
              <a:ext cx="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77544"/>
              <a:ext cx="1570353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211959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69559"/>
              <a:ext cx="118683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235949"/>
              <a:ext cx="120136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93548"/>
              <a:ext cx="1753244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99965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757564"/>
              <a:ext cx="72398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67957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525556"/>
              <a:ext cx="1579679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97557"/>
              <a:ext cx="854566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65549"/>
              <a:ext cx="42610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851953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09552"/>
              <a:ext cx="1520333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083961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141560"/>
              <a:ext cx="915519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491946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549545"/>
              <a:ext cx="138938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1827964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85563"/>
              <a:ext cx="69244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979951"/>
              <a:ext cx="150104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3037551"/>
              <a:ext cx="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55962"/>
              <a:ext cx="1932191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013562"/>
              <a:ext cx="1403347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933541"/>
              <a:ext cx="1151386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805543"/>
              <a:ext cx="1077028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2595955"/>
              <a:ext cx="0" cy="57599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653555"/>
              <a:ext cx="961550" cy="57599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8222412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27240" y="1630314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390028" y="27185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11484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421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60574" y="36771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77050" y="22702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43464" y="32931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14200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69900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58.7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44786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716321" y="31662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1055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077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0574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79608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82669" y="18851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297319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0220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693567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441606" y="393314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67248" y="380514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022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251770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4" name="rc14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0.216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3191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19197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77457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69791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37903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66781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3310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235949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93548"/>
              <a:ext cx="180086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99965"/>
              <a:ext cx="75820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757564"/>
              <a:ext cx="46758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67957"/>
              <a:ext cx="137684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525556"/>
              <a:ext cx="112440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339958"/>
              <a:ext cx="95924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97557"/>
              <a:ext cx="479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107950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65549"/>
              <a:ext cx="183781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851953"/>
              <a:ext cx="1721073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09552"/>
              <a:ext cx="166313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083961"/>
              <a:ext cx="160591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141560"/>
              <a:ext cx="118904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491946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1827964"/>
              <a:ext cx="110176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3037551"/>
              <a:ext cx="107573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55962"/>
              <a:ext cx="163676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13562"/>
              <a:ext cx="16454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747943"/>
              <a:ext cx="35534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05543"/>
              <a:ext cx="38128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595955"/>
              <a:ext cx="22731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2653555"/>
              <a:ext cx="81984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722140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82194" y="162946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64790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88137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669255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58034" y="3421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23326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2291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091082" y="32931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04842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757803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66706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14622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86144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5016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31022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28033" y="31651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011293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53357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131" y="207826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479265" y="214116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9198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365959" y="303825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926980" y="195026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935674" y="2013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45565" y="3742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71509" y="3806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0066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0.344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2123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932191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86865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7254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80530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61298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48133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07404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9050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88864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12210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08667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31717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64441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20959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0633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47612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32628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945093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10299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221996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979951"/>
              <a:ext cx="11710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3037551"/>
              <a:ext cx="59782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55962"/>
              <a:ext cx="103910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013562"/>
              <a:ext cx="10841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3875942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933541"/>
              <a:ext cx="46697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747943"/>
              <a:ext cx="177672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805543"/>
              <a:ext cx="44334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2595955"/>
              <a:ext cx="25979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653555"/>
              <a:ext cx="163634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6711456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58871" y="2781455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62770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95523" y="3421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61319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03200" y="3677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8354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64262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95281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8865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12320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76898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607398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34639" y="23342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499819" y="23972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55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66349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16500" y="2077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35314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93218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1221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07322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888044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29325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74362" y="201426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57198" y="393314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67893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33564" y="3806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55001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26566" y="26531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4" name="rc14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0.425 if recommended adjustments made.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378502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44512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841869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76644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11045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42027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99769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24607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3618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42406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61612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383177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35091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378764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110064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671470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39305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83284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412045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37195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662757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5832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81908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9863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792416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5909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86299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843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612989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39881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40877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932191" cy="57599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172841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1688638" cy="57599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72328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668722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735349" y="16292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32089" y="2717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056667" y="278226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01265" y="3358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10498" y="3421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87917" y="36131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6290" y="3677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26408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714289" y="2269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06344" y="329450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73397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641136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8984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90864" y="2525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961691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683279" y="23972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73504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0226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662175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52977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48547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09301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88858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8263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49318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76519" y="29742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378657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3210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89031" y="201426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698996" y="393424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1863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78858" y="25891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13505" y="26531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0.359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80400"/>
              <a:ext cx="436271" cy="1270815"/>
            </a:xfrm>
            <a:custGeom>
              <a:avLst/>
              <a:pathLst>
                <a:path w="436271" h="1270815">
                  <a:moveTo>
                    <a:pt x="0" y="1270815"/>
                  </a:moveTo>
                  <a:lnTo>
                    <a:pt x="436271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90914"/>
              <a:ext cx="825266" cy="1060302"/>
            </a:xfrm>
            <a:custGeom>
              <a:avLst/>
              <a:pathLst>
                <a:path w="825266" h="1060302">
                  <a:moveTo>
                    <a:pt x="0" y="1060302"/>
                  </a:moveTo>
                  <a:lnTo>
                    <a:pt x="82526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016327"/>
              <a:ext cx="1124830" cy="734888"/>
            </a:xfrm>
            <a:custGeom>
              <a:avLst/>
              <a:pathLst>
                <a:path w="1124830" h="734888">
                  <a:moveTo>
                    <a:pt x="0" y="734888"/>
                  </a:moveTo>
                  <a:lnTo>
                    <a:pt x="112483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421378"/>
              <a:ext cx="1302502" cy="329838"/>
            </a:xfrm>
            <a:custGeom>
              <a:avLst/>
              <a:pathLst>
                <a:path w="1302502" h="329838">
                  <a:moveTo>
                    <a:pt x="0" y="329838"/>
                  </a:moveTo>
                  <a:lnTo>
                    <a:pt x="1302502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39027" cy="110955"/>
            </a:xfrm>
            <a:custGeom>
              <a:avLst/>
              <a:pathLst>
                <a:path w="1339027" h="110955">
                  <a:moveTo>
                    <a:pt x="0" y="0"/>
                  </a:moveTo>
                  <a:lnTo>
                    <a:pt x="1339027" y="1109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30448" cy="539724"/>
            </a:xfrm>
            <a:custGeom>
              <a:avLst/>
              <a:pathLst>
                <a:path w="1230448" h="539724">
                  <a:moveTo>
                    <a:pt x="0" y="0"/>
                  </a:moveTo>
                  <a:lnTo>
                    <a:pt x="1230448" y="539724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988531" cy="910006"/>
            </a:xfrm>
            <a:custGeom>
              <a:avLst/>
              <a:pathLst>
                <a:path w="988531" h="910006">
                  <a:moveTo>
                    <a:pt x="0" y="0"/>
                  </a:moveTo>
                  <a:lnTo>
                    <a:pt x="988531" y="91000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639490" cy="1181675"/>
            </a:xfrm>
            <a:custGeom>
              <a:avLst/>
              <a:pathLst>
                <a:path w="639490" h="1181675">
                  <a:moveTo>
                    <a:pt x="0" y="0"/>
                  </a:moveTo>
                  <a:lnTo>
                    <a:pt x="639490" y="118167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221152" cy="1325291"/>
            </a:xfrm>
            <a:custGeom>
              <a:avLst/>
              <a:pathLst>
                <a:path w="221152" h="1325291">
                  <a:moveTo>
                    <a:pt x="0" y="0"/>
                  </a:moveTo>
                  <a:lnTo>
                    <a:pt x="221152" y="132529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368245" y="2751216"/>
              <a:ext cx="221152" cy="1325291"/>
            </a:xfrm>
            <a:custGeom>
              <a:avLst/>
              <a:pathLst>
                <a:path w="221152" h="1325291">
                  <a:moveTo>
                    <a:pt x="221152" y="0"/>
                  </a:moveTo>
                  <a:lnTo>
                    <a:pt x="0" y="132529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49906" y="2751216"/>
              <a:ext cx="639490" cy="1181675"/>
            </a:xfrm>
            <a:custGeom>
              <a:avLst/>
              <a:pathLst>
                <a:path w="639490" h="1181675">
                  <a:moveTo>
                    <a:pt x="639490" y="0"/>
                  </a:moveTo>
                  <a:lnTo>
                    <a:pt x="0" y="118167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600866" y="2751216"/>
              <a:ext cx="988531" cy="910006"/>
            </a:xfrm>
            <a:custGeom>
              <a:avLst/>
              <a:pathLst>
                <a:path w="988531" h="910006">
                  <a:moveTo>
                    <a:pt x="988531" y="0"/>
                  </a:moveTo>
                  <a:lnTo>
                    <a:pt x="0" y="91000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358948" y="2751216"/>
              <a:ext cx="1230448" cy="539724"/>
            </a:xfrm>
            <a:custGeom>
              <a:avLst/>
              <a:pathLst>
                <a:path w="1230448" h="539724">
                  <a:moveTo>
                    <a:pt x="1230448" y="0"/>
                  </a:moveTo>
                  <a:lnTo>
                    <a:pt x="0" y="539724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0369" y="2751216"/>
              <a:ext cx="1339027" cy="110955"/>
            </a:xfrm>
            <a:custGeom>
              <a:avLst/>
              <a:pathLst>
                <a:path w="1339027" h="110955">
                  <a:moveTo>
                    <a:pt x="1339027" y="0"/>
                  </a:moveTo>
                  <a:lnTo>
                    <a:pt x="0" y="1109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86894" y="2421378"/>
              <a:ext cx="1302502" cy="329838"/>
            </a:xfrm>
            <a:custGeom>
              <a:avLst/>
              <a:pathLst>
                <a:path w="1302502" h="329838">
                  <a:moveTo>
                    <a:pt x="1302502" y="329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64566" y="2016327"/>
              <a:ext cx="1124830" cy="734888"/>
            </a:xfrm>
            <a:custGeom>
              <a:avLst/>
              <a:pathLst>
                <a:path w="1124830" h="734888">
                  <a:moveTo>
                    <a:pt x="1124830" y="7348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64130" y="1690914"/>
              <a:ext cx="825266" cy="1060302"/>
            </a:xfrm>
            <a:custGeom>
              <a:avLst/>
              <a:pathLst>
                <a:path w="825266" h="1060302">
                  <a:moveTo>
                    <a:pt x="825266" y="10603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153125" y="1480400"/>
              <a:ext cx="436271" cy="1270815"/>
            </a:xfrm>
            <a:custGeom>
              <a:avLst/>
              <a:pathLst>
                <a:path w="436271" h="1270815">
                  <a:moveTo>
                    <a:pt x="436271" y="1270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53125" y="1480400"/>
              <a:ext cx="436271" cy="1270815"/>
            </a:xfrm>
            <a:custGeom>
              <a:avLst/>
              <a:pathLst>
                <a:path w="436271" h="1270815">
                  <a:moveTo>
                    <a:pt x="436271" y="12708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68245" y="1425924"/>
              <a:ext cx="221152" cy="1325291"/>
            </a:xfrm>
            <a:custGeom>
              <a:avLst/>
              <a:pathLst>
                <a:path w="221152" h="1325291">
                  <a:moveTo>
                    <a:pt x="221152" y="132529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25924"/>
              <a:ext cx="221152" cy="1325291"/>
            </a:xfrm>
            <a:custGeom>
              <a:avLst/>
              <a:pathLst>
                <a:path w="221152" h="1325291">
                  <a:moveTo>
                    <a:pt x="0" y="1325291"/>
                  </a:moveTo>
                  <a:lnTo>
                    <a:pt x="2211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80400"/>
              <a:ext cx="436271" cy="1270815"/>
            </a:xfrm>
            <a:custGeom>
              <a:avLst/>
              <a:pathLst>
                <a:path w="436271" h="1270815">
                  <a:moveTo>
                    <a:pt x="0" y="1270815"/>
                  </a:moveTo>
                  <a:lnTo>
                    <a:pt x="43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569540"/>
              <a:ext cx="639490" cy="1181675"/>
            </a:xfrm>
            <a:custGeom>
              <a:avLst/>
              <a:pathLst>
                <a:path w="639490" h="1181675">
                  <a:moveTo>
                    <a:pt x="0" y="1181675"/>
                  </a:moveTo>
                  <a:lnTo>
                    <a:pt x="63949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690914"/>
              <a:ext cx="825266" cy="1060302"/>
            </a:xfrm>
            <a:custGeom>
              <a:avLst/>
              <a:pathLst>
                <a:path w="825266" h="1060302">
                  <a:moveTo>
                    <a:pt x="0" y="1060302"/>
                  </a:moveTo>
                  <a:lnTo>
                    <a:pt x="82526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841209"/>
              <a:ext cx="988531" cy="910006"/>
            </a:xfrm>
            <a:custGeom>
              <a:avLst/>
              <a:pathLst>
                <a:path w="988531" h="910006">
                  <a:moveTo>
                    <a:pt x="0" y="910006"/>
                  </a:moveTo>
                  <a:lnTo>
                    <a:pt x="98853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016327"/>
              <a:ext cx="1124830" cy="734888"/>
            </a:xfrm>
            <a:custGeom>
              <a:avLst/>
              <a:pathLst>
                <a:path w="1124830" h="734888">
                  <a:moveTo>
                    <a:pt x="0" y="734888"/>
                  </a:moveTo>
                  <a:lnTo>
                    <a:pt x="11248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211491"/>
              <a:ext cx="1230448" cy="539724"/>
            </a:xfrm>
            <a:custGeom>
              <a:avLst/>
              <a:pathLst>
                <a:path w="1230448" h="539724">
                  <a:moveTo>
                    <a:pt x="0" y="539724"/>
                  </a:moveTo>
                  <a:lnTo>
                    <a:pt x="12304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421378"/>
              <a:ext cx="1302502" cy="329838"/>
            </a:xfrm>
            <a:custGeom>
              <a:avLst/>
              <a:pathLst>
                <a:path w="1302502" h="329838">
                  <a:moveTo>
                    <a:pt x="0" y="329838"/>
                  </a:moveTo>
                  <a:lnTo>
                    <a:pt x="13025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640261"/>
              <a:ext cx="1339027" cy="110955"/>
            </a:xfrm>
            <a:custGeom>
              <a:avLst/>
              <a:pathLst>
                <a:path w="1339027" h="110955">
                  <a:moveTo>
                    <a:pt x="0" y="110955"/>
                  </a:moveTo>
                  <a:lnTo>
                    <a:pt x="13390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751216"/>
              <a:ext cx="1339027" cy="110955"/>
            </a:xfrm>
            <a:custGeom>
              <a:avLst/>
              <a:pathLst>
                <a:path w="1339027" h="110955">
                  <a:moveTo>
                    <a:pt x="0" y="0"/>
                  </a:moveTo>
                  <a:lnTo>
                    <a:pt x="1339027" y="1109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02502" cy="329838"/>
            </a:xfrm>
            <a:custGeom>
              <a:avLst/>
              <a:pathLst>
                <a:path w="1302502" h="329838">
                  <a:moveTo>
                    <a:pt x="0" y="0"/>
                  </a:moveTo>
                  <a:lnTo>
                    <a:pt x="1302502" y="32983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230448" cy="539724"/>
            </a:xfrm>
            <a:custGeom>
              <a:avLst/>
              <a:pathLst>
                <a:path w="1230448" h="539724">
                  <a:moveTo>
                    <a:pt x="0" y="0"/>
                  </a:moveTo>
                  <a:lnTo>
                    <a:pt x="1230448" y="53972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124830" cy="734888"/>
            </a:xfrm>
            <a:custGeom>
              <a:avLst/>
              <a:pathLst>
                <a:path w="1124830" h="734888">
                  <a:moveTo>
                    <a:pt x="0" y="0"/>
                  </a:moveTo>
                  <a:lnTo>
                    <a:pt x="1124830" y="73488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988531" cy="910006"/>
            </a:xfrm>
            <a:custGeom>
              <a:avLst/>
              <a:pathLst>
                <a:path w="988531" h="910006">
                  <a:moveTo>
                    <a:pt x="0" y="0"/>
                  </a:moveTo>
                  <a:lnTo>
                    <a:pt x="988531" y="91000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825266" cy="1060302"/>
            </a:xfrm>
            <a:custGeom>
              <a:avLst/>
              <a:pathLst>
                <a:path w="825266" h="1060302">
                  <a:moveTo>
                    <a:pt x="0" y="0"/>
                  </a:moveTo>
                  <a:lnTo>
                    <a:pt x="825266" y="106030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639490" cy="1181675"/>
            </a:xfrm>
            <a:custGeom>
              <a:avLst/>
              <a:pathLst>
                <a:path w="639490" h="1181675">
                  <a:moveTo>
                    <a:pt x="0" y="0"/>
                  </a:moveTo>
                  <a:lnTo>
                    <a:pt x="639490" y="118167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436271" cy="1270815"/>
            </a:xfrm>
            <a:custGeom>
              <a:avLst/>
              <a:pathLst>
                <a:path w="436271" h="1270815">
                  <a:moveTo>
                    <a:pt x="0" y="0"/>
                  </a:moveTo>
                  <a:lnTo>
                    <a:pt x="436271" y="127081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221152" cy="1325291"/>
            </a:xfrm>
            <a:custGeom>
              <a:avLst/>
              <a:pathLst>
                <a:path w="221152" h="1325291">
                  <a:moveTo>
                    <a:pt x="0" y="0"/>
                  </a:moveTo>
                  <a:lnTo>
                    <a:pt x="221152" y="132529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368245" y="2751216"/>
              <a:ext cx="221152" cy="1325291"/>
            </a:xfrm>
            <a:custGeom>
              <a:avLst/>
              <a:pathLst>
                <a:path w="221152" h="1325291">
                  <a:moveTo>
                    <a:pt x="221152" y="0"/>
                  </a:moveTo>
                  <a:lnTo>
                    <a:pt x="0" y="132529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125" y="2751216"/>
              <a:ext cx="436271" cy="1270815"/>
            </a:xfrm>
            <a:custGeom>
              <a:avLst/>
              <a:pathLst>
                <a:path w="436271" h="1270815">
                  <a:moveTo>
                    <a:pt x="436271" y="0"/>
                  </a:moveTo>
                  <a:lnTo>
                    <a:pt x="0" y="127081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949906" y="2751216"/>
              <a:ext cx="639490" cy="1181675"/>
            </a:xfrm>
            <a:custGeom>
              <a:avLst/>
              <a:pathLst>
                <a:path w="639490" h="1181675">
                  <a:moveTo>
                    <a:pt x="639490" y="0"/>
                  </a:moveTo>
                  <a:lnTo>
                    <a:pt x="0" y="118167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764130" y="2751216"/>
              <a:ext cx="825266" cy="1060302"/>
            </a:xfrm>
            <a:custGeom>
              <a:avLst/>
              <a:pathLst>
                <a:path w="825266" h="1060302">
                  <a:moveTo>
                    <a:pt x="825266" y="0"/>
                  </a:moveTo>
                  <a:lnTo>
                    <a:pt x="0" y="106030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00866" y="2751216"/>
              <a:ext cx="988531" cy="910006"/>
            </a:xfrm>
            <a:custGeom>
              <a:avLst/>
              <a:pathLst>
                <a:path w="988531" h="910006">
                  <a:moveTo>
                    <a:pt x="988531" y="0"/>
                  </a:moveTo>
                  <a:lnTo>
                    <a:pt x="0" y="91000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464566" y="2751216"/>
              <a:ext cx="1124830" cy="734888"/>
            </a:xfrm>
            <a:custGeom>
              <a:avLst/>
              <a:pathLst>
                <a:path w="1124830" h="734888">
                  <a:moveTo>
                    <a:pt x="1124830" y="0"/>
                  </a:moveTo>
                  <a:lnTo>
                    <a:pt x="0" y="73488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58948" y="2751216"/>
              <a:ext cx="1230448" cy="539724"/>
            </a:xfrm>
            <a:custGeom>
              <a:avLst/>
              <a:pathLst>
                <a:path w="1230448" h="539724">
                  <a:moveTo>
                    <a:pt x="1230448" y="0"/>
                  </a:moveTo>
                  <a:lnTo>
                    <a:pt x="0" y="53972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286894" y="2751216"/>
              <a:ext cx="1302502" cy="329838"/>
            </a:xfrm>
            <a:custGeom>
              <a:avLst/>
              <a:pathLst>
                <a:path w="1302502" h="329838">
                  <a:moveTo>
                    <a:pt x="1302502" y="0"/>
                  </a:moveTo>
                  <a:lnTo>
                    <a:pt x="0" y="32983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50369" y="2751216"/>
              <a:ext cx="1339027" cy="110955"/>
            </a:xfrm>
            <a:custGeom>
              <a:avLst/>
              <a:pathLst>
                <a:path w="1339027" h="110955">
                  <a:moveTo>
                    <a:pt x="1339027" y="0"/>
                  </a:moveTo>
                  <a:lnTo>
                    <a:pt x="0" y="1109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50369" y="2640261"/>
              <a:ext cx="1339027" cy="110955"/>
            </a:xfrm>
            <a:custGeom>
              <a:avLst/>
              <a:pathLst>
                <a:path w="1339027" h="110955">
                  <a:moveTo>
                    <a:pt x="1339027" y="1109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86894" y="2421378"/>
              <a:ext cx="1302502" cy="329838"/>
            </a:xfrm>
            <a:custGeom>
              <a:avLst/>
              <a:pathLst>
                <a:path w="1302502" h="329838">
                  <a:moveTo>
                    <a:pt x="1302502" y="32983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358948" y="2211491"/>
              <a:ext cx="1230448" cy="539724"/>
            </a:xfrm>
            <a:custGeom>
              <a:avLst/>
              <a:pathLst>
                <a:path w="1230448" h="539724">
                  <a:moveTo>
                    <a:pt x="1230448" y="53972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464566" y="2016327"/>
              <a:ext cx="1124830" cy="734888"/>
            </a:xfrm>
            <a:custGeom>
              <a:avLst/>
              <a:pathLst>
                <a:path w="1124830" h="734888">
                  <a:moveTo>
                    <a:pt x="1124830" y="73488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600866" y="1841209"/>
              <a:ext cx="988531" cy="910006"/>
            </a:xfrm>
            <a:custGeom>
              <a:avLst/>
              <a:pathLst>
                <a:path w="988531" h="910006">
                  <a:moveTo>
                    <a:pt x="988531" y="91000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4130" y="1690914"/>
              <a:ext cx="825266" cy="1060302"/>
            </a:xfrm>
            <a:custGeom>
              <a:avLst/>
              <a:pathLst>
                <a:path w="825266" h="1060302">
                  <a:moveTo>
                    <a:pt x="825266" y="106030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949906" y="1569540"/>
              <a:ext cx="639490" cy="1181675"/>
            </a:xfrm>
            <a:custGeom>
              <a:avLst/>
              <a:pathLst>
                <a:path w="639490" h="1181675">
                  <a:moveTo>
                    <a:pt x="639490" y="118167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153125" y="1480400"/>
              <a:ext cx="436271" cy="1270815"/>
            </a:xfrm>
            <a:custGeom>
              <a:avLst/>
              <a:pathLst>
                <a:path w="436271" h="1270815">
                  <a:moveTo>
                    <a:pt x="436271" y="12708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70669" y="27071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49377" y="380343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966325" y="278256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565544" y="272914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797549" y="27512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620276" y="25879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978385" y="310781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68447" y="273453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464616" y="336802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50685" y="272742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657831" y="262050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23854" y="281899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783499" y="259343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04870" y="279568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70669" y="244453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38125" y="373599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966325" y="278256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0163" y="273215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866792" y="275702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12138" y="261169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27387" y="315292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73131" y="273356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69448" y="273361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464616" y="336802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48424" y="272685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54863" y="262431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23854" y="281899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783499" y="259343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65476" y="27258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78859" y="274762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70669" y="270712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727307" y="367117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899056" y="278813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65544" y="272914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97549" y="27512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437395" y="279094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20276" y="25879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978385" y="310781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568447" y="273453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464616" y="336802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438956" y="269913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57831" y="262050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528420" y="281055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18715" y="263576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04870" y="279568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985053" y="2606716"/>
              <a:ext cx="1012060" cy="1215442"/>
            </a:xfrm>
            <a:custGeom>
              <a:avLst/>
              <a:pathLst>
                <a:path w="1012060" h="1215442">
                  <a:moveTo>
                    <a:pt x="604343" y="144500"/>
                  </a:moveTo>
                  <a:lnTo>
                    <a:pt x="604343" y="119137"/>
                  </a:lnTo>
                  <a:lnTo>
                    <a:pt x="611806" y="77077"/>
                  </a:lnTo>
                  <a:lnTo>
                    <a:pt x="628465" y="36863"/>
                  </a:lnTo>
                  <a:lnTo>
                    <a:pt x="653950" y="0"/>
                  </a:lnTo>
                  <a:lnTo>
                    <a:pt x="691505" y="32514"/>
                  </a:lnTo>
                  <a:lnTo>
                    <a:pt x="729402" y="15946"/>
                  </a:lnTo>
                  <a:lnTo>
                    <a:pt x="771685" y="6682"/>
                  </a:lnTo>
                  <a:lnTo>
                    <a:pt x="817174" y="5450"/>
                  </a:lnTo>
                  <a:lnTo>
                    <a:pt x="787816" y="38571"/>
                  </a:lnTo>
                  <a:lnTo>
                    <a:pt x="755567" y="67971"/>
                  </a:lnTo>
                  <a:lnTo>
                    <a:pt x="720751" y="93439"/>
                  </a:lnTo>
                  <a:lnTo>
                    <a:pt x="683706" y="114786"/>
                  </a:lnTo>
                  <a:lnTo>
                    <a:pt x="644783" y="131851"/>
                  </a:lnTo>
                  <a:lnTo>
                    <a:pt x="604343" y="144500"/>
                  </a:lnTo>
                  <a:lnTo>
                    <a:pt x="649124" y="136264"/>
                  </a:lnTo>
                  <a:lnTo>
                    <a:pt x="694797" y="133983"/>
                  </a:lnTo>
                  <a:lnTo>
                    <a:pt x="740770" y="137727"/>
                  </a:lnTo>
                  <a:lnTo>
                    <a:pt x="786444" y="147511"/>
                  </a:lnTo>
                  <a:lnTo>
                    <a:pt x="831223" y="163299"/>
                  </a:lnTo>
                  <a:lnTo>
                    <a:pt x="784456" y="171502"/>
                  </a:lnTo>
                  <a:lnTo>
                    <a:pt x="737794" y="173635"/>
                  </a:lnTo>
                  <a:lnTo>
                    <a:pt x="691832" y="169761"/>
                  </a:lnTo>
                  <a:lnTo>
                    <a:pt x="647157" y="159994"/>
                  </a:lnTo>
                  <a:lnTo>
                    <a:pt x="604343" y="144500"/>
                  </a:lnTo>
                  <a:lnTo>
                    <a:pt x="642933" y="162611"/>
                  </a:lnTo>
                  <a:lnTo>
                    <a:pt x="680577" y="182673"/>
                  </a:lnTo>
                  <a:lnTo>
                    <a:pt x="717200" y="204650"/>
                  </a:lnTo>
                  <a:lnTo>
                    <a:pt x="752730" y="228502"/>
                  </a:lnTo>
                  <a:lnTo>
                    <a:pt x="787096" y="254186"/>
                  </a:lnTo>
                  <a:lnTo>
                    <a:pt x="820228" y="281659"/>
                  </a:lnTo>
                  <a:lnTo>
                    <a:pt x="852057" y="310873"/>
                  </a:lnTo>
                  <a:lnTo>
                    <a:pt x="882517" y="341780"/>
                  </a:lnTo>
                  <a:lnTo>
                    <a:pt x="911543" y="374328"/>
                  </a:lnTo>
                  <a:lnTo>
                    <a:pt x="939070" y="408464"/>
                  </a:lnTo>
                  <a:lnTo>
                    <a:pt x="965039" y="444131"/>
                  </a:lnTo>
                  <a:lnTo>
                    <a:pt x="989388" y="481273"/>
                  </a:lnTo>
                  <a:lnTo>
                    <a:pt x="1012060" y="519829"/>
                  </a:lnTo>
                  <a:lnTo>
                    <a:pt x="972754" y="502895"/>
                  </a:lnTo>
                  <a:lnTo>
                    <a:pt x="934713" y="484101"/>
                  </a:lnTo>
                  <a:lnTo>
                    <a:pt x="898008" y="463505"/>
                  </a:lnTo>
                  <a:lnTo>
                    <a:pt x="862710" y="441166"/>
                  </a:lnTo>
                  <a:lnTo>
                    <a:pt x="828886" y="417147"/>
                  </a:lnTo>
                  <a:lnTo>
                    <a:pt x="796601" y="391513"/>
                  </a:lnTo>
                  <a:lnTo>
                    <a:pt x="765919" y="364331"/>
                  </a:lnTo>
                  <a:lnTo>
                    <a:pt x="736898" y="335670"/>
                  </a:lnTo>
                  <a:lnTo>
                    <a:pt x="709597" y="305602"/>
                  </a:lnTo>
                  <a:lnTo>
                    <a:pt x="684070" y="274200"/>
                  </a:lnTo>
                  <a:lnTo>
                    <a:pt x="660370" y="241540"/>
                  </a:lnTo>
                  <a:lnTo>
                    <a:pt x="638545" y="207699"/>
                  </a:lnTo>
                  <a:lnTo>
                    <a:pt x="656535" y="244065"/>
                  </a:lnTo>
                  <a:lnTo>
                    <a:pt x="673565" y="280913"/>
                  </a:lnTo>
                  <a:lnTo>
                    <a:pt x="689627" y="318222"/>
                  </a:lnTo>
                  <a:lnTo>
                    <a:pt x="704711" y="355973"/>
                  </a:lnTo>
                  <a:lnTo>
                    <a:pt x="718807" y="394148"/>
                  </a:lnTo>
                  <a:lnTo>
                    <a:pt x="731909" y="432726"/>
                  </a:lnTo>
                  <a:lnTo>
                    <a:pt x="744007" y="471687"/>
                  </a:lnTo>
                  <a:lnTo>
                    <a:pt x="755094" y="511013"/>
                  </a:lnTo>
                  <a:lnTo>
                    <a:pt x="765162" y="550683"/>
                  </a:lnTo>
                  <a:lnTo>
                    <a:pt x="774205" y="590676"/>
                  </a:lnTo>
                  <a:lnTo>
                    <a:pt x="782215" y="630973"/>
                  </a:lnTo>
                  <a:lnTo>
                    <a:pt x="789187" y="671554"/>
                  </a:lnTo>
                  <a:lnTo>
                    <a:pt x="795113" y="712397"/>
                  </a:lnTo>
                  <a:lnTo>
                    <a:pt x="799990" y="753483"/>
                  </a:lnTo>
                  <a:lnTo>
                    <a:pt x="803810" y="794790"/>
                  </a:lnTo>
                  <a:lnTo>
                    <a:pt x="806570" y="836298"/>
                  </a:lnTo>
                  <a:lnTo>
                    <a:pt x="808265" y="877986"/>
                  </a:lnTo>
                  <a:lnTo>
                    <a:pt x="808890" y="919833"/>
                  </a:lnTo>
                  <a:lnTo>
                    <a:pt x="808443" y="961818"/>
                  </a:lnTo>
                  <a:lnTo>
                    <a:pt x="806918" y="1003921"/>
                  </a:lnTo>
                  <a:lnTo>
                    <a:pt x="804314" y="1046118"/>
                  </a:lnTo>
                  <a:lnTo>
                    <a:pt x="800628" y="1088391"/>
                  </a:lnTo>
                  <a:lnTo>
                    <a:pt x="795856" y="1130717"/>
                  </a:lnTo>
                  <a:lnTo>
                    <a:pt x="789998" y="1173074"/>
                  </a:lnTo>
                  <a:lnTo>
                    <a:pt x="783052" y="1215442"/>
                  </a:lnTo>
                  <a:lnTo>
                    <a:pt x="751019" y="1186017"/>
                  </a:lnTo>
                  <a:lnTo>
                    <a:pt x="720602" y="1155678"/>
                  </a:lnTo>
                  <a:lnTo>
                    <a:pt x="691826" y="1124486"/>
                  </a:lnTo>
                  <a:lnTo>
                    <a:pt x="664713" y="1092507"/>
                  </a:lnTo>
                  <a:lnTo>
                    <a:pt x="639285" y="1059805"/>
                  </a:lnTo>
                  <a:lnTo>
                    <a:pt x="615561" y="1026444"/>
                  </a:lnTo>
                  <a:lnTo>
                    <a:pt x="593557" y="992491"/>
                  </a:lnTo>
                  <a:lnTo>
                    <a:pt x="573287" y="958011"/>
                  </a:lnTo>
                  <a:lnTo>
                    <a:pt x="554763" y="923071"/>
                  </a:lnTo>
                  <a:lnTo>
                    <a:pt x="537995" y="887737"/>
                  </a:lnTo>
                  <a:lnTo>
                    <a:pt x="522991" y="852075"/>
                  </a:lnTo>
                  <a:lnTo>
                    <a:pt x="509755" y="816153"/>
                  </a:lnTo>
                  <a:lnTo>
                    <a:pt x="498291" y="780037"/>
                  </a:lnTo>
                  <a:lnTo>
                    <a:pt x="490124" y="735899"/>
                  </a:lnTo>
                  <a:lnTo>
                    <a:pt x="484129" y="691783"/>
                  </a:lnTo>
                  <a:lnTo>
                    <a:pt x="480298" y="647771"/>
                  </a:lnTo>
                  <a:lnTo>
                    <a:pt x="478622" y="603945"/>
                  </a:lnTo>
                  <a:lnTo>
                    <a:pt x="479087" y="560386"/>
                  </a:lnTo>
                  <a:lnTo>
                    <a:pt x="481680" y="517174"/>
                  </a:lnTo>
                  <a:lnTo>
                    <a:pt x="486381" y="474388"/>
                  </a:lnTo>
                  <a:lnTo>
                    <a:pt x="493170" y="432109"/>
                  </a:lnTo>
                  <a:lnTo>
                    <a:pt x="502024" y="390413"/>
                  </a:lnTo>
                  <a:lnTo>
                    <a:pt x="512917" y="349379"/>
                  </a:lnTo>
                  <a:lnTo>
                    <a:pt x="525819" y="309083"/>
                  </a:lnTo>
                  <a:lnTo>
                    <a:pt x="540701" y="269601"/>
                  </a:lnTo>
                  <a:lnTo>
                    <a:pt x="557528" y="231006"/>
                  </a:lnTo>
                  <a:lnTo>
                    <a:pt x="573208" y="184502"/>
                  </a:lnTo>
                  <a:lnTo>
                    <a:pt x="602122" y="146545"/>
                  </a:lnTo>
                  <a:lnTo>
                    <a:pt x="604343" y="144500"/>
                  </a:lnTo>
                  <a:lnTo>
                    <a:pt x="566972" y="159919"/>
                  </a:lnTo>
                  <a:lnTo>
                    <a:pt x="528938" y="173684"/>
                  </a:lnTo>
                  <a:lnTo>
                    <a:pt x="490298" y="185771"/>
                  </a:lnTo>
                  <a:lnTo>
                    <a:pt x="451107" y="196163"/>
                  </a:lnTo>
                  <a:lnTo>
                    <a:pt x="411421" y="204841"/>
                  </a:lnTo>
                  <a:lnTo>
                    <a:pt x="371297" y="211788"/>
                  </a:lnTo>
                  <a:lnTo>
                    <a:pt x="330792" y="216990"/>
                  </a:lnTo>
                  <a:lnTo>
                    <a:pt x="289962" y="220434"/>
                  </a:lnTo>
                  <a:lnTo>
                    <a:pt x="248868" y="222108"/>
                  </a:lnTo>
                  <a:lnTo>
                    <a:pt x="207565" y="222004"/>
                  </a:lnTo>
                  <a:lnTo>
                    <a:pt x="166114" y="220112"/>
                  </a:lnTo>
                  <a:lnTo>
                    <a:pt x="124573" y="216427"/>
                  </a:lnTo>
                  <a:lnTo>
                    <a:pt x="83001" y="210944"/>
                  </a:lnTo>
                  <a:lnTo>
                    <a:pt x="41456" y="203661"/>
                  </a:lnTo>
                  <a:lnTo>
                    <a:pt x="0" y="194577"/>
                  </a:lnTo>
                  <a:lnTo>
                    <a:pt x="40755" y="177820"/>
                  </a:lnTo>
                  <a:lnTo>
                    <a:pt x="81942" y="163017"/>
                  </a:lnTo>
                  <a:lnTo>
                    <a:pt x="123491" y="150179"/>
                  </a:lnTo>
                  <a:lnTo>
                    <a:pt x="165331" y="139314"/>
                  </a:lnTo>
                  <a:lnTo>
                    <a:pt x="207392" y="130429"/>
                  </a:lnTo>
                  <a:lnTo>
                    <a:pt x="249605" y="123527"/>
                  </a:lnTo>
                  <a:lnTo>
                    <a:pt x="291900" y="118610"/>
                  </a:lnTo>
                  <a:lnTo>
                    <a:pt x="334205" y="115677"/>
                  </a:lnTo>
                  <a:lnTo>
                    <a:pt x="376451" y="114725"/>
                  </a:lnTo>
                  <a:lnTo>
                    <a:pt x="418569" y="115750"/>
                  </a:lnTo>
                  <a:lnTo>
                    <a:pt x="460488" y="118745"/>
                  </a:lnTo>
                  <a:lnTo>
                    <a:pt x="502139" y="123699"/>
                  </a:lnTo>
                  <a:lnTo>
                    <a:pt x="543452" y="130602"/>
                  </a:lnTo>
                  <a:lnTo>
                    <a:pt x="584360" y="139439"/>
                  </a:lnTo>
                  <a:lnTo>
                    <a:pt x="599219" y="141152"/>
                  </a:lnTo>
                  <a:lnTo>
                    <a:pt x="604343" y="144500"/>
                  </a:lnTo>
                  <a:lnTo>
                    <a:pt x="604343" y="14450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985053" y="2463267"/>
              <a:ext cx="1061062" cy="1291459"/>
            </a:xfrm>
            <a:custGeom>
              <a:avLst/>
              <a:pathLst>
                <a:path w="1061062" h="1291459">
                  <a:moveTo>
                    <a:pt x="604343" y="287948"/>
                  </a:moveTo>
                  <a:lnTo>
                    <a:pt x="592839" y="248454"/>
                  </a:lnTo>
                  <a:lnTo>
                    <a:pt x="585090" y="207962"/>
                  </a:lnTo>
                  <a:lnTo>
                    <a:pt x="581162" y="166738"/>
                  </a:lnTo>
                  <a:lnTo>
                    <a:pt x="581101" y="125056"/>
                  </a:lnTo>
                  <a:lnTo>
                    <a:pt x="584939" y="83188"/>
                  </a:lnTo>
                  <a:lnTo>
                    <a:pt x="592688" y="41410"/>
                  </a:lnTo>
                  <a:lnTo>
                    <a:pt x="604343" y="0"/>
                  </a:lnTo>
                  <a:lnTo>
                    <a:pt x="624814" y="40904"/>
                  </a:lnTo>
                  <a:lnTo>
                    <a:pt x="638551" y="82950"/>
                  </a:lnTo>
                  <a:lnTo>
                    <a:pt x="645530" y="125307"/>
                  </a:lnTo>
                  <a:lnTo>
                    <a:pt x="645813" y="167151"/>
                  </a:lnTo>
                  <a:lnTo>
                    <a:pt x="688538" y="179775"/>
                  </a:lnTo>
                  <a:lnTo>
                    <a:pt x="727156" y="161703"/>
                  </a:lnTo>
                  <a:lnTo>
                    <a:pt x="770442" y="151155"/>
                  </a:lnTo>
                  <a:lnTo>
                    <a:pt x="817174" y="148899"/>
                  </a:lnTo>
                  <a:lnTo>
                    <a:pt x="787816" y="182020"/>
                  </a:lnTo>
                  <a:lnTo>
                    <a:pt x="755567" y="211420"/>
                  </a:lnTo>
                  <a:lnTo>
                    <a:pt x="720751" y="236887"/>
                  </a:lnTo>
                  <a:lnTo>
                    <a:pt x="683706" y="258234"/>
                  </a:lnTo>
                  <a:lnTo>
                    <a:pt x="644783" y="275300"/>
                  </a:lnTo>
                  <a:lnTo>
                    <a:pt x="604343" y="287948"/>
                  </a:lnTo>
                  <a:lnTo>
                    <a:pt x="645939" y="279483"/>
                  </a:lnTo>
                  <a:lnTo>
                    <a:pt x="688241" y="274965"/>
                  </a:lnTo>
                  <a:lnTo>
                    <a:pt x="730970" y="274438"/>
                  </a:lnTo>
                  <a:lnTo>
                    <a:pt x="773841" y="277927"/>
                  </a:lnTo>
                  <a:lnTo>
                    <a:pt x="816570" y="285442"/>
                  </a:lnTo>
                  <a:lnTo>
                    <a:pt x="858874" y="296970"/>
                  </a:lnTo>
                  <a:lnTo>
                    <a:pt x="900467" y="312486"/>
                  </a:lnTo>
                  <a:lnTo>
                    <a:pt x="857268" y="320993"/>
                  </a:lnTo>
                  <a:lnTo>
                    <a:pt x="814019" y="325487"/>
                  </a:lnTo>
                  <a:lnTo>
                    <a:pt x="771003" y="325987"/>
                  </a:lnTo>
                  <a:lnTo>
                    <a:pt x="728499" y="322529"/>
                  </a:lnTo>
                  <a:lnTo>
                    <a:pt x="686784" y="315166"/>
                  </a:lnTo>
                  <a:lnTo>
                    <a:pt x="646130" y="303970"/>
                  </a:lnTo>
                  <a:lnTo>
                    <a:pt x="606806" y="289028"/>
                  </a:lnTo>
                  <a:lnTo>
                    <a:pt x="644142" y="306462"/>
                  </a:lnTo>
                  <a:lnTo>
                    <a:pt x="680693" y="325534"/>
                  </a:lnTo>
                  <a:lnTo>
                    <a:pt x="716405" y="346218"/>
                  </a:lnTo>
                  <a:lnTo>
                    <a:pt x="751224" y="368486"/>
                  </a:lnTo>
                  <a:lnTo>
                    <a:pt x="785098" y="392307"/>
                  </a:lnTo>
                  <a:lnTo>
                    <a:pt x="817976" y="417651"/>
                  </a:lnTo>
                  <a:lnTo>
                    <a:pt x="849807" y="444484"/>
                  </a:lnTo>
                  <a:lnTo>
                    <a:pt x="880542" y="472774"/>
                  </a:lnTo>
                  <a:lnTo>
                    <a:pt x="910132" y="502483"/>
                  </a:lnTo>
                  <a:lnTo>
                    <a:pt x="938531" y="533575"/>
                  </a:lnTo>
                  <a:lnTo>
                    <a:pt x="965691" y="566012"/>
                  </a:lnTo>
                  <a:lnTo>
                    <a:pt x="991568" y="599753"/>
                  </a:lnTo>
                  <a:lnTo>
                    <a:pt x="1016117" y="634758"/>
                  </a:lnTo>
                  <a:lnTo>
                    <a:pt x="1039295" y="670984"/>
                  </a:lnTo>
                  <a:lnTo>
                    <a:pt x="1061062" y="708387"/>
                  </a:lnTo>
                  <a:lnTo>
                    <a:pt x="1022686" y="690455"/>
                  </a:lnTo>
                  <a:lnTo>
                    <a:pt x="985338" y="671049"/>
                  </a:lnTo>
                  <a:lnTo>
                    <a:pt x="949062" y="650205"/>
                  </a:lnTo>
                  <a:lnTo>
                    <a:pt x="913904" y="627963"/>
                  </a:lnTo>
                  <a:lnTo>
                    <a:pt x="879907" y="604361"/>
                  </a:lnTo>
                  <a:lnTo>
                    <a:pt x="847114" y="579440"/>
                  </a:lnTo>
                  <a:lnTo>
                    <a:pt x="815566" y="553242"/>
                  </a:lnTo>
                  <a:lnTo>
                    <a:pt x="785304" y="525810"/>
                  </a:lnTo>
                  <a:lnTo>
                    <a:pt x="756365" y="497188"/>
                  </a:lnTo>
                  <a:lnTo>
                    <a:pt x="728788" y="467422"/>
                  </a:lnTo>
                  <a:lnTo>
                    <a:pt x="702608" y="436558"/>
                  </a:lnTo>
                  <a:lnTo>
                    <a:pt x="677860" y="404643"/>
                  </a:lnTo>
                  <a:lnTo>
                    <a:pt x="654577" y="371726"/>
                  </a:lnTo>
                  <a:lnTo>
                    <a:pt x="632792" y="337856"/>
                  </a:lnTo>
                  <a:lnTo>
                    <a:pt x="612534" y="303083"/>
                  </a:lnTo>
                  <a:lnTo>
                    <a:pt x="630907" y="338624"/>
                  </a:lnTo>
                  <a:lnTo>
                    <a:pt x="648338" y="374647"/>
                  </a:lnTo>
                  <a:lnTo>
                    <a:pt x="664818" y="411135"/>
                  </a:lnTo>
                  <a:lnTo>
                    <a:pt x="680337" y="448067"/>
                  </a:lnTo>
                  <a:lnTo>
                    <a:pt x="694887" y="485425"/>
                  </a:lnTo>
                  <a:lnTo>
                    <a:pt x="708458" y="523189"/>
                  </a:lnTo>
                  <a:lnTo>
                    <a:pt x="721044" y="561341"/>
                  </a:lnTo>
                  <a:lnTo>
                    <a:pt x="732636" y="599860"/>
                  </a:lnTo>
                  <a:lnTo>
                    <a:pt x="743227" y="638728"/>
                  </a:lnTo>
                  <a:lnTo>
                    <a:pt x="752809" y="677923"/>
                  </a:lnTo>
                  <a:lnTo>
                    <a:pt x="761376" y="717427"/>
                  </a:lnTo>
                  <a:lnTo>
                    <a:pt x="768922" y="757219"/>
                  </a:lnTo>
                  <a:lnTo>
                    <a:pt x="775440" y="797280"/>
                  </a:lnTo>
                  <a:lnTo>
                    <a:pt x="780925" y="837588"/>
                  </a:lnTo>
                  <a:lnTo>
                    <a:pt x="785371" y="878124"/>
                  </a:lnTo>
                  <a:lnTo>
                    <a:pt x="788774" y="918867"/>
                  </a:lnTo>
                  <a:lnTo>
                    <a:pt x="791129" y="959797"/>
                  </a:lnTo>
                  <a:lnTo>
                    <a:pt x="792431" y="1000892"/>
                  </a:lnTo>
                  <a:lnTo>
                    <a:pt x="792677" y="1042133"/>
                  </a:lnTo>
                  <a:lnTo>
                    <a:pt x="791863" y="1083498"/>
                  </a:lnTo>
                  <a:lnTo>
                    <a:pt x="789986" y="1124967"/>
                  </a:lnTo>
                  <a:lnTo>
                    <a:pt x="787044" y="1166518"/>
                  </a:lnTo>
                  <a:lnTo>
                    <a:pt x="783033" y="1208132"/>
                  </a:lnTo>
                  <a:lnTo>
                    <a:pt x="777952" y="1249786"/>
                  </a:lnTo>
                  <a:lnTo>
                    <a:pt x="771800" y="1291459"/>
                  </a:lnTo>
                  <a:lnTo>
                    <a:pt x="736986" y="1262435"/>
                  </a:lnTo>
                  <a:lnTo>
                    <a:pt x="704072" y="1232254"/>
                  </a:lnTo>
                  <a:lnTo>
                    <a:pt x="673096" y="1201006"/>
                  </a:lnTo>
                  <a:lnTo>
                    <a:pt x="644091" y="1168780"/>
                  </a:lnTo>
                  <a:lnTo>
                    <a:pt x="617087" y="1135666"/>
                  </a:lnTo>
                  <a:lnTo>
                    <a:pt x="592110" y="1101755"/>
                  </a:lnTo>
                  <a:lnTo>
                    <a:pt x="569182" y="1067139"/>
                  </a:lnTo>
                  <a:lnTo>
                    <a:pt x="548323" y="1031911"/>
                  </a:lnTo>
                  <a:lnTo>
                    <a:pt x="529548" y="996164"/>
                  </a:lnTo>
                  <a:lnTo>
                    <a:pt x="512868" y="959991"/>
                  </a:lnTo>
                  <a:lnTo>
                    <a:pt x="498291" y="923485"/>
                  </a:lnTo>
                  <a:lnTo>
                    <a:pt x="490124" y="879347"/>
                  </a:lnTo>
                  <a:lnTo>
                    <a:pt x="484129" y="835231"/>
                  </a:lnTo>
                  <a:lnTo>
                    <a:pt x="480298" y="791220"/>
                  </a:lnTo>
                  <a:lnTo>
                    <a:pt x="478622" y="747394"/>
                  </a:lnTo>
                  <a:lnTo>
                    <a:pt x="479087" y="703835"/>
                  </a:lnTo>
                  <a:lnTo>
                    <a:pt x="481680" y="660622"/>
                  </a:lnTo>
                  <a:lnTo>
                    <a:pt x="486381" y="617837"/>
                  </a:lnTo>
                  <a:lnTo>
                    <a:pt x="493170" y="575557"/>
                  </a:lnTo>
                  <a:lnTo>
                    <a:pt x="502024" y="533862"/>
                  </a:lnTo>
                  <a:lnTo>
                    <a:pt x="512917" y="492828"/>
                  </a:lnTo>
                  <a:lnTo>
                    <a:pt x="525819" y="452532"/>
                  </a:lnTo>
                  <a:lnTo>
                    <a:pt x="540701" y="413049"/>
                  </a:lnTo>
                  <a:lnTo>
                    <a:pt x="557528" y="374455"/>
                  </a:lnTo>
                  <a:lnTo>
                    <a:pt x="573626" y="327413"/>
                  </a:lnTo>
                  <a:lnTo>
                    <a:pt x="603123" y="289072"/>
                  </a:lnTo>
                  <a:lnTo>
                    <a:pt x="604343" y="287948"/>
                  </a:lnTo>
                  <a:lnTo>
                    <a:pt x="566972" y="303368"/>
                  </a:lnTo>
                  <a:lnTo>
                    <a:pt x="528938" y="317132"/>
                  </a:lnTo>
                  <a:lnTo>
                    <a:pt x="490298" y="329220"/>
                  </a:lnTo>
                  <a:lnTo>
                    <a:pt x="451107" y="339612"/>
                  </a:lnTo>
                  <a:lnTo>
                    <a:pt x="411421" y="348289"/>
                  </a:lnTo>
                  <a:lnTo>
                    <a:pt x="371297" y="355237"/>
                  </a:lnTo>
                  <a:lnTo>
                    <a:pt x="330792" y="360439"/>
                  </a:lnTo>
                  <a:lnTo>
                    <a:pt x="289962" y="363883"/>
                  </a:lnTo>
                  <a:lnTo>
                    <a:pt x="248868" y="365557"/>
                  </a:lnTo>
                  <a:lnTo>
                    <a:pt x="207565" y="365452"/>
                  </a:lnTo>
                  <a:lnTo>
                    <a:pt x="166114" y="363561"/>
                  </a:lnTo>
                  <a:lnTo>
                    <a:pt x="124573" y="359876"/>
                  </a:lnTo>
                  <a:lnTo>
                    <a:pt x="83001" y="354393"/>
                  </a:lnTo>
                  <a:lnTo>
                    <a:pt x="41456" y="347110"/>
                  </a:lnTo>
                  <a:lnTo>
                    <a:pt x="0" y="338026"/>
                  </a:lnTo>
                  <a:lnTo>
                    <a:pt x="40589" y="321278"/>
                  </a:lnTo>
                  <a:lnTo>
                    <a:pt x="81609" y="306477"/>
                  </a:lnTo>
                  <a:lnTo>
                    <a:pt x="122991" y="293633"/>
                  </a:lnTo>
                  <a:lnTo>
                    <a:pt x="164664" y="282755"/>
                  </a:lnTo>
                  <a:lnTo>
                    <a:pt x="206560" y="273848"/>
                  </a:lnTo>
                  <a:lnTo>
                    <a:pt x="248607" y="266917"/>
                  </a:lnTo>
                  <a:lnTo>
                    <a:pt x="290737" y="261962"/>
                  </a:lnTo>
                  <a:lnTo>
                    <a:pt x="332879" y="258984"/>
                  </a:lnTo>
                  <a:lnTo>
                    <a:pt x="374964" y="257980"/>
                  </a:lnTo>
                  <a:lnTo>
                    <a:pt x="416922" y="258944"/>
                  </a:lnTo>
                  <a:lnTo>
                    <a:pt x="458683" y="261870"/>
                  </a:lnTo>
                  <a:lnTo>
                    <a:pt x="500179" y="266749"/>
                  </a:lnTo>
                  <a:lnTo>
                    <a:pt x="541340" y="273568"/>
                  </a:lnTo>
                  <a:lnTo>
                    <a:pt x="582098" y="282315"/>
                  </a:lnTo>
                  <a:lnTo>
                    <a:pt x="603838" y="287618"/>
                  </a:lnTo>
                  <a:lnTo>
                    <a:pt x="599151" y="281277"/>
                  </a:lnTo>
                  <a:lnTo>
                    <a:pt x="604343" y="28794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917784" y="2606716"/>
              <a:ext cx="1079329" cy="1083181"/>
            </a:xfrm>
            <a:custGeom>
              <a:avLst/>
              <a:pathLst>
                <a:path w="1079329" h="1083181">
                  <a:moveTo>
                    <a:pt x="671612" y="144500"/>
                  </a:moveTo>
                  <a:lnTo>
                    <a:pt x="671612" y="119137"/>
                  </a:lnTo>
                  <a:lnTo>
                    <a:pt x="679074" y="77077"/>
                  </a:lnTo>
                  <a:lnTo>
                    <a:pt x="695734" y="36863"/>
                  </a:lnTo>
                  <a:lnTo>
                    <a:pt x="721219" y="0"/>
                  </a:lnTo>
                  <a:lnTo>
                    <a:pt x="758774" y="32514"/>
                  </a:lnTo>
                  <a:lnTo>
                    <a:pt x="819658" y="47776"/>
                  </a:lnTo>
                  <a:lnTo>
                    <a:pt x="788258" y="81374"/>
                  </a:lnTo>
                  <a:lnTo>
                    <a:pt x="752586" y="108981"/>
                  </a:lnTo>
                  <a:lnTo>
                    <a:pt x="713427" y="130145"/>
                  </a:lnTo>
                  <a:lnTo>
                    <a:pt x="671612" y="144500"/>
                  </a:lnTo>
                  <a:lnTo>
                    <a:pt x="716393" y="136264"/>
                  </a:lnTo>
                  <a:lnTo>
                    <a:pt x="762066" y="133983"/>
                  </a:lnTo>
                  <a:lnTo>
                    <a:pt x="808039" y="137727"/>
                  </a:lnTo>
                  <a:lnTo>
                    <a:pt x="853713" y="147511"/>
                  </a:lnTo>
                  <a:lnTo>
                    <a:pt x="898492" y="163299"/>
                  </a:lnTo>
                  <a:lnTo>
                    <a:pt x="851725" y="171502"/>
                  </a:lnTo>
                  <a:lnTo>
                    <a:pt x="805063" y="173635"/>
                  </a:lnTo>
                  <a:lnTo>
                    <a:pt x="759101" y="169761"/>
                  </a:lnTo>
                  <a:lnTo>
                    <a:pt x="714426" y="159994"/>
                  </a:lnTo>
                  <a:lnTo>
                    <a:pt x="671612" y="144500"/>
                  </a:lnTo>
                  <a:lnTo>
                    <a:pt x="710202" y="162611"/>
                  </a:lnTo>
                  <a:lnTo>
                    <a:pt x="747846" y="182673"/>
                  </a:lnTo>
                  <a:lnTo>
                    <a:pt x="784469" y="204650"/>
                  </a:lnTo>
                  <a:lnTo>
                    <a:pt x="819999" y="228502"/>
                  </a:lnTo>
                  <a:lnTo>
                    <a:pt x="854365" y="254186"/>
                  </a:lnTo>
                  <a:lnTo>
                    <a:pt x="887497" y="281659"/>
                  </a:lnTo>
                  <a:lnTo>
                    <a:pt x="919326" y="310873"/>
                  </a:lnTo>
                  <a:lnTo>
                    <a:pt x="949786" y="341780"/>
                  </a:lnTo>
                  <a:lnTo>
                    <a:pt x="978812" y="374328"/>
                  </a:lnTo>
                  <a:lnTo>
                    <a:pt x="1006339" y="408464"/>
                  </a:lnTo>
                  <a:lnTo>
                    <a:pt x="1032308" y="444131"/>
                  </a:lnTo>
                  <a:lnTo>
                    <a:pt x="1056657" y="481273"/>
                  </a:lnTo>
                  <a:lnTo>
                    <a:pt x="1079329" y="519829"/>
                  </a:lnTo>
                  <a:lnTo>
                    <a:pt x="1040023" y="502895"/>
                  </a:lnTo>
                  <a:lnTo>
                    <a:pt x="1001981" y="484101"/>
                  </a:lnTo>
                  <a:lnTo>
                    <a:pt x="965277" y="463505"/>
                  </a:lnTo>
                  <a:lnTo>
                    <a:pt x="929979" y="441166"/>
                  </a:lnTo>
                  <a:lnTo>
                    <a:pt x="896155" y="417147"/>
                  </a:lnTo>
                  <a:lnTo>
                    <a:pt x="863870" y="391513"/>
                  </a:lnTo>
                  <a:lnTo>
                    <a:pt x="833188" y="364331"/>
                  </a:lnTo>
                  <a:lnTo>
                    <a:pt x="804167" y="335670"/>
                  </a:lnTo>
                  <a:lnTo>
                    <a:pt x="776866" y="305602"/>
                  </a:lnTo>
                  <a:lnTo>
                    <a:pt x="751339" y="274200"/>
                  </a:lnTo>
                  <a:lnTo>
                    <a:pt x="727638" y="241540"/>
                  </a:lnTo>
                  <a:lnTo>
                    <a:pt x="705814" y="207699"/>
                  </a:lnTo>
                  <a:lnTo>
                    <a:pt x="723363" y="243659"/>
                  </a:lnTo>
                  <a:lnTo>
                    <a:pt x="739834" y="280153"/>
                  </a:lnTo>
                  <a:lnTo>
                    <a:pt x="755216" y="317156"/>
                  </a:lnTo>
                  <a:lnTo>
                    <a:pt x="769497" y="354644"/>
                  </a:lnTo>
                  <a:lnTo>
                    <a:pt x="782667" y="392593"/>
                  </a:lnTo>
                  <a:lnTo>
                    <a:pt x="794713" y="430976"/>
                  </a:lnTo>
                  <a:lnTo>
                    <a:pt x="805628" y="469770"/>
                  </a:lnTo>
                  <a:lnTo>
                    <a:pt x="815401" y="508948"/>
                  </a:lnTo>
                  <a:lnTo>
                    <a:pt x="824023" y="548485"/>
                  </a:lnTo>
                  <a:lnTo>
                    <a:pt x="831485" y="588355"/>
                  </a:lnTo>
                  <a:lnTo>
                    <a:pt x="837781" y="628532"/>
                  </a:lnTo>
                  <a:lnTo>
                    <a:pt x="842901" y="668990"/>
                  </a:lnTo>
                  <a:lnTo>
                    <a:pt x="846841" y="709702"/>
                  </a:lnTo>
                  <a:lnTo>
                    <a:pt x="849592" y="750643"/>
                  </a:lnTo>
                  <a:lnTo>
                    <a:pt x="851150" y="791786"/>
                  </a:lnTo>
                  <a:lnTo>
                    <a:pt x="851508" y="833104"/>
                  </a:lnTo>
                  <a:lnTo>
                    <a:pt x="850663" y="874570"/>
                  </a:lnTo>
                  <a:lnTo>
                    <a:pt x="848610" y="916158"/>
                  </a:lnTo>
                  <a:lnTo>
                    <a:pt x="845345" y="957840"/>
                  </a:lnTo>
                  <a:lnTo>
                    <a:pt x="840865" y="999589"/>
                  </a:lnTo>
                  <a:lnTo>
                    <a:pt x="835168" y="1041379"/>
                  </a:lnTo>
                  <a:lnTo>
                    <a:pt x="828250" y="1083181"/>
                  </a:lnTo>
                  <a:lnTo>
                    <a:pt x="793075" y="1057382"/>
                  </a:lnTo>
                  <a:lnTo>
                    <a:pt x="759782" y="1030316"/>
                  </a:lnTo>
                  <a:lnTo>
                    <a:pt x="728414" y="1002081"/>
                  </a:lnTo>
                  <a:lnTo>
                    <a:pt x="699013" y="972773"/>
                  </a:lnTo>
                  <a:lnTo>
                    <a:pt x="671612" y="942493"/>
                  </a:lnTo>
                  <a:lnTo>
                    <a:pt x="646244" y="911340"/>
                  </a:lnTo>
                  <a:lnTo>
                    <a:pt x="622935" y="879415"/>
                  </a:lnTo>
                  <a:lnTo>
                    <a:pt x="601707" y="846821"/>
                  </a:lnTo>
                  <a:lnTo>
                    <a:pt x="582577" y="813661"/>
                  </a:lnTo>
                  <a:lnTo>
                    <a:pt x="565560" y="780037"/>
                  </a:lnTo>
                  <a:lnTo>
                    <a:pt x="558033" y="738379"/>
                  </a:lnTo>
                  <a:lnTo>
                    <a:pt x="552411" y="696741"/>
                  </a:lnTo>
                  <a:lnTo>
                    <a:pt x="548687" y="655191"/>
                  </a:lnTo>
                  <a:lnTo>
                    <a:pt x="546855" y="613794"/>
                  </a:lnTo>
                  <a:lnTo>
                    <a:pt x="546903" y="572618"/>
                  </a:lnTo>
                  <a:lnTo>
                    <a:pt x="548821" y="531726"/>
                  </a:lnTo>
                  <a:lnTo>
                    <a:pt x="552595" y="491186"/>
                  </a:lnTo>
                  <a:lnTo>
                    <a:pt x="558207" y="451060"/>
                  </a:lnTo>
                  <a:lnTo>
                    <a:pt x="565641" y="411414"/>
                  </a:lnTo>
                  <a:lnTo>
                    <a:pt x="574877" y="372311"/>
                  </a:lnTo>
                  <a:lnTo>
                    <a:pt x="585892" y="333813"/>
                  </a:lnTo>
                  <a:lnTo>
                    <a:pt x="598662" y="295983"/>
                  </a:lnTo>
                  <a:lnTo>
                    <a:pt x="613162" y="258881"/>
                  </a:lnTo>
                  <a:lnTo>
                    <a:pt x="629363" y="222569"/>
                  </a:lnTo>
                  <a:lnTo>
                    <a:pt x="643424" y="180716"/>
                  </a:lnTo>
                  <a:lnTo>
                    <a:pt x="669391" y="146545"/>
                  </a:lnTo>
                  <a:lnTo>
                    <a:pt x="630902" y="174421"/>
                  </a:lnTo>
                  <a:lnTo>
                    <a:pt x="586718" y="193513"/>
                  </a:lnTo>
                  <a:lnTo>
                    <a:pt x="538338" y="202959"/>
                  </a:lnTo>
                  <a:lnTo>
                    <a:pt x="499270" y="214925"/>
                  </a:lnTo>
                  <a:lnTo>
                    <a:pt x="459531" y="224932"/>
                  </a:lnTo>
                  <a:lnTo>
                    <a:pt x="419195" y="232953"/>
                  </a:lnTo>
                  <a:lnTo>
                    <a:pt x="378340" y="238965"/>
                  </a:lnTo>
                  <a:lnTo>
                    <a:pt x="337040" y="242949"/>
                  </a:lnTo>
                  <a:lnTo>
                    <a:pt x="295373" y="244885"/>
                  </a:lnTo>
                  <a:lnTo>
                    <a:pt x="253417" y="244759"/>
                  </a:lnTo>
                  <a:lnTo>
                    <a:pt x="211249" y="242557"/>
                  </a:lnTo>
                  <a:lnTo>
                    <a:pt x="168948" y="238269"/>
                  </a:lnTo>
                  <a:lnTo>
                    <a:pt x="126594" y="231888"/>
                  </a:lnTo>
                  <a:lnTo>
                    <a:pt x="84264" y="223409"/>
                  </a:lnTo>
                  <a:lnTo>
                    <a:pt x="42040" y="212830"/>
                  </a:lnTo>
                  <a:lnTo>
                    <a:pt x="0" y="200151"/>
                  </a:lnTo>
                  <a:lnTo>
                    <a:pt x="40122" y="180683"/>
                  </a:lnTo>
                  <a:lnTo>
                    <a:pt x="80773" y="163293"/>
                  </a:lnTo>
                  <a:lnTo>
                    <a:pt x="121873" y="147996"/>
                  </a:lnTo>
                  <a:lnTo>
                    <a:pt x="163342" y="134801"/>
                  </a:lnTo>
                  <a:lnTo>
                    <a:pt x="205101" y="123718"/>
                  </a:lnTo>
                  <a:lnTo>
                    <a:pt x="247067" y="114752"/>
                  </a:lnTo>
                  <a:lnTo>
                    <a:pt x="289161" y="107906"/>
                  </a:lnTo>
                  <a:lnTo>
                    <a:pt x="331302" y="103178"/>
                  </a:lnTo>
                  <a:lnTo>
                    <a:pt x="373409" y="100568"/>
                  </a:lnTo>
                  <a:lnTo>
                    <a:pt x="415402" y="100069"/>
                  </a:lnTo>
                  <a:lnTo>
                    <a:pt x="457201" y="101673"/>
                  </a:lnTo>
                  <a:lnTo>
                    <a:pt x="498727" y="105370"/>
                  </a:lnTo>
                  <a:lnTo>
                    <a:pt x="539900" y="111146"/>
                  </a:lnTo>
                  <a:lnTo>
                    <a:pt x="584872" y="112023"/>
                  </a:lnTo>
                  <a:lnTo>
                    <a:pt x="627561" y="122207"/>
                  </a:lnTo>
                  <a:lnTo>
                    <a:pt x="666488" y="141152"/>
                  </a:lnTo>
                  <a:lnTo>
                    <a:pt x="671612" y="144500"/>
                  </a:lnTo>
                  <a:lnTo>
                    <a:pt x="671612" y="14450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3943737" y="1341557"/>
              <a:ext cx="1291318" cy="191800"/>
            </a:xfrm>
            <a:custGeom>
              <a:avLst/>
              <a:pathLst>
                <a:path w="1291318" h="191800">
                  <a:moveTo>
                    <a:pt x="0" y="191800"/>
                  </a:moveTo>
                  <a:lnTo>
                    <a:pt x="1291318" y="191800"/>
                  </a:lnTo>
                  <a:lnTo>
                    <a:pt x="1291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3989457" y="1355991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0" name="pg129"/>
            <p:cNvSpPr/>
            <p:nvPr/>
          </p:nvSpPr>
          <p:spPr>
            <a:xfrm>
              <a:off x="3661115" y="3951157"/>
              <a:ext cx="2289038" cy="191800"/>
            </a:xfrm>
            <a:custGeom>
              <a:avLst/>
              <a:pathLst>
                <a:path w="2289038" h="191800">
                  <a:moveTo>
                    <a:pt x="0" y="191800"/>
                  </a:moveTo>
                  <a:lnTo>
                    <a:pt x="2289038" y="191800"/>
                  </a:lnTo>
                  <a:lnTo>
                    <a:pt x="2289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3706835" y="3993454"/>
              <a:ext cx="219759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2" name="pg131"/>
            <p:cNvSpPr/>
            <p:nvPr/>
          </p:nvSpPr>
          <p:spPr>
            <a:xfrm>
              <a:off x="3096489" y="2763805"/>
              <a:ext cx="1066916" cy="191800"/>
            </a:xfrm>
            <a:custGeom>
              <a:avLst/>
              <a:pathLst>
                <a:path w="1066916" h="191800">
                  <a:moveTo>
                    <a:pt x="0" y="191800"/>
                  </a:moveTo>
                  <a:lnTo>
                    <a:pt x="1066916" y="191800"/>
                  </a:lnTo>
                  <a:lnTo>
                    <a:pt x="1066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2442565" y="2778239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4" name="pg133"/>
            <p:cNvSpPr/>
            <p:nvPr/>
          </p:nvSpPr>
          <p:spPr>
            <a:xfrm>
              <a:off x="3096489" y="1936758"/>
              <a:ext cx="1315271" cy="191800"/>
            </a:xfrm>
            <a:custGeom>
              <a:avLst/>
              <a:pathLst>
                <a:path w="1315271" h="191800">
                  <a:moveTo>
                    <a:pt x="0" y="191800"/>
                  </a:moveTo>
                  <a:lnTo>
                    <a:pt x="1315271" y="191800"/>
                  </a:lnTo>
                  <a:lnTo>
                    <a:pt x="1315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2613083" y="1951261"/>
              <a:ext cx="175295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6" name="pg135"/>
            <p:cNvSpPr/>
            <p:nvPr/>
          </p:nvSpPr>
          <p:spPr>
            <a:xfrm>
              <a:off x="4929678" y="2763805"/>
              <a:ext cx="1152626" cy="191800"/>
            </a:xfrm>
            <a:custGeom>
              <a:avLst/>
              <a:pathLst>
                <a:path w="1152626" h="191800">
                  <a:moveTo>
                    <a:pt x="0" y="191800"/>
                  </a:moveTo>
                  <a:lnTo>
                    <a:pt x="1152626" y="191800"/>
                  </a:lnTo>
                  <a:lnTo>
                    <a:pt x="1152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4975398" y="2805486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8" name="pg137"/>
            <p:cNvSpPr/>
            <p:nvPr/>
          </p:nvSpPr>
          <p:spPr>
            <a:xfrm>
              <a:off x="3096489" y="3183047"/>
              <a:ext cx="1021172" cy="191800"/>
            </a:xfrm>
            <a:custGeom>
              <a:avLst/>
              <a:pathLst>
                <a:path w="1021172" h="191800">
                  <a:moveTo>
                    <a:pt x="0" y="191800"/>
                  </a:moveTo>
                  <a:lnTo>
                    <a:pt x="1021172" y="191800"/>
                  </a:lnTo>
                  <a:lnTo>
                    <a:pt x="1021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2700642" y="3227124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40" name="pg139"/>
            <p:cNvSpPr/>
            <p:nvPr/>
          </p:nvSpPr>
          <p:spPr>
            <a:xfrm>
              <a:off x="4027438" y="1412740"/>
              <a:ext cx="1977071" cy="191800"/>
            </a:xfrm>
            <a:custGeom>
              <a:avLst/>
              <a:pathLst>
                <a:path w="1977071" h="191800">
                  <a:moveTo>
                    <a:pt x="0" y="191800"/>
                  </a:moveTo>
                  <a:lnTo>
                    <a:pt x="1977071" y="191800"/>
                  </a:lnTo>
                  <a:lnTo>
                    <a:pt x="19770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4073158" y="1455037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2" name="pg141"/>
            <p:cNvSpPr/>
            <p:nvPr/>
          </p:nvSpPr>
          <p:spPr>
            <a:xfrm>
              <a:off x="4933406" y="3545100"/>
              <a:ext cx="1148898" cy="191800"/>
            </a:xfrm>
            <a:custGeom>
              <a:avLst/>
              <a:pathLst>
                <a:path w="1148898" h="191800">
                  <a:moveTo>
                    <a:pt x="0" y="191800"/>
                  </a:moveTo>
                  <a:lnTo>
                    <a:pt x="1148898" y="191800"/>
                  </a:lnTo>
                  <a:lnTo>
                    <a:pt x="114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4979126" y="3561246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4" name="pg143"/>
            <p:cNvSpPr/>
            <p:nvPr/>
          </p:nvSpPr>
          <p:spPr>
            <a:xfrm>
              <a:off x="5162451" y="3183047"/>
              <a:ext cx="919853" cy="191800"/>
            </a:xfrm>
            <a:custGeom>
              <a:avLst/>
              <a:pathLst>
                <a:path w="919853" h="191800">
                  <a:moveTo>
                    <a:pt x="0" y="191800"/>
                  </a:moveTo>
                  <a:lnTo>
                    <a:pt x="919853" y="191800"/>
                  </a:lnTo>
                  <a:lnTo>
                    <a:pt x="919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208171" y="3227124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6" name="pg145"/>
            <p:cNvSpPr/>
            <p:nvPr/>
          </p:nvSpPr>
          <p:spPr>
            <a:xfrm>
              <a:off x="3096489" y="3545100"/>
              <a:ext cx="1355096" cy="191800"/>
            </a:xfrm>
            <a:custGeom>
              <a:avLst/>
              <a:pathLst>
                <a:path w="1355096" h="191800">
                  <a:moveTo>
                    <a:pt x="0" y="191800"/>
                  </a:moveTo>
                  <a:lnTo>
                    <a:pt x="1355096" y="191800"/>
                  </a:lnTo>
                  <a:lnTo>
                    <a:pt x="1355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2839800" y="3559603"/>
              <a:ext cx="156606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48" name="pg147"/>
            <p:cNvSpPr/>
            <p:nvPr/>
          </p:nvSpPr>
          <p:spPr>
            <a:xfrm>
              <a:off x="3614337" y="3951157"/>
              <a:ext cx="1517643" cy="191800"/>
            </a:xfrm>
            <a:custGeom>
              <a:avLst/>
              <a:pathLst>
                <a:path w="1517643" h="191800">
                  <a:moveTo>
                    <a:pt x="0" y="191800"/>
                  </a:moveTo>
                  <a:lnTo>
                    <a:pt x="1517643" y="191800"/>
                  </a:lnTo>
                  <a:lnTo>
                    <a:pt x="15176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3660057" y="3969014"/>
              <a:ext cx="1426203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50" name="pg149"/>
            <p:cNvSpPr/>
            <p:nvPr/>
          </p:nvSpPr>
          <p:spPr>
            <a:xfrm>
              <a:off x="3767678" y="2332807"/>
              <a:ext cx="2314625" cy="191800"/>
            </a:xfrm>
            <a:custGeom>
              <a:avLst/>
              <a:pathLst>
                <a:path w="2314625" h="191800">
                  <a:moveTo>
                    <a:pt x="0" y="191800"/>
                  </a:moveTo>
                  <a:lnTo>
                    <a:pt x="2314625" y="191800"/>
                  </a:lnTo>
                  <a:lnTo>
                    <a:pt x="231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3813398" y="2347310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3096489" y="2332807"/>
              <a:ext cx="1437804" cy="191800"/>
            </a:xfrm>
            <a:custGeom>
              <a:avLst/>
              <a:pathLst>
                <a:path w="1437804" h="191800">
                  <a:moveTo>
                    <a:pt x="0" y="191800"/>
                  </a:moveTo>
                  <a:lnTo>
                    <a:pt x="1437804" y="191800"/>
                  </a:lnTo>
                  <a:lnTo>
                    <a:pt x="143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2143104" y="2375104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4559733" y="1618576"/>
              <a:ext cx="1522571" cy="191800"/>
            </a:xfrm>
            <a:custGeom>
              <a:avLst/>
              <a:pathLst>
                <a:path w="1522571" h="191800">
                  <a:moveTo>
                    <a:pt x="0" y="191800"/>
                  </a:moveTo>
                  <a:lnTo>
                    <a:pt x="1522571" y="191800"/>
                  </a:lnTo>
                  <a:lnTo>
                    <a:pt x="15225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4605453" y="1660257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3096489" y="3810732"/>
              <a:ext cx="2019848" cy="191800"/>
            </a:xfrm>
            <a:custGeom>
              <a:avLst/>
              <a:pathLst>
                <a:path w="2019848" h="191800">
                  <a:moveTo>
                    <a:pt x="0" y="191800"/>
                  </a:moveTo>
                  <a:lnTo>
                    <a:pt x="2019848" y="191800"/>
                  </a:lnTo>
                  <a:lnTo>
                    <a:pt x="20198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2857616" y="3825166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58" name="pg157"/>
            <p:cNvSpPr/>
            <p:nvPr/>
          </p:nvSpPr>
          <p:spPr>
            <a:xfrm>
              <a:off x="4836826" y="1936758"/>
              <a:ext cx="1245478" cy="191800"/>
            </a:xfrm>
            <a:custGeom>
              <a:avLst/>
              <a:pathLst>
                <a:path w="1245478" h="191800">
                  <a:moveTo>
                    <a:pt x="0" y="191800"/>
                  </a:moveTo>
                  <a:lnTo>
                    <a:pt x="1245478" y="191800"/>
                  </a:lnTo>
                  <a:lnTo>
                    <a:pt x="12454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4882546" y="1952904"/>
              <a:ext cx="1613370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60" name="pg159"/>
            <p:cNvSpPr/>
            <p:nvPr/>
          </p:nvSpPr>
          <p:spPr>
            <a:xfrm>
              <a:off x="3096489" y="1412740"/>
              <a:ext cx="2195207" cy="191800"/>
            </a:xfrm>
            <a:custGeom>
              <a:avLst/>
              <a:pathLst>
                <a:path w="2195207" h="191800">
                  <a:moveTo>
                    <a:pt x="0" y="191800"/>
                  </a:moveTo>
                  <a:lnTo>
                    <a:pt x="2195207" y="191800"/>
                  </a:lnTo>
                  <a:lnTo>
                    <a:pt x="2195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3079664" y="1455037"/>
              <a:ext cx="216631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62" name="pg161"/>
            <p:cNvSpPr/>
            <p:nvPr/>
          </p:nvSpPr>
          <p:spPr>
            <a:xfrm>
              <a:off x="3096489" y="1618576"/>
              <a:ext cx="1670819" cy="191800"/>
            </a:xfrm>
            <a:custGeom>
              <a:avLst/>
              <a:pathLst>
                <a:path w="1670819" h="191800">
                  <a:moveTo>
                    <a:pt x="0" y="191800"/>
                  </a:moveTo>
                  <a:lnTo>
                    <a:pt x="1670819" y="191800"/>
                  </a:lnTo>
                  <a:lnTo>
                    <a:pt x="16708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2"/>
            <p:cNvSpPr/>
            <p:nvPr/>
          </p:nvSpPr>
          <p:spPr>
            <a:xfrm>
              <a:off x="2843350" y="1633078"/>
              <a:ext cx="18782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64" name="pg163"/>
            <p:cNvSpPr/>
            <p:nvPr/>
          </p:nvSpPr>
          <p:spPr>
            <a:xfrm>
              <a:off x="4128621" y="3810732"/>
              <a:ext cx="1953683" cy="191800"/>
            </a:xfrm>
            <a:custGeom>
              <a:avLst/>
              <a:pathLst>
                <a:path w="1953683" h="191800">
                  <a:moveTo>
                    <a:pt x="0" y="191800"/>
                  </a:moveTo>
                  <a:lnTo>
                    <a:pt x="1953683" y="191800"/>
                  </a:lnTo>
                  <a:lnTo>
                    <a:pt x="19536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4174341" y="3853029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66" name="rc165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69" name="rc168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858688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72330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41248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10167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7908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19818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88737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657655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226573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21181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727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60986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49190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0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3438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46948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5005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94299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574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43716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98771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88422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79144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4784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3500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6602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57864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6641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49413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15546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64947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46270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7502037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17985" y="16292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00085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82125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1725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24607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59703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40277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33216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64986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727389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77934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78643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5474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1666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438066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25223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56246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6886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56635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973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8435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45684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39696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2929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6410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727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59215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49190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81581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0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12586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46948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68754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57476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98771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98771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2776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32342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157515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6602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93219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6641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78245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429618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15546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46270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354321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17985" y="16292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882374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82125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106034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1725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16087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59703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77765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64986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277934" y="246116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77934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17981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5474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922563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5376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56246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56635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72678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1983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45684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2929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831788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72776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37254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49190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65235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50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0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78243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46948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57340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57476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67833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98771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52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59103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21921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26602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6602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86641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6641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28020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15546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48710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462709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7122009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17985" y="16292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62767" y="271745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82125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42577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1725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1725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072653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59703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63627" y="169427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64986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855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77934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2333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5474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81257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09440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56246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56246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56635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56635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70424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303454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45684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777327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2929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727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09980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49190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62126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0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46948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13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574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98771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6602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6641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50104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15546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46270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8222412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17985" y="16292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390028" y="27185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82125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11484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1725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59703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0356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64986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77934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5474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2077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56246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9022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56635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91262" y="297319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45684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9022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2929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3191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727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77457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49190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37903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3310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0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46948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75820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574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37684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98771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9592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152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72107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60591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6602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10176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6641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63676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3553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15546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22731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46270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722140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17985" y="16292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064790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82125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69255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23326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1725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59703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32291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4842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64986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706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77934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86144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31022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5474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11293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96131" y="207826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56246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39198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56635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26980" y="195026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45565" y="3742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45684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17537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2929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2123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727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49190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7254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0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4813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46948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8886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574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08667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98771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64441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52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0633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32628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94509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6602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22199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6641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1710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03910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77672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15546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25979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46270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711456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17985" y="16292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82125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362770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61319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1725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38354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59703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78865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64986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76898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77934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34639" y="23342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5474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55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16500" y="2077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235314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56246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51221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56635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07322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329325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67893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45684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5001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2929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37850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727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84186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49190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110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4868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99769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0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3618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46948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38317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57476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37876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98771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67147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152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8328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4120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66275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81908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26602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79241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86641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8629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86702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61298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142961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15546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168863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462709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668722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17985" y="16292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32089" y="2717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82125" y="27812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01265" y="3358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7076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87917" y="36131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1725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26408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59703" y="2269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73397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64986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8984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77934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961691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474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73504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5474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0226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52977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09301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56246" y="355025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8263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56635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76519" y="29742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157241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3210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19838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45684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78858" y="25891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2929" y="26532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21181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60986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39552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65235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3438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5005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120636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94299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43716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88422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79144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4784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3500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5751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57864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78245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49413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99445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64947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7502037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00085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85744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42577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24607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40277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96588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33216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727389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78643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1666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438066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25223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5376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6886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973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72678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8435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84670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39696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1496664"/>
              <a:ext cx="1760563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2118460"/>
              <a:ext cx="834085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1703929"/>
              <a:ext cx="1518875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2740256"/>
              <a:ext cx="590002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2325725"/>
              <a:ext cx="624961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1289398"/>
              <a:ext cx="2682460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3362052"/>
              <a:ext cx="482822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2947521"/>
              <a:ext cx="556181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3154787"/>
              <a:ext cx="533301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1911195"/>
              <a:ext cx="1178669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2532991"/>
              <a:ext cx="592533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3569318"/>
              <a:ext cx="471917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72027" y="4191114"/>
              <a:ext cx="305313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72027" y="3983848"/>
              <a:ext cx="307817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572027" y="3776583"/>
              <a:ext cx="325592" cy="1865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5572027" y="1497654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5611053" y="1538356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5572027" y="211945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5611053" y="216015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5572027" y="170491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611053" y="174562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5572027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611053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572027" y="232671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611053" y="236741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5572027" y="129038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5611053" y="133109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5572027" y="336304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611053" y="340374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5572027" y="294851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5611053" y="298921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5572027" y="315577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5611053" y="319647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5572027" y="19121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5611053" y="19528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5572027" y="253398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611053" y="257468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5572027" y="357030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5611053" y="361101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pg44"/>
            <p:cNvSpPr/>
            <p:nvPr/>
          </p:nvSpPr>
          <p:spPr>
            <a:xfrm>
              <a:off x="5572027" y="419210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5611053" y="423280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pg46"/>
            <p:cNvSpPr/>
            <p:nvPr/>
          </p:nvSpPr>
          <p:spPr>
            <a:xfrm>
              <a:off x="5572027" y="398483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611053" y="402554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9" name="pg48"/>
            <p:cNvSpPr/>
            <p:nvPr/>
          </p:nvSpPr>
          <p:spPr>
            <a:xfrm>
              <a:off x="5572027" y="377757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5611053" y="381827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554436" y="4195831"/>
              <a:ext cx="1820837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884686" y="4020786"/>
              <a:ext cx="14905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672978" y="3781374"/>
              <a:ext cx="17022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969765" y="3574034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825006" y="3370490"/>
              <a:ext cx="1550268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986508" y="3189790"/>
              <a:ext cx="23887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113607" y="2982525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121248" y="2746833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104951" y="2569929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68103" y="2360059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19583" y="2123251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621558" y="1917772"/>
              <a:ext cx="175371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55937" y="1738263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325613" y="1531667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071018" y="1294115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5403109" y="4284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03109" y="4077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403109" y="3869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403109" y="3662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403109" y="3455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03109" y="3248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403109" y="3040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403109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403109" y="2626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3109" y="2418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403109" y="22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03109" y="2004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403109" y="1797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403109" y="15899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403109" y="1382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25631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694060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62489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830917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14618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78809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472378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5666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6410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59215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39552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81581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65235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12586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120636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68754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98771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2776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32342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157515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575156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93219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78245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78245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42961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99445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193219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354321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882374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85744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106034" y="335719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42577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16087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96588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77765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277934" y="246116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17981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922563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5376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5376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72678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72678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19838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84670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222412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83178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37254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395523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65235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65235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50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78243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120636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573407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67833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59103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21921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26602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5751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86641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78245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28020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99445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55463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48710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7122009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62767" y="271745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85744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42577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42577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1725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072653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90220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96588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63627" y="169427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855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23332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81257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09440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56246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5376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56635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72678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70424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84670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303454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45684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777327" y="25902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09980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39552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62126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65235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13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120636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5751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50104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78245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99445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8222412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390028" y="27185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85744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11484" y="3357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42577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22052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0356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96588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2077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5376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9022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91262" y="297319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72678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194916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84670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290220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0220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9022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3191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77457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39552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37903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65235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3310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1206368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75820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37684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9592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72107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160591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5751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10176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96343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782457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63676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99445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3553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22731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722140" y="15652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064790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85744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69255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42577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23326" y="361319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22051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32291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96588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48422" y="16932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7063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86144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31022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11293" y="28452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96131" y="207826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5376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391980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53654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72678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26980" y="195026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84670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45565" y="374224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17537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42123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39552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7254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65235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4813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120636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8886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08667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164441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0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60633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32628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945093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5751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221996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1710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78245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039105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99445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77672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25979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711456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27172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85744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362770" y="335719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42577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61319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38354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96588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78865" y="16942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76898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34639" y="23342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55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16500" y="2077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235314" y="3485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5376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51221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07322" y="297319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72678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329325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84670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22241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67893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50010" y="25892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68298" y="1699965"/>
              <a:ext cx="101451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002176" y="2083961"/>
              <a:ext cx="480637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7569" y="1827964"/>
              <a:ext cx="875243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2827" y="2467957"/>
              <a:ext cx="339985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2683" y="2211959"/>
              <a:ext cx="36013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1966"/>
              <a:ext cx="154575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04589" y="2851953"/>
              <a:ext cx="2782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2317" y="2595955"/>
              <a:ext cx="320496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75501" y="2723954"/>
              <a:ext cx="307312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03611" y="1955962"/>
              <a:ext cx="679201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29690" y="3491946"/>
              <a:ext cx="153123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1369" y="2339958"/>
              <a:ext cx="34144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10873" y="2979951"/>
              <a:ext cx="27194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06878" y="3363947"/>
              <a:ext cx="17593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05435" y="3235949"/>
              <a:ext cx="177378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67389" y="3747943"/>
              <a:ext cx="115424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295193" y="3107950"/>
              <a:ext cx="187620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88317" y="3875942"/>
              <a:ext cx="94496" cy="1151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0103" y="3619945"/>
              <a:ext cx="132710" cy="11519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94723" y="16921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76833" y="20761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33994" y="182013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017484" y="24601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97339" y="220413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414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79246" y="284412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36974" y="258813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50158" y="271612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678268" y="19481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04347" y="34841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6026" y="23321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85530" y="297212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81535" y="33561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80092" y="32281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42045" y="374011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169849" y="310012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62973" y="386811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224760" y="361212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1571966"/>
              <a:ext cx="378502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1629566"/>
              <a:ext cx="6410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23954"/>
              <a:ext cx="184186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781553"/>
              <a:ext cx="1395523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63947"/>
              <a:ext cx="1110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421547"/>
              <a:ext cx="165235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619945"/>
              <a:ext cx="99769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77544"/>
              <a:ext cx="15254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211959"/>
              <a:ext cx="83618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269559"/>
              <a:ext cx="112586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35949"/>
              <a:ext cx="1206368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93548"/>
              <a:ext cx="1206368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699965"/>
              <a:ext cx="38317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7564"/>
              <a:ext cx="687545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467957"/>
              <a:ext cx="1378764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525556"/>
              <a:ext cx="88174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339958"/>
              <a:ext cx="671470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397557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107950"/>
              <a:ext cx="83284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165549"/>
              <a:ext cx="2776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851953"/>
              <a:ext cx="1412045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09552"/>
              <a:ext cx="1632342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2083961"/>
              <a:ext cx="662757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141560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491946"/>
              <a:ext cx="81908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549545"/>
              <a:ext cx="1575156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827964"/>
              <a:ext cx="1792416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85563"/>
              <a:ext cx="1932191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979951"/>
              <a:ext cx="18629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3037551"/>
              <a:ext cx="782457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55962"/>
              <a:ext cx="1612989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13562"/>
              <a:ext cx="99445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3875942"/>
              <a:ext cx="132341" cy="57599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3933541"/>
              <a:ext cx="0" cy="575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290220" y="3747943"/>
              <a:ext cx="1932191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290220" y="3805543"/>
              <a:ext cx="0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290220" y="2595955"/>
              <a:ext cx="1688638" cy="57599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290220" y="2653555"/>
              <a:ext cx="1932191" cy="57599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6668722" y="15652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4321" y="16292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32089" y="2717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85744" y="27811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01265" y="3358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42577" y="3421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87917" y="36131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05474" y="3677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26408" y="22052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6087" y="22691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6588" y="3229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96588" y="32931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73397" y="1693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77765" y="1757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68984" y="246120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71962" y="25251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961691" y="23332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39720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73504" y="3101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17981" y="31651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02265" y="28451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22563" y="29091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52977" y="2077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2141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09301" y="348625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5376" y="35491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82636" y="1821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852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476519" y="29742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72678" y="303719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3210" y="19492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84670" y="201320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422562" y="3869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0220" y="39331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222412" y="3741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90220" y="3805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78858" y="25891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222412" y="26542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633815" y="389081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8631" y="374065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98563" y="3612660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2410" y="3506817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9586" y="3356608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950678" y="325223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73052" y="3100665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9726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28795" y="2847342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21346" y="2738825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67949" y="261082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37417" y="2461982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31442" y="235624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761264" y="2226339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863474" y="2076676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854198" y="1949987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66803" y="1842343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745684" y="171483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19000" y="156462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136812" y="2203789"/>
              <a:ext cx="1735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13%: Texture/Mouthfeel Slimminess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144717" y="2317158"/>
              <a:ext cx="151211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Taste &amp; Flavor Oaty Flavor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572393" y="2004610"/>
              <a:ext cx="120494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20%: Aroma Oaty Aroma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968105" y="2469776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Oaty Aftertflavor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577788" y="1850208"/>
              <a:ext cx="131965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Appearance Thickness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989184" y="3997794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Aftertaste/Afterfeel Vitamin Afterflavor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056203" y="4105332"/>
              <a:ext cx="142779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Sour Dairy Aroma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572884" y="3843708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Vitamin Aroma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337053" y="3688402"/>
              <a:ext cx="164465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Taste &amp; Flavor Vitamin Flavor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017535" y="2185104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Appearance Shine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878833" y="2183833"/>
              <a:ext cx="33863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Texture/Mouthfeel Stickiness/Tackiness on Tongue/Roof of Mouth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35703" y="2341151"/>
              <a:ext cx="146436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Appearance Surface Area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626049" y="3997794"/>
              <a:ext cx="1891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Aftertaste/Afterfeel Bitter Aftertaste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666290" y="4105829"/>
              <a:ext cx="1572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Taste &amp; Flavor Musty Flavor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743086" y="3845192"/>
              <a:ext cx="191609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Texture/Mouthfeel Ease of Swallow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305022" y="2183833"/>
              <a:ext cx="166916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Texture/Mouthfeel Roughness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568384" y="2073858"/>
              <a:ext cx="150020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Taste &amp; Flavor Salt Taste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099597" y="2402785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Aftertaste/Afterfeel Salt Aftertaste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579343" y="3997794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Aroma Malt Aroma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11%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7%</a:t>
              </a:r>
            </a:p>
          </p:txBody>
        </p:sp>
        <p:sp>
          <p:nvSpPr>
            <p:cNvPr id="28" name="rc27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4%</a:t>
              </a:r>
            </a:p>
          </p:txBody>
        </p:sp>
        <p:sp>
          <p:nvSpPr>
            <p:cNvPr id="30" name="rc29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42%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19%</a:t>
              </a:r>
            </a:p>
          </p:txBody>
        </p:sp>
        <p:sp>
          <p:nvSpPr>
            <p:cNvPr id="34" name="rc33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17%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3030880" y="3306766"/>
              <a:ext cx="921248" cy="16387"/>
            </a:xfrm>
            <a:custGeom>
              <a:avLst/>
              <a:pathLst>
                <a:path w="921248" h="16387">
                  <a:moveTo>
                    <a:pt x="921248" y="0"/>
                  </a:moveTo>
                  <a:lnTo>
                    <a:pt x="0" y="1638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952129" y="3278152"/>
              <a:ext cx="926203" cy="28614"/>
            </a:xfrm>
            <a:custGeom>
              <a:avLst/>
              <a:pathLst>
                <a:path w="926203" h="28614">
                  <a:moveTo>
                    <a:pt x="0" y="28614"/>
                  </a:moveTo>
                  <a:lnTo>
                    <a:pt x="92620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878333" y="2821337"/>
              <a:ext cx="263529" cy="456815"/>
            </a:xfrm>
            <a:custGeom>
              <a:avLst/>
              <a:pathLst>
                <a:path w="263529" h="456815">
                  <a:moveTo>
                    <a:pt x="0" y="456815"/>
                  </a:moveTo>
                  <a:lnTo>
                    <a:pt x="2635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878333" y="3278152"/>
              <a:ext cx="739859" cy="335813"/>
            </a:xfrm>
            <a:custGeom>
              <a:avLst/>
              <a:pathLst>
                <a:path w="739859" h="335813">
                  <a:moveTo>
                    <a:pt x="0" y="0"/>
                  </a:moveTo>
                  <a:lnTo>
                    <a:pt x="739859" y="33581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618192" y="3613966"/>
              <a:ext cx="772997" cy="16974"/>
            </a:xfrm>
            <a:custGeom>
              <a:avLst/>
              <a:pathLst>
                <a:path w="772997" h="16974">
                  <a:moveTo>
                    <a:pt x="0" y="0"/>
                  </a:moveTo>
                  <a:lnTo>
                    <a:pt x="772997" y="1697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618192" y="3613966"/>
              <a:ext cx="126548" cy="427898"/>
            </a:xfrm>
            <a:custGeom>
              <a:avLst/>
              <a:pathLst>
                <a:path w="126548" h="427898">
                  <a:moveTo>
                    <a:pt x="0" y="0"/>
                  </a:moveTo>
                  <a:lnTo>
                    <a:pt x="126548" y="42789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45469" y="2987450"/>
              <a:ext cx="385411" cy="335704"/>
            </a:xfrm>
            <a:custGeom>
              <a:avLst/>
              <a:pathLst>
                <a:path w="385411" h="335704">
                  <a:moveTo>
                    <a:pt x="385411" y="33570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85226" y="3323154"/>
              <a:ext cx="745654" cy="257358"/>
            </a:xfrm>
            <a:custGeom>
              <a:avLst/>
              <a:pathLst>
                <a:path w="745654" h="257358">
                  <a:moveTo>
                    <a:pt x="745654" y="0"/>
                  </a:moveTo>
                  <a:lnTo>
                    <a:pt x="0" y="25735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75609" y="2678747"/>
              <a:ext cx="166252" cy="142590"/>
            </a:xfrm>
            <a:custGeom>
              <a:avLst/>
              <a:pathLst>
                <a:path w="166252" h="142590">
                  <a:moveTo>
                    <a:pt x="166252" y="14259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41862" y="2389742"/>
              <a:ext cx="300928" cy="431595"/>
            </a:xfrm>
            <a:custGeom>
              <a:avLst/>
              <a:pathLst>
                <a:path w="300928" h="431595">
                  <a:moveTo>
                    <a:pt x="0" y="431595"/>
                  </a:moveTo>
                  <a:lnTo>
                    <a:pt x="30092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09422" y="3512794"/>
              <a:ext cx="575803" cy="67718"/>
            </a:xfrm>
            <a:custGeom>
              <a:avLst/>
              <a:pathLst>
                <a:path w="575803" h="67718">
                  <a:moveTo>
                    <a:pt x="575803" y="6771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65635" y="3580513"/>
              <a:ext cx="419590" cy="348259"/>
            </a:xfrm>
            <a:custGeom>
              <a:avLst/>
              <a:pathLst>
                <a:path w="419590" h="348259">
                  <a:moveTo>
                    <a:pt x="419590" y="0"/>
                  </a:moveTo>
                  <a:lnTo>
                    <a:pt x="0" y="34825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44740" y="4041864"/>
              <a:ext cx="123812" cy="158438"/>
            </a:xfrm>
            <a:custGeom>
              <a:avLst/>
              <a:pathLst>
                <a:path w="123812" h="158438">
                  <a:moveTo>
                    <a:pt x="0" y="0"/>
                  </a:moveTo>
                  <a:lnTo>
                    <a:pt x="123812" y="1584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44740" y="4041864"/>
              <a:ext cx="119426" cy="390377"/>
            </a:xfrm>
            <a:custGeom>
              <a:avLst/>
              <a:pathLst>
                <a:path w="119426" h="390377">
                  <a:moveTo>
                    <a:pt x="0" y="0"/>
                  </a:moveTo>
                  <a:lnTo>
                    <a:pt x="119426" y="39037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45469" y="2797365"/>
              <a:ext cx="27202" cy="190084"/>
            </a:xfrm>
            <a:custGeom>
              <a:avLst/>
              <a:pathLst>
                <a:path w="27202" h="190084">
                  <a:moveTo>
                    <a:pt x="0" y="190084"/>
                  </a:moveTo>
                  <a:lnTo>
                    <a:pt x="2720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40403" y="2710607"/>
              <a:ext cx="405066" cy="276843"/>
            </a:xfrm>
            <a:custGeom>
              <a:avLst/>
              <a:pathLst>
                <a:path w="405066" h="276843">
                  <a:moveTo>
                    <a:pt x="405066" y="27684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442790" y="2303945"/>
              <a:ext cx="250048" cy="85797"/>
            </a:xfrm>
            <a:custGeom>
              <a:avLst/>
              <a:pathLst>
                <a:path w="250048" h="85797">
                  <a:moveTo>
                    <a:pt x="0" y="85797"/>
                  </a:moveTo>
                  <a:lnTo>
                    <a:pt x="25004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442790" y="1979744"/>
              <a:ext cx="247120" cy="409998"/>
            </a:xfrm>
            <a:custGeom>
              <a:avLst/>
              <a:pathLst>
                <a:path w="247120" h="409998">
                  <a:moveTo>
                    <a:pt x="0" y="409998"/>
                  </a:moveTo>
                  <a:lnTo>
                    <a:pt x="24712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91190" y="3630940"/>
              <a:ext cx="265306" cy="58779"/>
            </a:xfrm>
            <a:custGeom>
              <a:avLst/>
              <a:pathLst>
                <a:path w="265306" h="58779">
                  <a:moveTo>
                    <a:pt x="0" y="0"/>
                  </a:moveTo>
                  <a:lnTo>
                    <a:pt x="265306" y="587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91190" y="3630940"/>
              <a:ext cx="719721" cy="9184"/>
            </a:xfrm>
            <a:custGeom>
              <a:avLst/>
              <a:pathLst>
                <a:path w="719721" h="9184">
                  <a:moveTo>
                    <a:pt x="0" y="0"/>
                  </a:moveTo>
                  <a:lnTo>
                    <a:pt x="719721" y="918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864166" y="4432242"/>
              <a:ext cx="227531" cy="215063"/>
            </a:xfrm>
            <a:custGeom>
              <a:avLst/>
              <a:pathLst>
                <a:path w="227531" h="215063">
                  <a:moveTo>
                    <a:pt x="0" y="0"/>
                  </a:moveTo>
                  <a:lnTo>
                    <a:pt x="227531" y="21506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94389" y="4432242"/>
              <a:ext cx="69776" cy="247823"/>
            </a:xfrm>
            <a:custGeom>
              <a:avLst/>
              <a:pathLst>
                <a:path w="69776" h="247823">
                  <a:moveTo>
                    <a:pt x="69776" y="0"/>
                  </a:moveTo>
                  <a:lnTo>
                    <a:pt x="0" y="24782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80578" y="2597192"/>
              <a:ext cx="359824" cy="113414"/>
            </a:xfrm>
            <a:custGeom>
              <a:avLst/>
              <a:pathLst>
                <a:path w="359824" h="113414">
                  <a:moveTo>
                    <a:pt x="359824" y="11341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11411" y="2475526"/>
              <a:ext cx="128991" cy="235080"/>
            </a:xfrm>
            <a:custGeom>
              <a:avLst/>
              <a:pathLst>
                <a:path w="128991" h="235080">
                  <a:moveTo>
                    <a:pt x="128991" y="23508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63186" y="3928772"/>
              <a:ext cx="2448" cy="208435"/>
            </a:xfrm>
            <a:custGeom>
              <a:avLst/>
              <a:pathLst>
                <a:path w="2448" h="208435">
                  <a:moveTo>
                    <a:pt x="2448" y="0"/>
                  </a:moveTo>
                  <a:lnTo>
                    <a:pt x="0" y="20843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10754" y="3928772"/>
              <a:ext cx="454880" cy="261691"/>
            </a:xfrm>
            <a:custGeom>
              <a:avLst/>
              <a:pathLst>
                <a:path w="454880" h="261691">
                  <a:moveTo>
                    <a:pt x="454880" y="0"/>
                  </a:moveTo>
                  <a:lnTo>
                    <a:pt x="0" y="26169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89911" y="1865553"/>
              <a:ext cx="266835" cy="114190"/>
            </a:xfrm>
            <a:custGeom>
              <a:avLst/>
              <a:pathLst>
                <a:path w="266835" h="114190">
                  <a:moveTo>
                    <a:pt x="0" y="114190"/>
                  </a:moveTo>
                  <a:lnTo>
                    <a:pt x="26683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689911" y="1610146"/>
              <a:ext cx="162988" cy="369597"/>
            </a:xfrm>
            <a:custGeom>
              <a:avLst/>
              <a:pathLst>
                <a:path w="162988" h="369597">
                  <a:moveTo>
                    <a:pt x="0" y="369597"/>
                  </a:moveTo>
                  <a:lnTo>
                    <a:pt x="16298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319202" y="3512794"/>
              <a:ext cx="390220" cy="49567"/>
            </a:xfrm>
            <a:custGeom>
              <a:avLst/>
              <a:pathLst>
                <a:path w="390220" h="49567">
                  <a:moveTo>
                    <a:pt x="390220" y="0"/>
                  </a:moveTo>
                  <a:lnTo>
                    <a:pt x="0" y="495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362650" y="3385824"/>
              <a:ext cx="346772" cy="126969"/>
            </a:xfrm>
            <a:custGeom>
              <a:avLst/>
              <a:pathLst>
                <a:path w="346772" h="126969">
                  <a:moveTo>
                    <a:pt x="346772" y="12696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110911" y="3532605"/>
              <a:ext cx="283173" cy="107520"/>
            </a:xfrm>
            <a:custGeom>
              <a:avLst/>
              <a:pathLst>
                <a:path w="283173" h="107520">
                  <a:moveTo>
                    <a:pt x="0" y="107520"/>
                  </a:moveTo>
                  <a:lnTo>
                    <a:pt x="28317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110911" y="3640125"/>
              <a:ext cx="609545" cy="56036"/>
            </a:xfrm>
            <a:custGeom>
              <a:avLst/>
              <a:pathLst>
                <a:path w="609545" h="56036">
                  <a:moveTo>
                    <a:pt x="0" y="0"/>
                  </a:moveTo>
                  <a:lnTo>
                    <a:pt x="609545" y="5603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232641" y="4190464"/>
              <a:ext cx="178112" cy="232453"/>
            </a:xfrm>
            <a:custGeom>
              <a:avLst/>
              <a:pathLst>
                <a:path w="178112" h="232453">
                  <a:moveTo>
                    <a:pt x="178112" y="0"/>
                  </a:moveTo>
                  <a:lnTo>
                    <a:pt x="0" y="23245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039090" y="4190464"/>
              <a:ext cx="371663" cy="79169"/>
            </a:xfrm>
            <a:custGeom>
              <a:avLst/>
              <a:pathLst>
                <a:path w="371663" h="79169">
                  <a:moveTo>
                    <a:pt x="371663" y="0"/>
                  </a:moveTo>
                  <a:lnTo>
                    <a:pt x="0" y="7916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720456" y="3625087"/>
              <a:ext cx="384452" cy="71073"/>
            </a:xfrm>
            <a:custGeom>
              <a:avLst/>
              <a:pathLst>
                <a:path w="384452" h="71073">
                  <a:moveTo>
                    <a:pt x="0" y="71073"/>
                  </a:moveTo>
                  <a:lnTo>
                    <a:pt x="38445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720456" y="3696161"/>
              <a:ext cx="347643" cy="128180"/>
            </a:xfrm>
            <a:custGeom>
              <a:avLst/>
              <a:pathLst>
                <a:path w="347643" h="128180">
                  <a:moveTo>
                    <a:pt x="0" y="0"/>
                  </a:moveTo>
                  <a:lnTo>
                    <a:pt x="347643" y="12818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852899" y="1420618"/>
              <a:ext cx="261964" cy="189528"/>
            </a:xfrm>
            <a:custGeom>
              <a:avLst/>
              <a:pathLst>
                <a:path w="261964" h="189528">
                  <a:moveTo>
                    <a:pt x="0" y="189528"/>
                  </a:moveTo>
                  <a:lnTo>
                    <a:pt x="26196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18404" y="1354974"/>
              <a:ext cx="34494" cy="255172"/>
            </a:xfrm>
            <a:custGeom>
              <a:avLst/>
              <a:pathLst>
                <a:path w="34494" h="255172">
                  <a:moveTo>
                    <a:pt x="34494" y="25517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925145" y="183395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786803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331049" y="335422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762788" y="464846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8036498" y="37927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48977" y="25655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41070" y="27657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31585" y="410560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944008" y="26471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201040" y="439131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624895" y="365811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7362483" y="35010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083262" y="138901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287600" y="3530760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6060096" y="461570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8073307" y="359348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61237" y="227234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836951" y="416870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007489" y="423803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079810" y="24439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5234295" y="1721411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819234" y="1207621"/>
              <a:ext cx="193461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426137" y="3267075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43557" y="4711438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396571" y="3876133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176605" y="2626360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86596" y="2826380"/>
              <a:ext cx="1386057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458790" y="3971909"/>
              <a:ext cx="1225261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264336" y="2732411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24749" y="4450818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247669" y="3542718"/>
              <a:ext cx="134541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597875" y="3390411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570804" y="1448800"/>
              <a:ext cx="150597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382084" y="3492471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619417" y="4503069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5606" y="3676389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526944" y="2356271"/>
              <a:ext cx="1914672" cy="89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53763" y="4228407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02454" y="4278990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31520" y="2307680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120927"/>
              <a:ext cx="578582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1370824"/>
              <a:ext cx="5554843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3621134"/>
              <a:ext cx="365754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2871031"/>
              <a:ext cx="574578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556025" y="236619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595051" y="240689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2556025" y="161609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595051" y="165679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2556025" y="386640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595051" y="390710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2556025" y="31162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595051" y="31570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436537" y="3902275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521221" y="3150311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317698" y="2371781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19583" y="161989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2243488" y="3958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43488" y="320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43488" y="2458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43488" y="170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97077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38552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80028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821503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81826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233017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47769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06252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2021-04-15T11:18:39Z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