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64f82ac449fb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47460" y="3100792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686791" y="3208587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59%: Ease of Swallowing: Not Difficult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2201897" y="2936150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JAR Color: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207815" y="3363175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Consumption: Swallowed Whole with Fluid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19%: Ease of Swallowing: Difficult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978160" y="2971017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Color: Wants More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57665" y="3286649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Aroma: Wants More</a:t>
              </a:r>
            </a:p>
          </p:txBody>
        </p:sp>
        <p:sp>
          <p:nvSpPr>
            <p:cNvPr id="12" name="rc1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76%</a:t>
              </a:r>
            </a:p>
          </p:txBody>
        </p:sp>
        <p:sp>
          <p:nvSpPr>
            <p:cNvPr id="14" name="rc1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24%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220182" y="2033956"/>
              <a:ext cx="556394" cy="289593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220182" y="3481925"/>
              <a:ext cx="556394" cy="289593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220182" y="2613143"/>
              <a:ext cx="556394" cy="289593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220182" y="3771519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220182" y="2902737"/>
              <a:ext cx="556394" cy="289593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220182" y="3192331"/>
              <a:ext cx="556394" cy="289593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220182" y="2323549"/>
              <a:ext cx="556394" cy="289593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220182" y="1744362"/>
              <a:ext cx="556394" cy="289593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438211" y="2033956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438211" y="3481925"/>
              <a:ext cx="556394" cy="289593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438211" y="2613143"/>
              <a:ext cx="556394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438211" y="3771519"/>
              <a:ext cx="556394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38211" y="2902737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438211" y="3192331"/>
              <a:ext cx="556394" cy="289593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438211" y="2323549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438211" y="1744362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994605" y="2033956"/>
              <a:ext cx="556394" cy="289593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994605" y="3481925"/>
              <a:ext cx="556394" cy="289593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994605" y="2613143"/>
              <a:ext cx="556394" cy="289593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94605" y="3771519"/>
              <a:ext cx="556394" cy="289593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994605" y="2902737"/>
              <a:ext cx="556394" cy="289593"/>
            </a:xfrm>
            <a:prstGeom prst="rect">
              <a:avLst/>
            </a:prstGeom>
            <a:solidFill>
              <a:srgbClr val="33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94605" y="3192331"/>
              <a:ext cx="556394" cy="289593"/>
            </a:xfrm>
            <a:prstGeom prst="rect">
              <a:avLst/>
            </a:prstGeom>
            <a:solidFill>
              <a:srgbClr val="38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94605" y="2323549"/>
              <a:ext cx="556394" cy="289593"/>
            </a:xfrm>
            <a:prstGeom prst="rect">
              <a:avLst/>
            </a:prstGeom>
            <a:solidFill>
              <a:srgbClr val="21F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994605" y="1744362"/>
              <a:ext cx="556394" cy="289593"/>
            </a:xfrm>
            <a:prstGeom prst="rect">
              <a:avLst/>
            </a:prstGeom>
            <a:solidFill>
              <a:srgbClr val="23F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776577" y="2033956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776577" y="3481925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776577" y="2613143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776577" y="3771519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776577" y="2902737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776577" y="3192331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776577" y="2323549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776577" y="1744362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6663788" y="2033956"/>
              <a:ext cx="556394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6663788" y="3481925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6663788" y="2613143"/>
              <a:ext cx="556394" cy="289593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663788" y="3771519"/>
              <a:ext cx="556394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663788" y="2902737"/>
              <a:ext cx="556394" cy="289593"/>
            </a:xfrm>
            <a:prstGeom prst="rect">
              <a:avLst/>
            </a:prstGeom>
            <a:solidFill>
              <a:srgbClr val="46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663788" y="3192331"/>
              <a:ext cx="556394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663788" y="2323549"/>
              <a:ext cx="556394" cy="289593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663788" y="1744362"/>
              <a:ext cx="556394" cy="289593"/>
            </a:xfrm>
            <a:prstGeom prst="rect">
              <a:avLst/>
            </a:prstGeom>
            <a:solidFill>
              <a:srgbClr val="57A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550999" y="2033956"/>
              <a:ext cx="556394" cy="289593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550999" y="3481925"/>
              <a:ext cx="556394" cy="289593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550999" y="2613143"/>
              <a:ext cx="556394" cy="289593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5550999" y="3771519"/>
              <a:ext cx="556394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550999" y="2902737"/>
              <a:ext cx="556394" cy="289593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550999" y="3192331"/>
              <a:ext cx="556394" cy="289593"/>
            </a:xfrm>
            <a:prstGeom prst="rect">
              <a:avLst/>
            </a:prstGeom>
            <a:solidFill>
              <a:srgbClr val="57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5550999" y="2323549"/>
              <a:ext cx="556394" cy="289593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550999" y="1744362"/>
              <a:ext cx="556394" cy="289593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107394" y="2033956"/>
              <a:ext cx="556394" cy="289593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107394" y="3481925"/>
              <a:ext cx="556394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107394" y="2613143"/>
              <a:ext cx="556394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107394" y="3771519"/>
              <a:ext cx="556394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107394" y="2902737"/>
              <a:ext cx="556394" cy="289593"/>
            </a:xfrm>
            <a:prstGeom prst="rect">
              <a:avLst/>
            </a:prstGeom>
            <a:solidFill>
              <a:srgbClr val="507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107394" y="3192331"/>
              <a:ext cx="556394" cy="289593"/>
            </a:xfrm>
            <a:prstGeom prst="rect">
              <a:avLst/>
            </a:prstGeom>
            <a:solidFill>
              <a:srgbClr val="558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107394" y="2323549"/>
              <a:ext cx="556394" cy="289593"/>
            </a:xfrm>
            <a:prstGeom prst="rect">
              <a:avLst/>
            </a:prstGeom>
            <a:solidFill>
              <a:srgbClr val="30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107394" y="1744362"/>
              <a:ext cx="556394" cy="289593"/>
            </a:xfrm>
            <a:prstGeom prst="rect">
              <a:avLst/>
            </a:prstGeom>
            <a:solidFill>
              <a:srgbClr val="57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307996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7353716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6.93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4526024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4571744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7.38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5082419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5128139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7.34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7864390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910110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6.58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675160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6797322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7.04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5638813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5684533" y="1842218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7.11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619520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6240927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429474" y="1256761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70295" y="1256820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81704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74516" y="1397587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032066" y="1538353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979112" y="1538294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553372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471640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27280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82919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38559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94198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49838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805477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3316721" y="3846962"/>
              <a:ext cx="100322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714205" y="3579573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280341" y="3290515"/>
              <a:ext cx="20396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55389" y="2976752"/>
              <a:ext cx="356455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80212" y="2711327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44472" y="2421198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276537" y="2107910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01389" y="181986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4347777" y="3916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347777" y="362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347777" y="3337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347777" y="304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347777" y="2757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347777" y="2468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347777" y="217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347777" y="1889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204227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08" name="pic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086" y="4298839"/>
              <a:ext cx="1097280" cy="219455"/>
            </a:xfrm>
            <a:prstGeom prst="rect">
              <a:avLst/>
            </a:prstGeom>
          </p:spPr>
        </p:pic>
        <p:sp>
          <p:nvSpPr>
            <p:cNvPr id="109" name="tx108"/>
            <p:cNvSpPr/>
            <p:nvPr/>
          </p:nvSpPr>
          <p:spPr>
            <a:xfrm>
              <a:off x="7383708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731913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76542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73816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495537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6948726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640191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7495537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948726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640191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11106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93432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0410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9193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169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348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72605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1171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82650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1429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4388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59977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8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24548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331236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209613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138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25072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16271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407356" y="236085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16721" y="3226241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3320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729078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89995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0.224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487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9896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12586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9796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0695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4762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877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777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638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10413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9248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35096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279885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16087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69882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5981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6642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77934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8018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65376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654103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31565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8270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0.015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14218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062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3580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83436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32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46376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9153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9248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5129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3786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7408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8611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32410" y="16674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96490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7265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2602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2458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23442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855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53980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05569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0944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6246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15117" y="2361110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032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689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031038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5139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0.001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1137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955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91047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33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744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31404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11499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663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96362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1331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634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05008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15622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0159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85811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200698" y="391737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23411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6462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62.2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04264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44018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5355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53843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2332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4412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40305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4644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0.194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51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970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6067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0931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2890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981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5914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3640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4319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12144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663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9995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35350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873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96930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38308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83377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57924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88401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88167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5425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722173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0462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656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9761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0.121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088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5669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481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64933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7003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020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086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0947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097932"/>
              <a:ext cx="32628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63992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829676"/>
              <a:ext cx="101543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171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2743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15871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2957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72444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99111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857203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3835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939559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90593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9228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76898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99696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935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16500" y="210015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3531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930144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05658" y="184190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0732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564539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77417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19792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14667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0.066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766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55290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6641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7511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35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701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729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81908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5540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3117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87377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683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43123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2640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5437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41368" y="391766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2544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68984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60365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375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5297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109301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84424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76519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02018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6399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0.100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057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59594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057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59594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057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833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59594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1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057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59594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057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8308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59594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057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59594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27935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210015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057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59594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986215" y="2609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7107197" y="2146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2013" y="2674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06582" y="3883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513096" y="2660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8022970" y="2641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745951" y="25727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694252"/>
                  </a:moveTo>
                  <a:lnTo>
                    <a:pt x="81461" y="695365"/>
                  </a:lnTo>
                  <a:lnTo>
                    <a:pt x="162922" y="696408"/>
                  </a:lnTo>
                  <a:lnTo>
                    <a:pt x="244383" y="697376"/>
                  </a:lnTo>
                  <a:lnTo>
                    <a:pt x="325844" y="698267"/>
                  </a:lnTo>
                  <a:lnTo>
                    <a:pt x="407305" y="699077"/>
                  </a:lnTo>
                  <a:lnTo>
                    <a:pt x="488766" y="699802"/>
                  </a:lnTo>
                  <a:lnTo>
                    <a:pt x="570228" y="700437"/>
                  </a:lnTo>
                  <a:lnTo>
                    <a:pt x="651689" y="700979"/>
                  </a:lnTo>
                  <a:lnTo>
                    <a:pt x="733150" y="701421"/>
                  </a:lnTo>
                  <a:lnTo>
                    <a:pt x="814611" y="701761"/>
                  </a:lnTo>
                  <a:lnTo>
                    <a:pt x="896072" y="701991"/>
                  </a:lnTo>
                  <a:lnTo>
                    <a:pt x="977533" y="702108"/>
                  </a:lnTo>
                  <a:lnTo>
                    <a:pt x="1058994" y="702104"/>
                  </a:lnTo>
                  <a:lnTo>
                    <a:pt x="1140456" y="701973"/>
                  </a:lnTo>
                  <a:lnTo>
                    <a:pt x="1221917" y="701709"/>
                  </a:lnTo>
                  <a:lnTo>
                    <a:pt x="1303378" y="701305"/>
                  </a:lnTo>
                  <a:lnTo>
                    <a:pt x="1384839" y="700753"/>
                  </a:lnTo>
                  <a:lnTo>
                    <a:pt x="1466300" y="700046"/>
                  </a:lnTo>
                  <a:lnTo>
                    <a:pt x="1547761" y="699174"/>
                  </a:lnTo>
                  <a:lnTo>
                    <a:pt x="1629223" y="698131"/>
                  </a:lnTo>
                  <a:lnTo>
                    <a:pt x="1710684" y="696905"/>
                  </a:lnTo>
                  <a:lnTo>
                    <a:pt x="1792145" y="695488"/>
                  </a:lnTo>
                  <a:lnTo>
                    <a:pt x="1873606" y="693869"/>
                  </a:lnTo>
                  <a:lnTo>
                    <a:pt x="1955067" y="692038"/>
                  </a:lnTo>
                  <a:lnTo>
                    <a:pt x="2036528" y="689983"/>
                  </a:lnTo>
                  <a:lnTo>
                    <a:pt x="2117989" y="687692"/>
                  </a:lnTo>
                  <a:lnTo>
                    <a:pt x="2199451" y="685154"/>
                  </a:lnTo>
                  <a:lnTo>
                    <a:pt x="2280912" y="682354"/>
                  </a:lnTo>
                  <a:lnTo>
                    <a:pt x="2362373" y="679281"/>
                  </a:lnTo>
                  <a:lnTo>
                    <a:pt x="2443834" y="675920"/>
                  </a:lnTo>
                  <a:lnTo>
                    <a:pt x="2525295" y="672257"/>
                  </a:lnTo>
                  <a:lnTo>
                    <a:pt x="2606756" y="668277"/>
                  </a:lnTo>
                  <a:lnTo>
                    <a:pt x="2688217" y="663966"/>
                  </a:lnTo>
                  <a:lnTo>
                    <a:pt x="2769679" y="659309"/>
                  </a:lnTo>
                  <a:lnTo>
                    <a:pt x="2851140" y="654289"/>
                  </a:lnTo>
                  <a:lnTo>
                    <a:pt x="2932601" y="648893"/>
                  </a:lnTo>
                  <a:lnTo>
                    <a:pt x="3014062" y="643104"/>
                  </a:lnTo>
                  <a:lnTo>
                    <a:pt x="3095523" y="636909"/>
                  </a:lnTo>
                  <a:lnTo>
                    <a:pt x="3176984" y="630291"/>
                  </a:lnTo>
                  <a:lnTo>
                    <a:pt x="3258446" y="623237"/>
                  </a:lnTo>
                  <a:lnTo>
                    <a:pt x="3339907" y="615734"/>
                  </a:lnTo>
                  <a:lnTo>
                    <a:pt x="3421368" y="607769"/>
                  </a:lnTo>
                  <a:lnTo>
                    <a:pt x="3502829" y="599331"/>
                  </a:lnTo>
                  <a:lnTo>
                    <a:pt x="3584290" y="590409"/>
                  </a:lnTo>
                  <a:lnTo>
                    <a:pt x="3665751" y="580995"/>
                  </a:lnTo>
                  <a:lnTo>
                    <a:pt x="3747212" y="571081"/>
                  </a:lnTo>
                  <a:lnTo>
                    <a:pt x="3828674" y="560661"/>
                  </a:lnTo>
                  <a:lnTo>
                    <a:pt x="3910135" y="549731"/>
                  </a:lnTo>
                  <a:lnTo>
                    <a:pt x="3991596" y="538289"/>
                  </a:lnTo>
                  <a:lnTo>
                    <a:pt x="4073057" y="526335"/>
                  </a:lnTo>
                  <a:lnTo>
                    <a:pt x="4154518" y="513870"/>
                  </a:lnTo>
                  <a:lnTo>
                    <a:pt x="4235979" y="500897"/>
                  </a:lnTo>
                  <a:lnTo>
                    <a:pt x="4317441" y="487421"/>
                  </a:lnTo>
                  <a:lnTo>
                    <a:pt x="4398902" y="473450"/>
                  </a:lnTo>
                  <a:lnTo>
                    <a:pt x="4480363" y="458991"/>
                  </a:lnTo>
                  <a:lnTo>
                    <a:pt x="4561824" y="444054"/>
                  </a:lnTo>
                  <a:lnTo>
                    <a:pt x="4643285" y="428651"/>
                  </a:lnTo>
                  <a:lnTo>
                    <a:pt x="4724746" y="412792"/>
                  </a:lnTo>
                  <a:lnTo>
                    <a:pt x="4806207" y="396492"/>
                  </a:lnTo>
                  <a:lnTo>
                    <a:pt x="4887669" y="379763"/>
                  </a:lnTo>
                  <a:lnTo>
                    <a:pt x="4969130" y="362622"/>
                  </a:lnTo>
                  <a:lnTo>
                    <a:pt x="5050591" y="345081"/>
                  </a:lnTo>
                  <a:lnTo>
                    <a:pt x="5132052" y="327157"/>
                  </a:lnTo>
                  <a:lnTo>
                    <a:pt x="5213513" y="308865"/>
                  </a:lnTo>
                  <a:lnTo>
                    <a:pt x="5294974" y="290219"/>
                  </a:lnTo>
                  <a:lnTo>
                    <a:pt x="5376435" y="271236"/>
                  </a:lnTo>
                  <a:lnTo>
                    <a:pt x="5457897" y="251930"/>
                  </a:lnTo>
                  <a:lnTo>
                    <a:pt x="5539358" y="232316"/>
                  </a:lnTo>
                  <a:lnTo>
                    <a:pt x="5620819" y="212408"/>
                  </a:lnTo>
                  <a:lnTo>
                    <a:pt x="5702280" y="192220"/>
                  </a:lnTo>
                  <a:lnTo>
                    <a:pt x="5783741" y="171765"/>
                  </a:lnTo>
                  <a:lnTo>
                    <a:pt x="5865202" y="151058"/>
                  </a:lnTo>
                  <a:lnTo>
                    <a:pt x="5946664" y="130110"/>
                  </a:lnTo>
                  <a:lnTo>
                    <a:pt x="6028125" y="108932"/>
                  </a:lnTo>
                  <a:lnTo>
                    <a:pt x="6109586" y="87538"/>
                  </a:lnTo>
                  <a:lnTo>
                    <a:pt x="6191047" y="65937"/>
                  </a:lnTo>
                  <a:lnTo>
                    <a:pt x="6272508" y="44141"/>
                  </a:lnTo>
                  <a:lnTo>
                    <a:pt x="6353969" y="22158"/>
                  </a:lnTo>
                  <a:lnTo>
                    <a:pt x="6435430" y="0"/>
                  </a:lnTo>
                  <a:lnTo>
                    <a:pt x="6435430" y="1232072"/>
                  </a:lnTo>
                  <a:lnTo>
                    <a:pt x="6353969" y="1233016"/>
                  </a:lnTo>
                  <a:lnTo>
                    <a:pt x="6272508" y="1234136"/>
                  </a:lnTo>
                  <a:lnTo>
                    <a:pt x="6191047" y="1235443"/>
                  </a:lnTo>
                  <a:lnTo>
                    <a:pt x="6109586" y="1236945"/>
                  </a:lnTo>
                  <a:lnTo>
                    <a:pt x="6028125" y="1238653"/>
                  </a:lnTo>
                  <a:lnTo>
                    <a:pt x="5946664" y="1240578"/>
                  </a:lnTo>
                  <a:lnTo>
                    <a:pt x="5865202" y="1242733"/>
                  </a:lnTo>
                  <a:lnTo>
                    <a:pt x="5783741" y="1245128"/>
                  </a:lnTo>
                  <a:lnTo>
                    <a:pt x="5702280" y="1247776"/>
                  </a:lnTo>
                  <a:lnTo>
                    <a:pt x="5620819" y="1250691"/>
                  </a:lnTo>
                  <a:lnTo>
                    <a:pt x="5539358" y="1253886"/>
                  </a:lnTo>
                  <a:lnTo>
                    <a:pt x="5457897" y="1257374"/>
                  </a:lnTo>
                  <a:lnTo>
                    <a:pt x="5376435" y="1261171"/>
                  </a:lnTo>
                  <a:lnTo>
                    <a:pt x="5294974" y="1265290"/>
                  </a:lnTo>
                  <a:lnTo>
                    <a:pt x="5213513" y="1269747"/>
                  </a:lnTo>
                  <a:lnTo>
                    <a:pt x="5132052" y="1274558"/>
                  </a:lnTo>
                  <a:lnTo>
                    <a:pt x="5050591" y="1279736"/>
                  </a:lnTo>
                  <a:lnTo>
                    <a:pt x="4969130" y="1285299"/>
                  </a:lnTo>
                  <a:lnTo>
                    <a:pt x="4887669" y="1291260"/>
                  </a:lnTo>
                  <a:lnTo>
                    <a:pt x="4806207" y="1297634"/>
                  </a:lnTo>
                  <a:lnTo>
                    <a:pt x="4724746" y="1304437"/>
                  </a:lnTo>
                  <a:lnTo>
                    <a:pt x="4643285" y="1311681"/>
                  </a:lnTo>
                  <a:lnTo>
                    <a:pt x="4561824" y="1319380"/>
                  </a:lnTo>
                  <a:lnTo>
                    <a:pt x="4480363" y="1327546"/>
                  </a:lnTo>
                  <a:lnTo>
                    <a:pt x="4398902" y="1336189"/>
                  </a:lnTo>
                  <a:lnTo>
                    <a:pt x="4317441" y="1345321"/>
                  </a:lnTo>
                  <a:lnTo>
                    <a:pt x="4235979" y="1354948"/>
                  </a:lnTo>
                  <a:lnTo>
                    <a:pt x="4154518" y="1365078"/>
                  </a:lnTo>
                  <a:lnTo>
                    <a:pt x="4073057" y="1375715"/>
                  </a:lnTo>
                  <a:lnTo>
                    <a:pt x="3991596" y="1386864"/>
                  </a:lnTo>
                  <a:lnTo>
                    <a:pt x="3910135" y="1398525"/>
                  </a:lnTo>
                  <a:lnTo>
                    <a:pt x="3828674" y="1410698"/>
                  </a:lnTo>
                  <a:lnTo>
                    <a:pt x="3747212" y="1423380"/>
                  </a:lnTo>
                  <a:lnTo>
                    <a:pt x="3665751" y="1436569"/>
                  </a:lnTo>
                  <a:lnTo>
                    <a:pt x="3584290" y="1450257"/>
                  </a:lnTo>
                  <a:lnTo>
                    <a:pt x="3502829" y="1464438"/>
                  </a:lnTo>
                  <a:lnTo>
                    <a:pt x="3421368" y="1479103"/>
                  </a:lnTo>
                  <a:lnTo>
                    <a:pt x="3339907" y="1494240"/>
                  </a:lnTo>
                  <a:lnTo>
                    <a:pt x="3258446" y="1509840"/>
                  </a:lnTo>
                  <a:lnTo>
                    <a:pt x="3176984" y="1525889"/>
                  </a:lnTo>
                  <a:lnTo>
                    <a:pt x="3095523" y="1542374"/>
                  </a:lnTo>
                  <a:lnTo>
                    <a:pt x="3014062" y="1559281"/>
                  </a:lnTo>
                  <a:lnTo>
                    <a:pt x="2932601" y="1576595"/>
                  </a:lnTo>
                  <a:lnTo>
                    <a:pt x="2851140" y="1594301"/>
                  </a:lnTo>
                  <a:lnTo>
                    <a:pt x="2769679" y="1612385"/>
                  </a:lnTo>
                  <a:lnTo>
                    <a:pt x="2688217" y="1630830"/>
                  </a:lnTo>
                  <a:lnTo>
                    <a:pt x="2606756" y="1649622"/>
                  </a:lnTo>
                  <a:lnTo>
                    <a:pt x="2525295" y="1668745"/>
                  </a:lnTo>
                  <a:lnTo>
                    <a:pt x="2443834" y="1688184"/>
                  </a:lnTo>
                  <a:lnTo>
                    <a:pt x="2362373" y="1707926"/>
                  </a:lnTo>
                  <a:lnTo>
                    <a:pt x="2280912" y="1727955"/>
                  </a:lnTo>
                  <a:lnTo>
                    <a:pt x="2199451" y="1748259"/>
                  </a:lnTo>
                  <a:lnTo>
                    <a:pt x="2117989" y="1768823"/>
                  </a:lnTo>
                  <a:lnTo>
                    <a:pt x="2036528" y="1789635"/>
                  </a:lnTo>
                  <a:lnTo>
                    <a:pt x="1955067" y="1810683"/>
                  </a:lnTo>
                  <a:lnTo>
                    <a:pt x="1873606" y="1831954"/>
                  </a:lnTo>
                  <a:lnTo>
                    <a:pt x="1792145" y="1853438"/>
                  </a:lnTo>
                  <a:lnTo>
                    <a:pt x="1710684" y="1875123"/>
                  </a:lnTo>
                  <a:lnTo>
                    <a:pt x="1629223" y="1897001"/>
                  </a:lnTo>
                  <a:lnTo>
                    <a:pt x="1547761" y="1919060"/>
                  </a:lnTo>
                  <a:lnTo>
                    <a:pt x="1466300" y="1941291"/>
                  </a:lnTo>
                  <a:lnTo>
                    <a:pt x="1384839" y="1963687"/>
                  </a:lnTo>
                  <a:lnTo>
                    <a:pt x="1303378" y="1986237"/>
                  </a:lnTo>
                  <a:lnTo>
                    <a:pt x="1221917" y="2008936"/>
                  </a:lnTo>
                  <a:lnTo>
                    <a:pt x="1140456" y="2031775"/>
                  </a:lnTo>
                  <a:lnTo>
                    <a:pt x="1058994" y="2054747"/>
                  </a:lnTo>
                  <a:lnTo>
                    <a:pt x="977533" y="2077845"/>
                  </a:lnTo>
                  <a:lnTo>
                    <a:pt x="896072" y="2101064"/>
                  </a:lnTo>
                  <a:lnTo>
                    <a:pt x="814611" y="2124398"/>
                  </a:lnTo>
                  <a:lnTo>
                    <a:pt x="733150" y="2147840"/>
                  </a:lnTo>
                  <a:lnTo>
                    <a:pt x="651689" y="2171385"/>
                  </a:lnTo>
                  <a:lnTo>
                    <a:pt x="570228" y="2195030"/>
                  </a:lnTo>
                  <a:lnTo>
                    <a:pt x="488766" y="2218768"/>
                  </a:lnTo>
                  <a:lnTo>
                    <a:pt x="407305" y="2242595"/>
                  </a:lnTo>
                  <a:lnTo>
                    <a:pt x="325844" y="2266507"/>
                  </a:lnTo>
                  <a:lnTo>
                    <a:pt x="244383" y="2290501"/>
                  </a:lnTo>
                  <a:lnTo>
                    <a:pt x="162922" y="2314573"/>
                  </a:lnTo>
                  <a:lnTo>
                    <a:pt x="81461" y="2338718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702108"/>
            </a:xfrm>
            <a:custGeom>
              <a:avLst/>
              <a:pathLst>
                <a:path w="6435430" h="702108">
                  <a:moveTo>
                    <a:pt x="0" y="694252"/>
                  </a:moveTo>
                  <a:lnTo>
                    <a:pt x="81461" y="695365"/>
                  </a:lnTo>
                  <a:lnTo>
                    <a:pt x="162922" y="696408"/>
                  </a:lnTo>
                  <a:lnTo>
                    <a:pt x="244383" y="697376"/>
                  </a:lnTo>
                  <a:lnTo>
                    <a:pt x="325844" y="698267"/>
                  </a:lnTo>
                  <a:lnTo>
                    <a:pt x="407305" y="699077"/>
                  </a:lnTo>
                  <a:lnTo>
                    <a:pt x="488766" y="699802"/>
                  </a:lnTo>
                  <a:lnTo>
                    <a:pt x="570228" y="700437"/>
                  </a:lnTo>
                  <a:lnTo>
                    <a:pt x="651689" y="700979"/>
                  </a:lnTo>
                  <a:lnTo>
                    <a:pt x="733150" y="701421"/>
                  </a:lnTo>
                  <a:lnTo>
                    <a:pt x="814611" y="701761"/>
                  </a:lnTo>
                  <a:lnTo>
                    <a:pt x="896072" y="701991"/>
                  </a:lnTo>
                  <a:lnTo>
                    <a:pt x="977533" y="702108"/>
                  </a:lnTo>
                  <a:lnTo>
                    <a:pt x="1058994" y="702104"/>
                  </a:lnTo>
                  <a:lnTo>
                    <a:pt x="1140456" y="701973"/>
                  </a:lnTo>
                  <a:lnTo>
                    <a:pt x="1221917" y="701709"/>
                  </a:lnTo>
                  <a:lnTo>
                    <a:pt x="1303378" y="701305"/>
                  </a:lnTo>
                  <a:lnTo>
                    <a:pt x="1384839" y="700753"/>
                  </a:lnTo>
                  <a:lnTo>
                    <a:pt x="1466300" y="700046"/>
                  </a:lnTo>
                  <a:lnTo>
                    <a:pt x="1547761" y="699174"/>
                  </a:lnTo>
                  <a:lnTo>
                    <a:pt x="1629223" y="698131"/>
                  </a:lnTo>
                  <a:lnTo>
                    <a:pt x="1710684" y="696905"/>
                  </a:lnTo>
                  <a:lnTo>
                    <a:pt x="1792145" y="695488"/>
                  </a:lnTo>
                  <a:lnTo>
                    <a:pt x="1873606" y="693869"/>
                  </a:lnTo>
                  <a:lnTo>
                    <a:pt x="1955067" y="692038"/>
                  </a:lnTo>
                  <a:lnTo>
                    <a:pt x="2036528" y="689983"/>
                  </a:lnTo>
                  <a:lnTo>
                    <a:pt x="2117989" y="687692"/>
                  </a:lnTo>
                  <a:lnTo>
                    <a:pt x="2199451" y="685154"/>
                  </a:lnTo>
                  <a:lnTo>
                    <a:pt x="2280912" y="682354"/>
                  </a:lnTo>
                  <a:lnTo>
                    <a:pt x="2362373" y="679281"/>
                  </a:lnTo>
                  <a:lnTo>
                    <a:pt x="2443834" y="675920"/>
                  </a:lnTo>
                  <a:lnTo>
                    <a:pt x="2525295" y="672257"/>
                  </a:lnTo>
                  <a:lnTo>
                    <a:pt x="2606756" y="668277"/>
                  </a:lnTo>
                  <a:lnTo>
                    <a:pt x="2688217" y="663966"/>
                  </a:lnTo>
                  <a:lnTo>
                    <a:pt x="2769679" y="659309"/>
                  </a:lnTo>
                  <a:lnTo>
                    <a:pt x="2851140" y="654289"/>
                  </a:lnTo>
                  <a:lnTo>
                    <a:pt x="2932601" y="648893"/>
                  </a:lnTo>
                  <a:lnTo>
                    <a:pt x="3014062" y="643104"/>
                  </a:lnTo>
                  <a:lnTo>
                    <a:pt x="3095523" y="636909"/>
                  </a:lnTo>
                  <a:lnTo>
                    <a:pt x="3176984" y="630291"/>
                  </a:lnTo>
                  <a:lnTo>
                    <a:pt x="3258446" y="623237"/>
                  </a:lnTo>
                  <a:lnTo>
                    <a:pt x="3339907" y="615734"/>
                  </a:lnTo>
                  <a:lnTo>
                    <a:pt x="3421368" y="607769"/>
                  </a:lnTo>
                  <a:lnTo>
                    <a:pt x="3502829" y="599331"/>
                  </a:lnTo>
                  <a:lnTo>
                    <a:pt x="3584290" y="590409"/>
                  </a:lnTo>
                  <a:lnTo>
                    <a:pt x="3665751" y="580995"/>
                  </a:lnTo>
                  <a:lnTo>
                    <a:pt x="3747212" y="571081"/>
                  </a:lnTo>
                  <a:lnTo>
                    <a:pt x="3828674" y="560661"/>
                  </a:lnTo>
                  <a:lnTo>
                    <a:pt x="3910135" y="549731"/>
                  </a:lnTo>
                  <a:lnTo>
                    <a:pt x="3991596" y="538289"/>
                  </a:lnTo>
                  <a:lnTo>
                    <a:pt x="4073057" y="526335"/>
                  </a:lnTo>
                  <a:lnTo>
                    <a:pt x="4154518" y="513870"/>
                  </a:lnTo>
                  <a:lnTo>
                    <a:pt x="4235979" y="500897"/>
                  </a:lnTo>
                  <a:lnTo>
                    <a:pt x="4317441" y="487421"/>
                  </a:lnTo>
                  <a:lnTo>
                    <a:pt x="4398902" y="473450"/>
                  </a:lnTo>
                  <a:lnTo>
                    <a:pt x="4480363" y="458991"/>
                  </a:lnTo>
                  <a:lnTo>
                    <a:pt x="4561824" y="444054"/>
                  </a:lnTo>
                  <a:lnTo>
                    <a:pt x="4643285" y="428651"/>
                  </a:lnTo>
                  <a:lnTo>
                    <a:pt x="4724746" y="412792"/>
                  </a:lnTo>
                  <a:lnTo>
                    <a:pt x="4806207" y="396492"/>
                  </a:lnTo>
                  <a:lnTo>
                    <a:pt x="4887669" y="379763"/>
                  </a:lnTo>
                  <a:lnTo>
                    <a:pt x="4969130" y="362622"/>
                  </a:lnTo>
                  <a:lnTo>
                    <a:pt x="5050591" y="345081"/>
                  </a:lnTo>
                  <a:lnTo>
                    <a:pt x="5132052" y="327157"/>
                  </a:lnTo>
                  <a:lnTo>
                    <a:pt x="5213513" y="308865"/>
                  </a:lnTo>
                  <a:lnTo>
                    <a:pt x="5294974" y="290219"/>
                  </a:lnTo>
                  <a:lnTo>
                    <a:pt x="5376435" y="271236"/>
                  </a:lnTo>
                  <a:lnTo>
                    <a:pt x="5457897" y="251930"/>
                  </a:lnTo>
                  <a:lnTo>
                    <a:pt x="5539358" y="232316"/>
                  </a:lnTo>
                  <a:lnTo>
                    <a:pt x="5620819" y="212408"/>
                  </a:lnTo>
                  <a:lnTo>
                    <a:pt x="5702280" y="192220"/>
                  </a:lnTo>
                  <a:lnTo>
                    <a:pt x="5783741" y="171765"/>
                  </a:lnTo>
                  <a:lnTo>
                    <a:pt x="5865202" y="151058"/>
                  </a:lnTo>
                  <a:lnTo>
                    <a:pt x="5946664" y="130110"/>
                  </a:lnTo>
                  <a:lnTo>
                    <a:pt x="6028125" y="108932"/>
                  </a:lnTo>
                  <a:lnTo>
                    <a:pt x="6109586" y="87538"/>
                  </a:lnTo>
                  <a:lnTo>
                    <a:pt x="6191047" y="65937"/>
                  </a:lnTo>
                  <a:lnTo>
                    <a:pt x="6272508" y="44141"/>
                  </a:lnTo>
                  <a:lnTo>
                    <a:pt x="6353969" y="22158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3032386"/>
              <a:ext cx="6435430" cy="1130861"/>
            </a:xfrm>
            <a:custGeom>
              <a:avLst/>
              <a:pathLst>
                <a:path w="6435430" h="1130861">
                  <a:moveTo>
                    <a:pt x="6435430" y="0"/>
                  </a:moveTo>
                  <a:lnTo>
                    <a:pt x="6353969" y="943"/>
                  </a:lnTo>
                  <a:lnTo>
                    <a:pt x="6272508" y="2064"/>
                  </a:lnTo>
                  <a:lnTo>
                    <a:pt x="6191047" y="3370"/>
                  </a:lnTo>
                  <a:lnTo>
                    <a:pt x="6109586" y="4872"/>
                  </a:lnTo>
                  <a:lnTo>
                    <a:pt x="6028125" y="6580"/>
                  </a:lnTo>
                  <a:lnTo>
                    <a:pt x="5946664" y="8506"/>
                  </a:lnTo>
                  <a:lnTo>
                    <a:pt x="5865202" y="10660"/>
                  </a:lnTo>
                  <a:lnTo>
                    <a:pt x="5783741" y="13055"/>
                  </a:lnTo>
                  <a:lnTo>
                    <a:pt x="5702280" y="15704"/>
                  </a:lnTo>
                  <a:lnTo>
                    <a:pt x="5620819" y="18618"/>
                  </a:lnTo>
                  <a:lnTo>
                    <a:pt x="5539358" y="21813"/>
                  </a:lnTo>
                  <a:lnTo>
                    <a:pt x="5457897" y="25301"/>
                  </a:lnTo>
                  <a:lnTo>
                    <a:pt x="5376435" y="29098"/>
                  </a:lnTo>
                  <a:lnTo>
                    <a:pt x="5294974" y="33217"/>
                  </a:lnTo>
                  <a:lnTo>
                    <a:pt x="5213513" y="37675"/>
                  </a:lnTo>
                  <a:lnTo>
                    <a:pt x="5132052" y="42485"/>
                  </a:lnTo>
                  <a:lnTo>
                    <a:pt x="5050591" y="47664"/>
                  </a:lnTo>
                  <a:lnTo>
                    <a:pt x="4969130" y="53226"/>
                  </a:lnTo>
                  <a:lnTo>
                    <a:pt x="4887669" y="59187"/>
                  </a:lnTo>
                  <a:lnTo>
                    <a:pt x="4806207" y="65561"/>
                  </a:lnTo>
                  <a:lnTo>
                    <a:pt x="4724746" y="72364"/>
                  </a:lnTo>
                  <a:lnTo>
                    <a:pt x="4643285" y="79608"/>
                  </a:lnTo>
                  <a:lnTo>
                    <a:pt x="4561824" y="87307"/>
                  </a:lnTo>
                  <a:lnTo>
                    <a:pt x="4480363" y="95473"/>
                  </a:lnTo>
                  <a:lnTo>
                    <a:pt x="4398902" y="104117"/>
                  </a:lnTo>
                  <a:lnTo>
                    <a:pt x="4317441" y="113248"/>
                  </a:lnTo>
                  <a:lnTo>
                    <a:pt x="4235979" y="122875"/>
                  </a:lnTo>
                  <a:lnTo>
                    <a:pt x="4154518" y="133005"/>
                  </a:lnTo>
                  <a:lnTo>
                    <a:pt x="4073057" y="143643"/>
                  </a:lnTo>
                  <a:lnTo>
                    <a:pt x="3991596" y="154791"/>
                  </a:lnTo>
                  <a:lnTo>
                    <a:pt x="3910135" y="166452"/>
                  </a:lnTo>
                  <a:lnTo>
                    <a:pt x="3828674" y="178625"/>
                  </a:lnTo>
                  <a:lnTo>
                    <a:pt x="3747212" y="191308"/>
                  </a:lnTo>
                  <a:lnTo>
                    <a:pt x="3665751" y="204496"/>
                  </a:lnTo>
                  <a:lnTo>
                    <a:pt x="3584290" y="218184"/>
                  </a:lnTo>
                  <a:lnTo>
                    <a:pt x="3502829" y="232365"/>
                  </a:lnTo>
                  <a:lnTo>
                    <a:pt x="3421368" y="247030"/>
                  </a:lnTo>
                  <a:lnTo>
                    <a:pt x="3339907" y="262168"/>
                  </a:lnTo>
                  <a:lnTo>
                    <a:pt x="3258446" y="277767"/>
                  </a:lnTo>
                  <a:lnTo>
                    <a:pt x="3176984" y="293816"/>
                  </a:lnTo>
                  <a:lnTo>
                    <a:pt x="3095523" y="310301"/>
                  </a:lnTo>
                  <a:lnTo>
                    <a:pt x="3014062" y="327208"/>
                  </a:lnTo>
                  <a:lnTo>
                    <a:pt x="2932601" y="344522"/>
                  </a:lnTo>
                  <a:lnTo>
                    <a:pt x="2851140" y="362229"/>
                  </a:lnTo>
                  <a:lnTo>
                    <a:pt x="2769679" y="380312"/>
                  </a:lnTo>
                  <a:lnTo>
                    <a:pt x="2688217" y="398757"/>
                  </a:lnTo>
                  <a:lnTo>
                    <a:pt x="2606756" y="417549"/>
                  </a:lnTo>
                  <a:lnTo>
                    <a:pt x="2525295" y="436672"/>
                  </a:lnTo>
                  <a:lnTo>
                    <a:pt x="2443834" y="456112"/>
                  </a:lnTo>
                  <a:lnTo>
                    <a:pt x="2362373" y="475853"/>
                  </a:lnTo>
                  <a:lnTo>
                    <a:pt x="2280912" y="495883"/>
                  </a:lnTo>
                  <a:lnTo>
                    <a:pt x="2199451" y="516186"/>
                  </a:lnTo>
                  <a:lnTo>
                    <a:pt x="2117989" y="536750"/>
                  </a:lnTo>
                  <a:lnTo>
                    <a:pt x="2036528" y="557562"/>
                  </a:lnTo>
                  <a:lnTo>
                    <a:pt x="1955067" y="578610"/>
                  </a:lnTo>
                  <a:lnTo>
                    <a:pt x="1873606" y="599881"/>
                  </a:lnTo>
                  <a:lnTo>
                    <a:pt x="1792145" y="621365"/>
                  </a:lnTo>
                  <a:lnTo>
                    <a:pt x="1710684" y="643051"/>
                  </a:lnTo>
                  <a:lnTo>
                    <a:pt x="1629223" y="664928"/>
                  </a:lnTo>
                  <a:lnTo>
                    <a:pt x="1547761" y="686987"/>
                  </a:lnTo>
                  <a:lnTo>
                    <a:pt x="1466300" y="709219"/>
                  </a:lnTo>
                  <a:lnTo>
                    <a:pt x="1384839" y="731614"/>
                  </a:lnTo>
                  <a:lnTo>
                    <a:pt x="1303378" y="754165"/>
                  </a:lnTo>
                  <a:lnTo>
                    <a:pt x="1221917" y="776863"/>
                  </a:lnTo>
                  <a:lnTo>
                    <a:pt x="1140456" y="799702"/>
                  </a:lnTo>
                  <a:lnTo>
                    <a:pt x="1058994" y="822674"/>
                  </a:lnTo>
                  <a:lnTo>
                    <a:pt x="977533" y="845773"/>
                  </a:lnTo>
                  <a:lnTo>
                    <a:pt x="896072" y="868992"/>
                  </a:lnTo>
                  <a:lnTo>
                    <a:pt x="814611" y="892325"/>
                  </a:lnTo>
                  <a:lnTo>
                    <a:pt x="733150" y="915767"/>
                  </a:lnTo>
                  <a:lnTo>
                    <a:pt x="651689" y="939313"/>
                  </a:lnTo>
                  <a:lnTo>
                    <a:pt x="570228" y="962957"/>
                  </a:lnTo>
                  <a:lnTo>
                    <a:pt x="488766" y="986695"/>
                  </a:lnTo>
                  <a:lnTo>
                    <a:pt x="407305" y="1010522"/>
                  </a:lnTo>
                  <a:lnTo>
                    <a:pt x="325844" y="1034435"/>
                  </a:lnTo>
                  <a:lnTo>
                    <a:pt x="244383" y="1058429"/>
                  </a:lnTo>
                  <a:lnTo>
                    <a:pt x="162922" y="1082500"/>
                  </a:lnTo>
                  <a:lnTo>
                    <a:pt x="81461" y="1106645"/>
                  </a:lnTo>
                  <a:lnTo>
                    <a:pt x="0" y="11308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2416349"/>
              <a:ext cx="6435430" cy="912556"/>
            </a:xfrm>
            <a:custGeom>
              <a:avLst/>
              <a:pathLst>
                <a:path w="6435430" h="912556">
                  <a:moveTo>
                    <a:pt x="0" y="912556"/>
                  </a:moveTo>
                  <a:lnTo>
                    <a:pt x="81461" y="901005"/>
                  </a:lnTo>
                  <a:lnTo>
                    <a:pt x="162922" y="889454"/>
                  </a:lnTo>
                  <a:lnTo>
                    <a:pt x="244383" y="877902"/>
                  </a:lnTo>
                  <a:lnTo>
                    <a:pt x="325844" y="866351"/>
                  </a:lnTo>
                  <a:lnTo>
                    <a:pt x="407305" y="854800"/>
                  </a:lnTo>
                  <a:lnTo>
                    <a:pt x="488766" y="843248"/>
                  </a:lnTo>
                  <a:lnTo>
                    <a:pt x="570228" y="831697"/>
                  </a:lnTo>
                  <a:lnTo>
                    <a:pt x="651689" y="820146"/>
                  </a:lnTo>
                  <a:lnTo>
                    <a:pt x="733150" y="808594"/>
                  </a:lnTo>
                  <a:lnTo>
                    <a:pt x="814611" y="797043"/>
                  </a:lnTo>
                  <a:lnTo>
                    <a:pt x="896072" y="785492"/>
                  </a:lnTo>
                  <a:lnTo>
                    <a:pt x="977533" y="773940"/>
                  </a:lnTo>
                  <a:lnTo>
                    <a:pt x="1058994" y="762389"/>
                  </a:lnTo>
                  <a:lnTo>
                    <a:pt x="1140456" y="750837"/>
                  </a:lnTo>
                  <a:lnTo>
                    <a:pt x="1221917" y="739286"/>
                  </a:lnTo>
                  <a:lnTo>
                    <a:pt x="1303378" y="727735"/>
                  </a:lnTo>
                  <a:lnTo>
                    <a:pt x="1384839" y="716183"/>
                  </a:lnTo>
                  <a:lnTo>
                    <a:pt x="1466300" y="704632"/>
                  </a:lnTo>
                  <a:lnTo>
                    <a:pt x="1547761" y="693081"/>
                  </a:lnTo>
                  <a:lnTo>
                    <a:pt x="1629223" y="681529"/>
                  </a:lnTo>
                  <a:lnTo>
                    <a:pt x="1710684" y="669978"/>
                  </a:lnTo>
                  <a:lnTo>
                    <a:pt x="1792145" y="658427"/>
                  </a:lnTo>
                  <a:lnTo>
                    <a:pt x="1873606" y="646875"/>
                  </a:lnTo>
                  <a:lnTo>
                    <a:pt x="1955067" y="635324"/>
                  </a:lnTo>
                  <a:lnTo>
                    <a:pt x="2036528" y="623773"/>
                  </a:lnTo>
                  <a:lnTo>
                    <a:pt x="2117989" y="612221"/>
                  </a:lnTo>
                  <a:lnTo>
                    <a:pt x="2199451" y="600670"/>
                  </a:lnTo>
                  <a:lnTo>
                    <a:pt x="2280912" y="589119"/>
                  </a:lnTo>
                  <a:lnTo>
                    <a:pt x="2362373" y="577567"/>
                  </a:lnTo>
                  <a:lnTo>
                    <a:pt x="2443834" y="566016"/>
                  </a:lnTo>
                  <a:lnTo>
                    <a:pt x="2525295" y="554464"/>
                  </a:lnTo>
                  <a:lnTo>
                    <a:pt x="2606756" y="542913"/>
                  </a:lnTo>
                  <a:lnTo>
                    <a:pt x="2688217" y="531362"/>
                  </a:lnTo>
                  <a:lnTo>
                    <a:pt x="2769679" y="519810"/>
                  </a:lnTo>
                  <a:lnTo>
                    <a:pt x="2851140" y="508259"/>
                  </a:lnTo>
                  <a:lnTo>
                    <a:pt x="2932601" y="496708"/>
                  </a:lnTo>
                  <a:lnTo>
                    <a:pt x="3014062" y="485156"/>
                  </a:lnTo>
                  <a:lnTo>
                    <a:pt x="3095523" y="473605"/>
                  </a:lnTo>
                  <a:lnTo>
                    <a:pt x="3176984" y="462054"/>
                  </a:lnTo>
                  <a:lnTo>
                    <a:pt x="3258446" y="450502"/>
                  </a:lnTo>
                  <a:lnTo>
                    <a:pt x="3339907" y="438951"/>
                  </a:lnTo>
                  <a:lnTo>
                    <a:pt x="3421368" y="427400"/>
                  </a:lnTo>
                  <a:lnTo>
                    <a:pt x="3502829" y="415848"/>
                  </a:lnTo>
                  <a:lnTo>
                    <a:pt x="3584290" y="404297"/>
                  </a:lnTo>
                  <a:lnTo>
                    <a:pt x="3665751" y="392746"/>
                  </a:lnTo>
                  <a:lnTo>
                    <a:pt x="3747212" y="381194"/>
                  </a:lnTo>
                  <a:lnTo>
                    <a:pt x="3828674" y="369643"/>
                  </a:lnTo>
                  <a:lnTo>
                    <a:pt x="3910135" y="358091"/>
                  </a:lnTo>
                  <a:lnTo>
                    <a:pt x="3991596" y="346540"/>
                  </a:lnTo>
                  <a:lnTo>
                    <a:pt x="4073057" y="334989"/>
                  </a:lnTo>
                  <a:lnTo>
                    <a:pt x="4154518" y="323437"/>
                  </a:lnTo>
                  <a:lnTo>
                    <a:pt x="4235979" y="311886"/>
                  </a:lnTo>
                  <a:lnTo>
                    <a:pt x="4317441" y="300335"/>
                  </a:lnTo>
                  <a:lnTo>
                    <a:pt x="4398902" y="288783"/>
                  </a:lnTo>
                  <a:lnTo>
                    <a:pt x="4480363" y="277232"/>
                  </a:lnTo>
                  <a:lnTo>
                    <a:pt x="4561824" y="265681"/>
                  </a:lnTo>
                  <a:lnTo>
                    <a:pt x="4643285" y="254129"/>
                  </a:lnTo>
                  <a:lnTo>
                    <a:pt x="4724746" y="242578"/>
                  </a:lnTo>
                  <a:lnTo>
                    <a:pt x="4806207" y="231027"/>
                  </a:lnTo>
                  <a:lnTo>
                    <a:pt x="4887669" y="219475"/>
                  </a:lnTo>
                  <a:lnTo>
                    <a:pt x="4969130" y="207924"/>
                  </a:lnTo>
                  <a:lnTo>
                    <a:pt x="5050591" y="196373"/>
                  </a:lnTo>
                  <a:lnTo>
                    <a:pt x="5132052" y="184821"/>
                  </a:lnTo>
                  <a:lnTo>
                    <a:pt x="5213513" y="173270"/>
                  </a:lnTo>
                  <a:lnTo>
                    <a:pt x="5294974" y="161718"/>
                  </a:lnTo>
                  <a:lnTo>
                    <a:pt x="5376435" y="150167"/>
                  </a:lnTo>
                  <a:lnTo>
                    <a:pt x="5457897" y="138616"/>
                  </a:lnTo>
                  <a:lnTo>
                    <a:pt x="5539358" y="127064"/>
                  </a:lnTo>
                  <a:lnTo>
                    <a:pt x="5620819" y="115513"/>
                  </a:lnTo>
                  <a:lnTo>
                    <a:pt x="5702280" y="103962"/>
                  </a:lnTo>
                  <a:lnTo>
                    <a:pt x="5783741" y="92410"/>
                  </a:lnTo>
                  <a:lnTo>
                    <a:pt x="5865202" y="80859"/>
                  </a:lnTo>
                  <a:lnTo>
                    <a:pt x="5946664" y="69308"/>
                  </a:lnTo>
                  <a:lnTo>
                    <a:pt x="6028125" y="57756"/>
                  </a:lnTo>
                  <a:lnTo>
                    <a:pt x="6109586" y="46205"/>
                  </a:lnTo>
                  <a:lnTo>
                    <a:pt x="6191047" y="34654"/>
                  </a:lnTo>
                  <a:lnTo>
                    <a:pt x="6272508" y="23102"/>
                  </a:lnTo>
                  <a:lnTo>
                    <a:pt x="6353969" y="11551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838203" y="2687592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883923" y="2702095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5404289" y="2137899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5450009" y="2152402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6661948" y="2752078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6707668" y="2766580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1695954" y="3812873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741674" y="3827376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5549953" y="2441041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595673" y="2455544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7149660" y="2421446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7195380" y="2435880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3865697" y="2353492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911417" y="2367927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371178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2957220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20420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6044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6.4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711129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076214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0.337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3558" y="2216612"/>
              <a:ext cx="96590" cy="320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40882" y="2216612"/>
              <a:ext cx="96590" cy="320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48205" y="2232623"/>
              <a:ext cx="96590" cy="160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62852" y="1912407"/>
              <a:ext cx="96590" cy="336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70175" y="2168580"/>
              <a:ext cx="96590" cy="800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377498" y="1784321"/>
              <a:ext cx="96590" cy="4643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84821" y="1624213"/>
              <a:ext cx="96590" cy="624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592145" y="1960439"/>
              <a:ext cx="96590" cy="288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840882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055528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62852" y="2864733"/>
              <a:ext cx="9659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270175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377498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592145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33558" y="4358179"/>
              <a:ext cx="96590" cy="335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840882" y="4341425"/>
              <a:ext cx="96590" cy="502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948205" y="4374932"/>
              <a:ext cx="96590" cy="167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055528" y="4374932"/>
              <a:ext cx="96590" cy="167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162852" y="4006364"/>
              <a:ext cx="96590" cy="3853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270175" y="4291166"/>
              <a:ext cx="96590" cy="10051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377498" y="3889093"/>
              <a:ext cx="96590" cy="5025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484821" y="3738315"/>
              <a:ext cx="96590" cy="6533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592145" y="4073376"/>
              <a:ext cx="96590" cy="3183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961166" y="2234112"/>
              <a:ext cx="96590" cy="145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283136" y="2016291"/>
              <a:ext cx="96590" cy="2323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390459" y="2161505"/>
              <a:ext cx="96590" cy="871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497782" y="1798470"/>
              <a:ext cx="96590" cy="4501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05106" y="1420914"/>
              <a:ext cx="96590" cy="8277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712429" y="1987248"/>
              <a:ext cx="96590" cy="2613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390459" y="3092446"/>
              <a:ext cx="96590" cy="22771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497782" y="2409308"/>
              <a:ext cx="96590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605106" y="2864733"/>
              <a:ext cx="9659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961166" y="4376410"/>
              <a:ext cx="96590" cy="1527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283136" y="4147287"/>
              <a:ext cx="96590" cy="2443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90459" y="4284761"/>
              <a:ext cx="96590" cy="1069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497782" y="3857065"/>
              <a:ext cx="96590" cy="5346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605106" y="3490468"/>
              <a:ext cx="96590" cy="9012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712429" y="4116737"/>
              <a:ext cx="96590" cy="2749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974127" y="2232056"/>
              <a:ext cx="96590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3188773" y="2232056"/>
              <a:ext cx="96590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296097" y="2232056"/>
              <a:ext cx="96590" cy="16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3403420" y="2016548"/>
              <a:ext cx="96590" cy="232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3510743" y="2215478"/>
              <a:ext cx="96590" cy="331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618066" y="1801040"/>
              <a:ext cx="96590" cy="447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725390" y="1502645"/>
              <a:ext cx="96590" cy="7459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832713" y="1883928"/>
              <a:ext cx="96590" cy="3647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403420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510743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618066" y="2965939"/>
              <a:ext cx="96590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725390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974127" y="4374657"/>
              <a:ext cx="96590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188773" y="4374657"/>
              <a:ext cx="96590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296097" y="4374657"/>
              <a:ext cx="96590" cy="170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403420" y="4102214"/>
              <a:ext cx="96590" cy="2894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10743" y="4340602"/>
              <a:ext cx="96590" cy="510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618066" y="3897881"/>
              <a:ext cx="96590" cy="49380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725390" y="3574355"/>
              <a:ext cx="96590" cy="8173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832713" y="4017075"/>
              <a:ext cx="96590" cy="37460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094411" y="2229519"/>
              <a:ext cx="96590" cy="19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201734" y="2229519"/>
              <a:ext cx="96590" cy="191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416381" y="2191289"/>
              <a:ext cx="96590" cy="573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523704" y="1981025"/>
              <a:ext cx="96590" cy="2676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631027" y="1961910"/>
              <a:ext cx="96590" cy="2867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738351" y="1904565"/>
              <a:ext cx="96590" cy="3440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845674" y="1541382"/>
              <a:ext cx="96590" cy="7072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952997" y="2076599"/>
              <a:ext cx="96590" cy="1720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201734" y="3213893"/>
              <a:ext cx="96590" cy="1062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309057" y="3213893"/>
              <a:ext cx="96590" cy="10626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416381" y="3107627"/>
              <a:ext cx="96590" cy="2125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523704" y="2948228"/>
              <a:ext cx="96590" cy="3719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631027" y="2948228"/>
              <a:ext cx="96590" cy="3719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738351" y="3107627"/>
              <a:ext cx="96590" cy="2125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845674" y="3160760"/>
              <a:ext cx="96590" cy="1593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952997" y="3267026"/>
              <a:ext cx="96590" cy="5313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094411" y="4375455"/>
              <a:ext cx="96590" cy="1622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201734" y="4342996"/>
              <a:ext cx="96590" cy="4868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309057" y="4359226"/>
              <a:ext cx="96590" cy="324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416381" y="4278078"/>
              <a:ext cx="96590" cy="1136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523704" y="4050864"/>
              <a:ext cx="96590" cy="3408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631027" y="4034635"/>
              <a:ext cx="96590" cy="3570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738351" y="4034635"/>
              <a:ext cx="96590" cy="3570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845674" y="3742503"/>
              <a:ext cx="96590" cy="6491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952997" y="4229389"/>
              <a:ext cx="96590" cy="1622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214695" y="2231448"/>
              <a:ext cx="96590" cy="171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536665" y="2179890"/>
              <a:ext cx="96590" cy="687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643988" y="1990845"/>
              <a:ext cx="96590" cy="2577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751311" y="2111146"/>
              <a:ext cx="96590" cy="1374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5858635" y="2042403"/>
              <a:ext cx="96590" cy="2062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965958" y="1337782"/>
              <a:ext cx="96590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6073281" y="1973659"/>
              <a:ext cx="96590" cy="2749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5322018" y="3244255"/>
              <a:ext cx="96590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5429342" y="3168350"/>
              <a:ext cx="96590" cy="15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536665" y="3244255"/>
              <a:ext cx="96590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5643988" y="2864733"/>
              <a:ext cx="96590" cy="455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5751311" y="3168350"/>
              <a:ext cx="96590" cy="15180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858635" y="3016542"/>
              <a:ext cx="96590" cy="3036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5965958" y="3016542"/>
              <a:ext cx="96590" cy="3036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073281" y="3244255"/>
              <a:ext cx="96590" cy="759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214695" y="4375705"/>
              <a:ext cx="96590" cy="15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22018" y="4375705"/>
              <a:ext cx="96590" cy="159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429342" y="4359725"/>
              <a:ext cx="96590" cy="319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536665" y="4311785"/>
              <a:ext cx="96590" cy="798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643988" y="4056108"/>
              <a:ext cx="96590" cy="33557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751311" y="4231886"/>
              <a:ext cx="96590" cy="1597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58635" y="4136007"/>
              <a:ext cx="96590" cy="2556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65958" y="3480833"/>
              <a:ext cx="96590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6073281" y="4120027"/>
              <a:ext cx="96590" cy="2716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6442302" y="2234224"/>
              <a:ext cx="96590" cy="14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6656949" y="2234224"/>
              <a:ext cx="96590" cy="14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6764272" y="1960439"/>
              <a:ext cx="96590" cy="288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6871596" y="2133356"/>
              <a:ext cx="96590" cy="1152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6978919" y="1758704"/>
              <a:ext cx="96590" cy="4899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7086242" y="1499329"/>
              <a:ext cx="96590" cy="7493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7193566" y="2046898"/>
              <a:ext cx="96590" cy="201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442302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764272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871596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978919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086242" y="2788829"/>
              <a:ext cx="96590" cy="53133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442302" y="4361794"/>
              <a:ext cx="96590" cy="298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656949" y="4376740"/>
              <a:ext cx="96590" cy="14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764272" y="4047945"/>
              <a:ext cx="96590" cy="3437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871596" y="4257178"/>
              <a:ext cx="96590" cy="13450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978919" y="3868603"/>
              <a:ext cx="96590" cy="5230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086242" y="3569700"/>
              <a:ext cx="96590" cy="82198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193566" y="4182452"/>
              <a:ext cx="96590" cy="20923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7777233" y="2213943"/>
              <a:ext cx="96590" cy="346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7884556" y="2023148"/>
              <a:ext cx="96590" cy="2254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7991880" y="2161908"/>
              <a:ext cx="96590" cy="867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8099203" y="1641558"/>
              <a:ext cx="96590" cy="6070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8206526" y="1606868"/>
              <a:ext cx="96590" cy="6417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13850" y="1971113"/>
              <a:ext cx="96590" cy="2775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455263" y="3231604"/>
              <a:ext cx="96590" cy="885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669910" y="3054494"/>
              <a:ext cx="96590" cy="2656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777233" y="3231604"/>
              <a:ext cx="96590" cy="885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884556" y="3054494"/>
              <a:ext cx="96590" cy="2656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991880" y="3143049"/>
              <a:ext cx="96590" cy="1771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099203" y="2965939"/>
              <a:ext cx="96590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8206526" y="2965939"/>
              <a:ext cx="96590" cy="3542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7455263" y="4375198"/>
              <a:ext cx="96590" cy="164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669910" y="4342223"/>
              <a:ext cx="96590" cy="494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777233" y="4342223"/>
              <a:ext cx="96590" cy="494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7884556" y="4127890"/>
              <a:ext cx="96590" cy="2637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7991880" y="4276275"/>
              <a:ext cx="96590" cy="1154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8099203" y="3748686"/>
              <a:ext cx="96590" cy="6429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8206526" y="3715712"/>
              <a:ext cx="96590" cy="6759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8313850" y="4127890"/>
              <a:ext cx="96590" cy="2637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85456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228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39118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9748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22431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51146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0951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33634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36317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21541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475203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3357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60401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8723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645598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7242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69926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57627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8445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811288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tx188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804)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101)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175080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155611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15458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18026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16199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0067" y="16627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160409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258551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168471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199332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56549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236031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675245" y="228525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7730582" y="248959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433737" y="179792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489074" y="156273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44412" y="15788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599749" y="198146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55086" y="173957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710423" y="170308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7765760" y="173059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70618" y="161139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8207" y="1611395"/>
              <a:ext cx="0" cy="328466"/>
            </a:xfrm>
            <a:custGeom>
              <a:avLst/>
              <a:pathLst>
                <a:path w="0" h="328466">
                  <a:moveTo>
                    <a:pt x="0" y="0"/>
                  </a:moveTo>
                  <a:lnTo>
                    <a:pt x="0" y="32846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370618" y="193986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56" y="146520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43545" y="1465200"/>
              <a:ext cx="0" cy="231484"/>
            </a:xfrm>
            <a:custGeom>
              <a:avLst/>
              <a:pathLst>
                <a:path w="0" h="231484">
                  <a:moveTo>
                    <a:pt x="0" y="0"/>
                  </a:moveTo>
                  <a:lnTo>
                    <a:pt x="0" y="23148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25956" y="169668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81293" y="142935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98882" y="1429355"/>
              <a:ext cx="0" cy="282699"/>
            </a:xfrm>
            <a:custGeom>
              <a:avLst/>
              <a:pathLst>
                <a:path w="0" h="282699">
                  <a:moveTo>
                    <a:pt x="0" y="0"/>
                  </a:moveTo>
                  <a:lnTo>
                    <a:pt x="0" y="28269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481293" y="171205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36630" y="166481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54219" y="1664810"/>
              <a:ext cx="0" cy="325392"/>
            </a:xfrm>
            <a:custGeom>
              <a:avLst/>
              <a:pathLst>
                <a:path w="0" h="325392">
                  <a:moveTo>
                    <a:pt x="0" y="0"/>
                  </a:moveTo>
                  <a:lnTo>
                    <a:pt x="0" y="32539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36630" y="199020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91967" y="149324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609556" y="1493240"/>
              <a:ext cx="0" cy="303136"/>
            </a:xfrm>
            <a:custGeom>
              <a:avLst/>
              <a:pathLst>
                <a:path w="0" h="303136">
                  <a:moveTo>
                    <a:pt x="0" y="0"/>
                  </a:moveTo>
                  <a:lnTo>
                    <a:pt x="0" y="30313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91967" y="179637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47304" y="156702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64893" y="1567027"/>
              <a:ext cx="0" cy="241150"/>
            </a:xfrm>
            <a:custGeom>
              <a:avLst/>
              <a:pathLst>
                <a:path w="0" h="241150">
                  <a:moveTo>
                    <a:pt x="0" y="0"/>
                  </a:moveTo>
                  <a:lnTo>
                    <a:pt x="0" y="24115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647304" y="180817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02641" y="150387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20230" y="1503875"/>
              <a:ext cx="0" cy="250085"/>
            </a:xfrm>
            <a:custGeom>
              <a:avLst/>
              <a:pathLst>
                <a:path w="0" h="250085">
                  <a:moveTo>
                    <a:pt x="0" y="0"/>
                  </a:moveTo>
                  <a:lnTo>
                    <a:pt x="0" y="25008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702641" y="175396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05796" y="15288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23385" y="1528857"/>
              <a:ext cx="0" cy="2162968"/>
            </a:xfrm>
            <a:custGeom>
              <a:avLst/>
              <a:pathLst>
                <a:path w="0" h="2162968">
                  <a:moveTo>
                    <a:pt x="0" y="0"/>
                  </a:moveTo>
                  <a:lnTo>
                    <a:pt x="0" y="216296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05796" y="369182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61134" y="137419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78722" y="1374190"/>
              <a:ext cx="0" cy="670708"/>
            </a:xfrm>
            <a:custGeom>
              <a:avLst/>
              <a:pathLst>
                <a:path w="0" h="670708">
                  <a:moveTo>
                    <a:pt x="0" y="0"/>
                  </a:moveTo>
                  <a:lnTo>
                    <a:pt x="0" y="67070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61134" y="204489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16471" y="14796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34060" y="1479607"/>
              <a:ext cx="0" cy="1077088"/>
            </a:xfrm>
            <a:custGeom>
              <a:avLst/>
              <a:pathLst>
                <a:path w="0" h="1077088">
                  <a:moveTo>
                    <a:pt x="0" y="0"/>
                  </a:moveTo>
                  <a:lnTo>
                    <a:pt x="0" y="107708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16471" y="255669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71808" y="224569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89397" y="2245691"/>
              <a:ext cx="0" cy="689266"/>
            </a:xfrm>
            <a:custGeom>
              <a:avLst/>
              <a:pathLst>
                <a:path w="0" h="689266">
                  <a:moveTo>
                    <a:pt x="0" y="0"/>
                  </a:moveTo>
                  <a:lnTo>
                    <a:pt x="0" y="68926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71808" y="293495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27145" y="192951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44734" y="1929516"/>
              <a:ext cx="0" cy="911252"/>
            </a:xfrm>
            <a:custGeom>
              <a:avLst/>
              <a:pathLst>
                <a:path w="0" h="911252">
                  <a:moveTo>
                    <a:pt x="0" y="0"/>
                  </a:moveTo>
                  <a:lnTo>
                    <a:pt x="0" y="91125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627145" y="284076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682482" y="150225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700071" y="1502259"/>
              <a:ext cx="0" cy="1615633"/>
            </a:xfrm>
            <a:custGeom>
              <a:avLst/>
              <a:pathLst>
                <a:path w="0" h="1615633">
                  <a:moveTo>
                    <a:pt x="0" y="0"/>
                  </a:moveTo>
                  <a:lnTo>
                    <a:pt x="0" y="161563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82482" y="311789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737819" y="196091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755408" y="1960912"/>
              <a:ext cx="0" cy="1107023"/>
            </a:xfrm>
            <a:custGeom>
              <a:avLst/>
              <a:pathLst>
                <a:path w="0" h="1107023">
                  <a:moveTo>
                    <a:pt x="0" y="0"/>
                  </a:moveTo>
                  <a:lnTo>
                    <a:pt x="0" y="110702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737819" y="306793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40974" y="165763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58563" y="1657635"/>
              <a:ext cx="0" cy="330228"/>
            </a:xfrm>
            <a:custGeom>
              <a:avLst/>
              <a:pathLst>
                <a:path w="0" h="330228">
                  <a:moveTo>
                    <a:pt x="0" y="0"/>
                  </a:moveTo>
                  <a:lnTo>
                    <a:pt x="0" y="33022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40974" y="19878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96311" y="147698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13900" y="1476984"/>
              <a:ext cx="0" cy="221155"/>
            </a:xfrm>
            <a:custGeom>
              <a:avLst/>
              <a:pathLst>
                <a:path w="0" h="221155">
                  <a:moveTo>
                    <a:pt x="0" y="0"/>
                  </a:moveTo>
                  <a:lnTo>
                    <a:pt x="0" y="22115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96311" y="169813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51649" y="146737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69238" y="1467378"/>
              <a:ext cx="0" cy="272670"/>
            </a:xfrm>
            <a:custGeom>
              <a:avLst/>
              <a:pathLst>
                <a:path w="0" h="272670">
                  <a:moveTo>
                    <a:pt x="0" y="0"/>
                  </a:moveTo>
                  <a:lnTo>
                    <a:pt x="0" y="27267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51649" y="174004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06986" y="184958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624575" y="1849586"/>
              <a:ext cx="0" cy="313411"/>
            </a:xfrm>
            <a:custGeom>
              <a:avLst/>
              <a:pathLst>
                <a:path w="0" h="313411">
                  <a:moveTo>
                    <a:pt x="0" y="0"/>
                  </a:moveTo>
                  <a:lnTo>
                    <a:pt x="0" y="313411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606986" y="216299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62323" y="161275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79912" y="1612753"/>
              <a:ext cx="0" cy="303295"/>
            </a:xfrm>
            <a:custGeom>
              <a:avLst/>
              <a:pathLst>
                <a:path w="0" h="303295">
                  <a:moveTo>
                    <a:pt x="0" y="0"/>
                  </a:moveTo>
                  <a:lnTo>
                    <a:pt x="0" y="30329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662323" y="191604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717660" y="160477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735249" y="1604779"/>
              <a:ext cx="0" cy="246254"/>
            </a:xfrm>
            <a:custGeom>
              <a:avLst/>
              <a:pathLst>
                <a:path w="0" h="246254">
                  <a:moveTo>
                    <a:pt x="0" y="0"/>
                  </a:moveTo>
                  <a:lnTo>
                    <a:pt x="0" y="246254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717660" y="185103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772997" y="161513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790586" y="1615130"/>
              <a:ext cx="0" cy="280577"/>
            </a:xfrm>
            <a:custGeom>
              <a:avLst/>
              <a:pathLst>
                <a:path w="0" h="280577">
                  <a:moveTo>
                    <a:pt x="0" y="0"/>
                  </a:moveTo>
                  <a:lnTo>
                    <a:pt x="0" y="28057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772997" y="18957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69131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088311" y="3842061"/>
              <a:ext cx="1002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42534" y="3841999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765867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57787" y="3987533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1416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4235" y="4132943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7" name="rc96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804)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101)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952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34079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728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5396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439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7338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6315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744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11486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2042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325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32638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785464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31010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1865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29890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4618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63607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2176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34692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438828" y="3227257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10644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22765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660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0.206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487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9896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12586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9796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0695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4762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877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777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638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10413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9248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35096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279885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16087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69882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5981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6642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77934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8018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65376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654103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31565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8270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0.022 if recommended adjustments made.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0741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1744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81554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9756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8403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29041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1193032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016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908745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2136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60355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99850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087877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97637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0766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105767" y="391737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87782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74258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62.6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80638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483253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038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98965" y="184054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503851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9377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8726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78098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0.219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51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970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6067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0931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2890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981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5914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3640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4319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12144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663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9995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35350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873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96930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38308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83377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57924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88401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88167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5425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722173" y="235975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0462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656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9761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0.056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8642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6708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481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6033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59638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357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086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49587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097932"/>
              <a:ext cx="32628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271001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348882"/>
              <a:ext cx="57009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829676"/>
              <a:ext cx="118647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3185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151962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310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81779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7664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961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3835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93593" y="25339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86610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25993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76898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86096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935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16500" y="210015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3531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860310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476697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0732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08812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0985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2126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0801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0.068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766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55290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6641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7511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35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701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729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81908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5540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3117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87377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683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43123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2640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5437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41368" y="391766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2544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68984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60365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375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5297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109301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84424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76519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02018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6399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0.030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7310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973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109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81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515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7733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034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6654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204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542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736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21317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8752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9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39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0580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63522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93688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55667" y="322539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9448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223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26693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0.554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14218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062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3580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83436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32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46376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9153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9248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5129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3786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7408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8611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32410" y="16674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96490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7265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2602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24586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23442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855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53980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05569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0944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6246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15117" y="2361110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03211" y="322509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6891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031038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5139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0.070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1137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3955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91047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33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6744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31404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11499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663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96362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1331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634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05008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15622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0159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85811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200698" y="391737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23411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6462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62.2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04264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44018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5355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53843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2332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4412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40305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4644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0.121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2265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3009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5607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9891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22272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48458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6442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19816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621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125867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6782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0928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1287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591142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50964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18.7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38308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279393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51294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74802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34483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88380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52339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4889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8045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831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0.495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68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481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548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15335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596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0866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1089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64441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178874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32628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1634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3110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445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3184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55887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37099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3835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45098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823798" y="391741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4982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76898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80085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7935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078964" y="28790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16500" y="210015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53695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3531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01261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73549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0732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0868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849099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0.096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7660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55290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6641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7511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3522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701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94729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81908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5540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136344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214225"/>
              <a:ext cx="31179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87377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6683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43123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13.3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2640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54374" y="253286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041368" y="391766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2544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68984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60365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37514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5297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109301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84424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76519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02018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6399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0.519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90414" y="1441287"/>
              <a:ext cx="298982" cy="1309929"/>
            </a:xfrm>
            <a:custGeom>
              <a:avLst/>
              <a:pathLst>
                <a:path w="298982" h="1309929">
                  <a:moveTo>
                    <a:pt x="298982" y="130992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1441287"/>
              <a:ext cx="298982" cy="1309929"/>
            </a:xfrm>
            <a:custGeom>
              <a:avLst/>
              <a:pathLst>
                <a:path w="298982" h="1309929">
                  <a:moveTo>
                    <a:pt x="0" y="1309929"/>
                  </a:moveTo>
                  <a:lnTo>
                    <a:pt x="2989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1700734"/>
              <a:ext cx="837731" cy="1050481"/>
            </a:xfrm>
            <a:custGeom>
              <a:avLst/>
              <a:pathLst>
                <a:path w="837731" h="1050481">
                  <a:moveTo>
                    <a:pt x="0" y="1050481"/>
                  </a:moveTo>
                  <a:lnTo>
                    <a:pt x="8377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168243"/>
              <a:ext cx="1210556" cy="582973"/>
            </a:xfrm>
            <a:custGeom>
              <a:avLst/>
              <a:pathLst>
                <a:path w="1210556" h="582973">
                  <a:moveTo>
                    <a:pt x="0" y="582973"/>
                  </a:moveTo>
                  <a:lnTo>
                    <a:pt x="12105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2751216"/>
              <a:ext cx="1210556" cy="582973"/>
            </a:xfrm>
            <a:custGeom>
              <a:avLst/>
              <a:pathLst>
                <a:path w="1210556" h="582973">
                  <a:moveTo>
                    <a:pt x="0" y="0"/>
                  </a:moveTo>
                  <a:lnTo>
                    <a:pt x="1210556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751216"/>
              <a:ext cx="837731" cy="1050481"/>
            </a:xfrm>
            <a:custGeom>
              <a:avLst/>
              <a:pathLst>
                <a:path w="837731" h="1050481">
                  <a:moveTo>
                    <a:pt x="0" y="0"/>
                  </a:moveTo>
                  <a:lnTo>
                    <a:pt x="837731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298982" cy="1309929"/>
            </a:xfrm>
            <a:custGeom>
              <a:avLst/>
              <a:pathLst>
                <a:path w="298982" h="1309929">
                  <a:moveTo>
                    <a:pt x="0" y="0"/>
                  </a:moveTo>
                  <a:lnTo>
                    <a:pt x="298982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90414" y="2751216"/>
              <a:ext cx="298982" cy="1309929"/>
            </a:xfrm>
            <a:custGeom>
              <a:avLst/>
              <a:pathLst>
                <a:path w="298982" h="1309929">
                  <a:moveTo>
                    <a:pt x="298982" y="0"/>
                  </a:moveTo>
                  <a:lnTo>
                    <a:pt x="0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51665" y="2751216"/>
              <a:ext cx="837731" cy="1050481"/>
            </a:xfrm>
            <a:custGeom>
              <a:avLst/>
              <a:pathLst>
                <a:path w="837731" h="1050481">
                  <a:moveTo>
                    <a:pt x="837731" y="0"/>
                  </a:moveTo>
                  <a:lnTo>
                    <a:pt x="0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8840" y="2751216"/>
              <a:ext cx="1210556" cy="582973"/>
            </a:xfrm>
            <a:custGeom>
              <a:avLst/>
              <a:pathLst>
                <a:path w="1210556" h="582973">
                  <a:moveTo>
                    <a:pt x="1210556" y="0"/>
                  </a:moveTo>
                  <a:lnTo>
                    <a:pt x="0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78840" y="2168243"/>
              <a:ext cx="1210556" cy="582973"/>
            </a:xfrm>
            <a:custGeom>
              <a:avLst/>
              <a:pathLst>
                <a:path w="1210556" h="582973">
                  <a:moveTo>
                    <a:pt x="1210556" y="58297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51665" y="1700734"/>
              <a:ext cx="837731" cy="1050481"/>
            </a:xfrm>
            <a:custGeom>
              <a:avLst/>
              <a:pathLst>
                <a:path w="837731" h="1050481">
                  <a:moveTo>
                    <a:pt x="837731" y="105048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70669" y="268812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86375" y="293432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881978" y="298074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69272" y="27295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663566" y="265840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894199" y="340430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836168" y="279308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678359" y="25088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36164" y="283975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516136" y="28457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70669" y="215687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86375" y="293432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881978" y="298074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687100" y="263963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894199" y="340430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836168" y="279308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78359" y="250886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436164" y="283975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48138" y="277927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268812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3305" y="28619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881978" y="298074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79584" y="256588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041758" y="371071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802351" y="278536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678359" y="250886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49283" y="282929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16136" y="284572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69272" y="27295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705103" y="2527594"/>
              <a:ext cx="1240884" cy="895440"/>
            </a:xfrm>
            <a:custGeom>
              <a:avLst/>
              <a:pathLst>
                <a:path w="1240884" h="895440">
                  <a:moveTo>
                    <a:pt x="882896" y="220722"/>
                  </a:moveTo>
                  <a:lnTo>
                    <a:pt x="884293" y="179262"/>
                  </a:lnTo>
                  <a:lnTo>
                    <a:pt x="891924" y="138836"/>
                  </a:lnTo>
                  <a:lnTo>
                    <a:pt x="906772" y="99748"/>
                  </a:lnTo>
                  <a:lnTo>
                    <a:pt x="928632" y="62963"/>
                  </a:lnTo>
                  <a:lnTo>
                    <a:pt x="957180" y="29415"/>
                  </a:lnTo>
                  <a:lnTo>
                    <a:pt x="991984" y="0"/>
                  </a:lnTo>
                  <a:lnTo>
                    <a:pt x="999815" y="54181"/>
                  </a:lnTo>
                  <a:lnTo>
                    <a:pt x="994445" y="104906"/>
                  </a:lnTo>
                  <a:lnTo>
                    <a:pt x="977190" y="149539"/>
                  </a:lnTo>
                  <a:lnTo>
                    <a:pt x="952894" y="184015"/>
                  </a:lnTo>
                  <a:lnTo>
                    <a:pt x="921162" y="209152"/>
                  </a:lnTo>
                  <a:lnTo>
                    <a:pt x="884293" y="223622"/>
                  </a:lnTo>
                  <a:lnTo>
                    <a:pt x="929174" y="216857"/>
                  </a:lnTo>
                  <a:lnTo>
                    <a:pt x="974815" y="216838"/>
                  </a:lnTo>
                  <a:lnTo>
                    <a:pt x="1020456" y="223622"/>
                  </a:lnTo>
                  <a:lnTo>
                    <a:pt x="1065337" y="237189"/>
                  </a:lnTo>
                  <a:lnTo>
                    <a:pt x="1108697" y="257445"/>
                  </a:lnTo>
                  <a:lnTo>
                    <a:pt x="1149792" y="284220"/>
                  </a:lnTo>
                  <a:lnTo>
                    <a:pt x="1171035" y="323957"/>
                  </a:lnTo>
                  <a:lnTo>
                    <a:pt x="1186345" y="369083"/>
                  </a:lnTo>
                  <a:lnTo>
                    <a:pt x="1194800" y="418726"/>
                  </a:lnTo>
                  <a:lnTo>
                    <a:pt x="1195602" y="471882"/>
                  </a:lnTo>
                  <a:lnTo>
                    <a:pt x="1210318" y="508461"/>
                  </a:lnTo>
                  <a:lnTo>
                    <a:pt x="1222326" y="546815"/>
                  </a:lnTo>
                  <a:lnTo>
                    <a:pt x="1231499" y="586771"/>
                  </a:lnTo>
                  <a:lnTo>
                    <a:pt x="1237719" y="628151"/>
                  </a:lnTo>
                  <a:lnTo>
                    <a:pt x="1240879" y="670767"/>
                  </a:lnTo>
                  <a:lnTo>
                    <a:pt x="1240884" y="714427"/>
                  </a:lnTo>
                  <a:lnTo>
                    <a:pt x="1237647" y="758931"/>
                  </a:lnTo>
                  <a:lnTo>
                    <a:pt x="1231097" y="804075"/>
                  </a:lnTo>
                  <a:lnTo>
                    <a:pt x="1221172" y="849649"/>
                  </a:lnTo>
                  <a:lnTo>
                    <a:pt x="1207823" y="895440"/>
                  </a:lnTo>
                  <a:lnTo>
                    <a:pt x="1175677" y="867142"/>
                  </a:lnTo>
                  <a:lnTo>
                    <a:pt x="1145058" y="837722"/>
                  </a:lnTo>
                  <a:lnTo>
                    <a:pt x="1115999" y="807233"/>
                  </a:lnTo>
                  <a:lnTo>
                    <a:pt x="1088534" y="775736"/>
                  </a:lnTo>
                  <a:lnTo>
                    <a:pt x="1062694" y="743287"/>
                  </a:lnTo>
                  <a:lnTo>
                    <a:pt x="1038508" y="709946"/>
                  </a:lnTo>
                  <a:lnTo>
                    <a:pt x="1016002" y="675773"/>
                  </a:lnTo>
                  <a:lnTo>
                    <a:pt x="995204" y="640830"/>
                  </a:lnTo>
                  <a:lnTo>
                    <a:pt x="976135" y="605177"/>
                  </a:lnTo>
                  <a:lnTo>
                    <a:pt x="958817" y="568878"/>
                  </a:lnTo>
                  <a:lnTo>
                    <a:pt x="943269" y="531995"/>
                  </a:lnTo>
                  <a:lnTo>
                    <a:pt x="929510" y="494592"/>
                  </a:lnTo>
                  <a:lnTo>
                    <a:pt x="917554" y="456733"/>
                  </a:lnTo>
                  <a:lnTo>
                    <a:pt x="907414" y="418481"/>
                  </a:lnTo>
                  <a:lnTo>
                    <a:pt x="899103" y="379903"/>
                  </a:lnTo>
                  <a:lnTo>
                    <a:pt x="892629" y="341062"/>
                  </a:lnTo>
                  <a:lnTo>
                    <a:pt x="887999" y="302025"/>
                  </a:lnTo>
                  <a:lnTo>
                    <a:pt x="885220" y="262856"/>
                  </a:lnTo>
                  <a:lnTo>
                    <a:pt x="884293" y="223622"/>
                  </a:lnTo>
                  <a:lnTo>
                    <a:pt x="878049" y="265049"/>
                  </a:lnTo>
                  <a:lnTo>
                    <a:pt x="859595" y="303689"/>
                  </a:lnTo>
                  <a:lnTo>
                    <a:pt x="829760" y="336860"/>
                  </a:lnTo>
                  <a:lnTo>
                    <a:pt x="791479" y="340006"/>
                  </a:lnTo>
                  <a:lnTo>
                    <a:pt x="749788" y="330885"/>
                  </a:lnTo>
                  <a:lnTo>
                    <a:pt x="716487" y="351077"/>
                  </a:lnTo>
                  <a:lnTo>
                    <a:pt x="682174" y="369742"/>
                  </a:lnTo>
                  <a:lnTo>
                    <a:pt x="646903" y="386844"/>
                  </a:lnTo>
                  <a:lnTo>
                    <a:pt x="610729" y="402350"/>
                  </a:lnTo>
                  <a:lnTo>
                    <a:pt x="573708" y="416226"/>
                  </a:lnTo>
                  <a:lnTo>
                    <a:pt x="535898" y="428442"/>
                  </a:lnTo>
                  <a:lnTo>
                    <a:pt x="497355" y="438968"/>
                  </a:lnTo>
                  <a:lnTo>
                    <a:pt x="458140" y="447778"/>
                  </a:lnTo>
                  <a:lnTo>
                    <a:pt x="418313" y="454845"/>
                  </a:lnTo>
                  <a:lnTo>
                    <a:pt x="377932" y="460146"/>
                  </a:lnTo>
                  <a:lnTo>
                    <a:pt x="337061" y="463660"/>
                  </a:lnTo>
                  <a:lnTo>
                    <a:pt x="295762" y="465366"/>
                  </a:lnTo>
                  <a:lnTo>
                    <a:pt x="254096" y="465247"/>
                  </a:lnTo>
                  <a:lnTo>
                    <a:pt x="212128" y="463287"/>
                  </a:lnTo>
                  <a:lnTo>
                    <a:pt x="169921" y="459472"/>
                  </a:lnTo>
                  <a:lnTo>
                    <a:pt x="127540" y="453790"/>
                  </a:lnTo>
                  <a:lnTo>
                    <a:pt x="85049" y="446232"/>
                  </a:lnTo>
                  <a:lnTo>
                    <a:pt x="42514" y="436789"/>
                  </a:lnTo>
                  <a:lnTo>
                    <a:pt x="0" y="425456"/>
                  </a:lnTo>
                  <a:lnTo>
                    <a:pt x="34841" y="400140"/>
                  </a:lnTo>
                  <a:lnTo>
                    <a:pt x="70319" y="376263"/>
                  </a:lnTo>
                  <a:lnTo>
                    <a:pt x="106391" y="353841"/>
                  </a:lnTo>
                  <a:lnTo>
                    <a:pt x="143013" y="332887"/>
                  </a:lnTo>
                  <a:lnTo>
                    <a:pt x="180142" y="313414"/>
                  </a:lnTo>
                  <a:lnTo>
                    <a:pt x="217733" y="295434"/>
                  </a:lnTo>
                  <a:lnTo>
                    <a:pt x="255743" y="278956"/>
                  </a:lnTo>
                  <a:lnTo>
                    <a:pt x="294128" y="263990"/>
                  </a:lnTo>
                  <a:lnTo>
                    <a:pt x="332842" y="250544"/>
                  </a:lnTo>
                  <a:lnTo>
                    <a:pt x="371841" y="238625"/>
                  </a:lnTo>
                  <a:lnTo>
                    <a:pt x="411080" y="228239"/>
                  </a:lnTo>
                  <a:lnTo>
                    <a:pt x="450514" y="219389"/>
                  </a:lnTo>
                  <a:lnTo>
                    <a:pt x="490099" y="212080"/>
                  </a:lnTo>
                  <a:lnTo>
                    <a:pt x="529788" y="206314"/>
                  </a:lnTo>
                  <a:lnTo>
                    <a:pt x="569538" y="202092"/>
                  </a:lnTo>
                  <a:lnTo>
                    <a:pt x="609302" y="199413"/>
                  </a:lnTo>
                  <a:lnTo>
                    <a:pt x="649036" y="198276"/>
                  </a:lnTo>
                  <a:lnTo>
                    <a:pt x="688695" y="198679"/>
                  </a:lnTo>
                  <a:lnTo>
                    <a:pt x="728234" y="200618"/>
                  </a:lnTo>
                  <a:lnTo>
                    <a:pt x="767608" y="204089"/>
                  </a:lnTo>
                  <a:lnTo>
                    <a:pt x="806772" y="209084"/>
                  </a:lnTo>
                  <a:lnTo>
                    <a:pt x="845681" y="215598"/>
                  </a:lnTo>
                  <a:lnTo>
                    <a:pt x="884293" y="223622"/>
                  </a:lnTo>
                  <a:lnTo>
                    <a:pt x="884293" y="223622"/>
                  </a:lnTo>
                  <a:lnTo>
                    <a:pt x="882896" y="22072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705103" y="2175599"/>
              <a:ext cx="1240884" cy="1247434"/>
            </a:xfrm>
            <a:custGeom>
              <a:avLst/>
              <a:pathLst>
                <a:path w="1240884" h="1247434">
                  <a:moveTo>
                    <a:pt x="884293" y="575617"/>
                  </a:moveTo>
                  <a:lnTo>
                    <a:pt x="867650" y="538020"/>
                  </a:lnTo>
                  <a:lnTo>
                    <a:pt x="853434" y="499395"/>
                  </a:lnTo>
                  <a:lnTo>
                    <a:pt x="841693" y="459860"/>
                  </a:lnTo>
                  <a:lnTo>
                    <a:pt x="832469" y="419533"/>
                  </a:lnTo>
                  <a:lnTo>
                    <a:pt x="825800" y="378536"/>
                  </a:lnTo>
                  <a:lnTo>
                    <a:pt x="821718" y="336992"/>
                  </a:lnTo>
                  <a:lnTo>
                    <a:pt x="820249" y="295024"/>
                  </a:lnTo>
                  <a:lnTo>
                    <a:pt x="821416" y="252758"/>
                  </a:lnTo>
                  <a:lnTo>
                    <a:pt x="825235" y="210320"/>
                  </a:lnTo>
                  <a:lnTo>
                    <a:pt x="831715" y="167837"/>
                  </a:lnTo>
                  <a:lnTo>
                    <a:pt x="840864" y="125436"/>
                  </a:lnTo>
                  <a:lnTo>
                    <a:pt x="852681" y="83244"/>
                  </a:lnTo>
                  <a:lnTo>
                    <a:pt x="867161" y="41390"/>
                  </a:lnTo>
                  <a:lnTo>
                    <a:pt x="884293" y="0"/>
                  </a:lnTo>
                  <a:lnTo>
                    <a:pt x="911172" y="37049"/>
                  </a:lnTo>
                  <a:lnTo>
                    <a:pt x="934361" y="75257"/>
                  </a:lnTo>
                  <a:lnTo>
                    <a:pt x="953818" y="114348"/>
                  </a:lnTo>
                  <a:lnTo>
                    <a:pt x="969515" y="154045"/>
                  </a:lnTo>
                  <a:lnTo>
                    <a:pt x="981446" y="194072"/>
                  </a:lnTo>
                  <a:lnTo>
                    <a:pt x="989621" y="234152"/>
                  </a:lnTo>
                  <a:lnTo>
                    <a:pt x="994068" y="274012"/>
                  </a:lnTo>
                  <a:lnTo>
                    <a:pt x="994834" y="313382"/>
                  </a:lnTo>
                  <a:lnTo>
                    <a:pt x="991984" y="351994"/>
                  </a:lnTo>
                  <a:lnTo>
                    <a:pt x="1005468" y="397886"/>
                  </a:lnTo>
                  <a:lnTo>
                    <a:pt x="1008094" y="442190"/>
                  </a:lnTo>
                  <a:lnTo>
                    <a:pt x="1000724" y="482766"/>
                  </a:lnTo>
                  <a:lnTo>
                    <a:pt x="970272" y="525976"/>
                  </a:lnTo>
                  <a:lnTo>
                    <a:pt x="930502" y="557481"/>
                  </a:lnTo>
                  <a:lnTo>
                    <a:pt x="884293" y="575617"/>
                  </a:lnTo>
                  <a:lnTo>
                    <a:pt x="929174" y="568852"/>
                  </a:lnTo>
                  <a:lnTo>
                    <a:pt x="974815" y="568833"/>
                  </a:lnTo>
                  <a:lnTo>
                    <a:pt x="1020456" y="575617"/>
                  </a:lnTo>
                  <a:lnTo>
                    <a:pt x="1065337" y="589184"/>
                  </a:lnTo>
                  <a:lnTo>
                    <a:pt x="1108697" y="609440"/>
                  </a:lnTo>
                  <a:lnTo>
                    <a:pt x="1149792" y="636215"/>
                  </a:lnTo>
                  <a:lnTo>
                    <a:pt x="1171035" y="675952"/>
                  </a:lnTo>
                  <a:lnTo>
                    <a:pt x="1186345" y="721077"/>
                  </a:lnTo>
                  <a:lnTo>
                    <a:pt x="1194800" y="770721"/>
                  </a:lnTo>
                  <a:lnTo>
                    <a:pt x="1195602" y="823877"/>
                  </a:lnTo>
                  <a:lnTo>
                    <a:pt x="1210318" y="860456"/>
                  </a:lnTo>
                  <a:lnTo>
                    <a:pt x="1222326" y="898810"/>
                  </a:lnTo>
                  <a:lnTo>
                    <a:pt x="1231499" y="938766"/>
                  </a:lnTo>
                  <a:lnTo>
                    <a:pt x="1237719" y="980146"/>
                  </a:lnTo>
                  <a:lnTo>
                    <a:pt x="1240879" y="1022762"/>
                  </a:lnTo>
                  <a:lnTo>
                    <a:pt x="1240884" y="1066422"/>
                  </a:lnTo>
                  <a:lnTo>
                    <a:pt x="1237647" y="1110926"/>
                  </a:lnTo>
                  <a:lnTo>
                    <a:pt x="1231097" y="1156070"/>
                  </a:lnTo>
                  <a:lnTo>
                    <a:pt x="1221172" y="1201644"/>
                  </a:lnTo>
                  <a:lnTo>
                    <a:pt x="1207823" y="1247434"/>
                  </a:lnTo>
                  <a:lnTo>
                    <a:pt x="1175677" y="1219137"/>
                  </a:lnTo>
                  <a:lnTo>
                    <a:pt x="1145058" y="1189716"/>
                  </a:lnTo>
                  <a:lnTo>
                    <a:pt x="1115999" y="1159228"/>
                  </a:lnTo>
                  <a:lnTo>
                    <a:pt x="1088534" y="1127731"/>
                  </a:lnTo>
                  <a:lnTo>
                    <a:pt x="1062694" y="1095282"/>
                  </a:lnTo>
                  <a:lnTo>
                    <a:pt x="1038508" y="1061941"/>
                  </a:lnTo>
                  <a:lnTo>
                    <a:pt x="1016002" y="1027768"/>
                  </a:lnTo>
                  <a:lnTo>
                    <a:pt x="995204" y="992825"/>
                  </a:lnTo>
                  <a:lnTo>
                    <a:pt x="976135" y="957172"/>
                  </a:lnTo>
                  <a:lnTo>
                    <a:pt x="958817" y="920873"/>
                  </a:lnTo>
                  <a:lnTo>
                    <a:pt x="943269" y="883990"/>
                  </a:lnTo>
                  <a:lnTo>
                    <a:pt x="929510" y="846587"/>
                  </a:lnTo>
                  <a:lnTo>
                    <a:pt x="917554" y="808728"/>
                  </a:lnTo>
                  <a:lnTo>
                    <a:pt x="907414" y="770476"/>
                  </a:lnTo>
                  <a:lnTo>
                    <a:pt x="899103" y="731898"/>
                  </a:lnTo>
                  <a:lnTo>
                    <a:pt x="892629" y="693057"/>
                  </a:lnTo>
                  <a:lnTo>
                    <a:pt x="887999" y="654020"/>
                  </a:lnTo>
                  <a:lnTo>
                    <a:pt x="885220" y="614851"/>
                  </a:lnTo>
                  <a:lnTo>
                    <a:pt x="884293" y="575617"/>
                  </a:lnTo>
                  <a:lnTo>
                    <a:pt x="861762" y="622402"/>
                  </a:lnTo>
                  <a:lnTo>
                    <a:pt x="832487" y="651601"/>
                  </a:lnTo>
                  <a:lnTo>
                    <a:pt x="794509" y="672380"/>
                  </a:lnTo>
                  <a:lnTo>
                    <a:pt x="749788" y="682880"/>
                  </a:lnTo>
                  <a:lnTo>
                    <a:pt x="716487" y="703071"/>
                  </a:lnTo>
                  <a:lnTo>
                    <a:pt x="682174" y="721736"/>
                  </a:lnTo>
                  <a:lnTo>
                    <a:pt x="646903" y="738839"/>
                  </a:lnTo>
                  <a:lnTo>
                    <a:pt x="610729" y="754345"/>
                  </a:lnTo>
                  <a:lnTo>
                    <a:pt x="573708" y="768221"/>
                  </a:lnTo>
                  <a:lnTo>
                    <a:pt x="535898" y="780437"/>
                  </a:lnTo>
                  <a:lnTo>
                    <a:pt x="497355" y="790963"/>
                  </a:lnTo>
                  <a:lnTo>
                    <a:pt x="458140" y="799773"/>
                  </a:lnTo>
                  <a:lnTo>
                    <a:pt x="418313" y="806840"/>
                  </a:lnTo>
                  <a:lnTo>
                    <a:pt x="377932" y="812141"/>
                  </a:lnTo>
                  <a:lnTo>
                    <a:pt x="337061" y="815654"/>
                  </a:lnTo>
                  <a:lnTo>
                    <a:pt x="295762" y="817361"/>
                  </a:lnTo>
                  <a:lnTo>
                    <a:pt x="254096" y="817242"/>
                  </a:lnTo>
                  <a:lnTo>
                    <a:pt x="212128" y="815282"/>
                  </a:lnTo>
                  <a:lnTo>
                    <a:pt x="169921" y="811467"/>
                  </a:lnTo>
                  <a:lnTo>
                    <a:pt x="127540" y="805785"/>
                  </a:lnTo>
                  <a:lnTo>
                    <a:pt x="85049" y="798227"/>
                  </a:lnTo>
                  <a:lnTo>
                    <a:pt x="42514" y="788784"/>
                  </a:lnTo>
                  <a:lnTo>
                    <a:pt x="0" y="777451"/>
                  </a:lnTo>
                  <a:lnTo>
                    <a:pt x="34841" y="752135"/>
                  </a:lnTo>
                  <a:lnTo>
                    <a:pt x="70319" y="728258"/>
                  </a:lnTo>
                  <a:lnTo>
                    <a:pt x="106391" y="705836"/>
                  </a:lnTo>
                  <a:lnTo>
                    <a:pt x="143013" y="684882"/>
                  </a:lnTo>
                  <a:lnTo>
                    <a:pt x="180142" y="665409"/>
                  </a:lnTo>
                  <a:lnTo>
                    <a:pt x="217733" y="647429"/>
                  </a:lnTo>
                  <a:lnTo>
                    <a:pt x="255743" y="630951"/>
                  </a:lnTo>
                  <a:lnTo>
                    <a:pt x="294128" y="615985"/>
                  </a:lnTo>
                  <a:lnTo>
                    <a:pt x="332842" y="602539"/>
                  </a:lnTo>
                  <a:lnTo>
                    <a:pt x="371841" y="590620"/>
                  </a:lnTo>
                  <a:lnTo>
                    <a:pt x="411080" y="580234"/>
                  </a:lnTo>
                  <a:lnTo>
                    <a:pt x="450514" y="571384"/>
                  </a:lnTo>
                  <a:lnTo>
                    <a:pt x="490099" y="564075"/>
                  </a:lnTo>
                  <a:lnTo>
                    <a:pt x="529788" y="558309"/>
                  </a:lnTo>
                  <a:lnTo>
                    <a:pt x="569538" y="554087"/>
                  </a:lnTo>
                  <a:lnTo>
                    <a:pt x="609302" y="551408"/>
                  </a:lnTo>
                  <a:lnTo>
                    <a:pt x="649036" y="550271"/>
                  </a:lnTo>
                  <a:lnTo>
                    <a:pt x="688695" y="550674"/>
                  </a:lnTo>
                  <a:lnTo>
                    <a:pt x="728234" y="552613"/>
                  </a:lnTo>
                  <a:lnTo>
                    <a:pt x="767608" y="556084"/>
                  </a:lnTo>
                  <a:lnTo>
                    <a:pt x="806772" y="561079"/>
                  </a:lnTo>
                  <a:lnTo>
                    <a:pt x="845681" y="567593"/>
                  </a:lnTo>
                  <a:lnTo>
                    <a:pt x="884293" y="575617"/>
                  </a:lnTo>
                  <a:lnTo>
                    <a:pt x="884293" y="575617"/>
                  </a:lnTo>
                  <a:lnTo>
                    <a:pt x="884293" y="57561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2033" y="2527594"/>
              <a:ext cx="1053811" cy="1201849"/>
            </a:xfrm>
            <a:custGeom>
              <a:avLst/>
              <a:pathLst>
                <a:path w="1053811" h="1201849">
                  <a:moveTo>
                    <a:pt x="567363" y="223622"/>
                  </a:moveTo>
                  <a:lnTo>
                    <a:pt x="567363" y="179262"/>
                  </a:lnTo>
                  <a:lnTo>
                    <a:pt x="574994" y="138836"/>
                  </a:lnTo>
                  <a:lnTo>
                    <a:pt x="589842" y="99748"/>
                  </a:lnTo>
                  <a:lnTo>
                    <a:pt x="611702" y="62963"/>
                  </a:lnTo>
                  <a:lnTo>
                    <a:pt x="640250" y="29415"/>
                  </a:lnTo>
                  <a:lnTo>
                    <a:pt x="675054" y="0"/>
                  </a:lnTo>
                  <a:lnTo>
                    <a:pt x="728041" y="22138"/>
                  </a:lnTo>
                  <a:lnTo>
                    <a:pt x="776278" y="57017"/>
                  </a:lnTo>
                  <a:lnTo>
                    <a:pt x="751348" y="98183"/>
                  </a:lnTo>
                  <a:lnTo>
                    <a:pt x="721638" y="134551"/>
                  </a:lnTo>
                  <a:lnTo>
                    <a:pt x="687738" y="165652"/>
                  </a:lnTo>
                  <a:lnTo>
                    <a:pt x="650277" y="191080"/>
                  </a:lnTo>
                  <a:lnTo>
                    <a:pt x="609920" y="210495"/>
                  </a:lnTo>
                  <a:lnTo>
                    <a:pt x="567363" y="223622"/>
                  </a:lnTo>
                  <a:lnTo>
                    <a:pt x="606527" y="217719"/>
                  </a:lnTo>
                  <a:lnTo>
                    <a:pt x="646355" y="217702"/>
                  </a:lnTo>
                  <a:lnTo>
                    <a:pt x="686183" y="223622"/>
                  </a:lnTo>
                  <a:lnTo>
                    <a:pt x="725346" y="235461"/>
                  </a:lnTo>
                  <a:lnTo>
                    <a:pt x="763184" y="253137"/>
                  </a:lnTo>
                  <a:lnTo>
                    <a:pt x="799045" y="276502"/>
                  </a:lnTo>
                  <a:lnTo>
                    <a:pt x="823908" y="306978"/>
                  </a:lnTo>
                  <a:lnTo>
                    <a:pt x="844927" y="342258"/>
                  </a:lnTo>
                  <a:lnTo>
                    <a:pt x="861450" y="381876"/>
                  </a:lnTo>
                  <a:lnTo>
                    <a:pt x="872876" y="425289"/>
                  </a:lnTo>
                  <a:lnTo>
                    <a:pt x="878672" y="471882"/>
                  </a:lnTo>
                  <a:lnTo>
                    <a:pt x="900473" y="502391"/>
                  </a:lnTo>
                  <a:lnTo>
                    <a:pt x="920992" y="534054"/>
                  </a:lnTo>
                  <a:lnTo>
                    <a:pt x="940186" y="566829"/>
                  </a:lnTo>
                  <a:lnTo>
                    <a:pt x="958014" y="600671"/>
                  </a:lnTo>
                  <a:lnTo>
                    <a:pt x="974436" y="635532"/>
                  </a:lnTo>
                  <a:lnTo>
                    <a:pt x="989416" y="671364"/>
                  </a:lnTo>
                  <a:lnTo>
                    <a:pt x="1002917" y="708120"/>
                  </a:lnTo>
                  <a:lnTo>
                    <a:pt x="1014903" y="745748"/>
                  </a:lnTo>
                  <a:lnTo>
                    <a:pt x="1025341" y="784197"/>
                  </a:lnTo>
                  <a:lnTo>
                    <a:pt x="1034201" y="823415"/>
                  </a:lnTo>
                  <a:lnTo>
                    <a:pt x="1041451" y="863348"/>
                  </a:lnTo>
                  <a:lnTo>
                    <a:pt x="1047062" y="903942"/>
                  </a:lnTo>
                  <a:lnTo>
                    <a:pt x="1051010" y="945142"/>
                  </a:lnTo>
                  <a:lnTo>
                    <a:pt x="1053267" y="986891"/>
                  </a:lnTo>
                  <a:lnTo>
                    <a:pt x="1053811" y="1029132"/>
                  </a:lnTo>
                  <a:lnTo>
                    <a:pt x="1052621" y="1071807"/>
                  </a:lnTo>
                  <a:lnTo>
                    <a:pt x="1049676" y="1114858"/>
                  </a:lnTo>
                  <a:lnTo>
                    <a:pt x="1044959" y="1158226"/>
                  </a:lnTo>
                  <a:lnTo>
                    <a:pt x="1038452" y="1201849"/>
                  </a:lnTo>
                  <a:lnTo>
                    <a:pt x="1005285" y="1173029"/>
                  </a:lnTo>
                  <a:lnTo>
                    <a:pt x="973210" y="1143386"/>
                  </a:lnTo>
                  <a:lnTo>
                    <a:pt x="942246" y="1112949"/>
                  </a:lnTo>
                  <a:lnTo>
                    <a:pt x="912410" y="1081748"/>
                  </a:lnTo>
                  <a:lnTo>
                    <a:pt x="883719" y="1049810"/>
                  </a:lnTo>
                  <a:lnTo>
                    <a:pt x="856190" y="1017167"/>
                  </a:lnTo>
                  <a:lnTo>
                    <a:pt x="829836" y="983847"/>
                  </a:lnTo>
                  <a:lnTo>
                    <a:pt x="804674" y="949880"/>
                  </a:lnTo>
                  <a:lnTo>
                    <a:pt x="780717" y="915298"/>
                  </a:lnTo>
                  <a:lnTo>
                    <a:pt x="757978" y="880130"/>
                  </a:lnTo>
                  <a:lnTo>
                    <a:pt x="736470" y="844409"/>
                  </a:lnTo>
                  <a:lnTo>
                    <a:pt x="716206" y="808164"/>
                  </a:lnTo>
                  <a:lnTo>
                    <a:pt x="697195" y="771428"/>
                  </a:lnTo>
                  <a:lnTo>
                    <a:pt x="679450" y="734233"/>
                  </a:lnTo>
                  <a:lnTo>
                    <a:pt x="662979" y="696610"/>
                  </a:lnTo>
                  <a:lnTo>
                    <a:pt x="647793" y="658591"/>
                  </a:lnTo>
                  <a:lnTo>
                    <a:pt x="633898" y="620209"/>
                  </a:lnTo>
                  <a:lnTo>
                    <a:pt x="621304" y="581496"/>
                  </a:lnTo>
                  <a:lnTo>
                    <a:pt x="610016" y="542485"/>
                  </a:lnTo>
                  <a:lnTo>
                    <a:pt x="600042" y="503209"/>
                  </a:lnTo>
                  <a:lnTo>
                    <a:pt x="591386" y="463701"/>
                  </a:lnTo>
                  <a:lnTo>
                    <a:pt x="584054" y="423993"/>
                  </a:lnTo>
                  <a:lnTo>
                    <a:pt x="578050" y="384118"/>
                  </a:lnTo>
                  <a:lnTo>
                    <a:pt x="573376" y="344111"/>
                  </a:lnTo>
                  <a:lnTo>
                    <a:pt x="570036" y="304003"/>
                  </a:lnTo>
                  <a:lnTo>
                    <a:pt x="568031" y="263829"/>
                  </a:lnTo>
                  <a:lnTo>
                    <a:pt x="567363" y="223622"/>
                  </a:lnTo>
                  <a:lnTo>
                    <a:pt x="561119" y="265049"/>
                  </a:lnTo>
                  <a:lnTo>
                    <a:pt x="542665" y="303689"/>
                  </a:lnTo>
                  <a:lnTo>
                    <a:pt x="512830" y="336860"/>
                  </a:lnTo>
                  <a:lnTo>
                    <a:pt x="445977" y="320424"/>
                  </a:lnTo>
                  <a:lnTo>
                    <a:pt x="410841" y="338320"/>
                  </a:lnTo>
                  <a:lnTo>
                    <a:pt x="374095" y="353473"/>
                  </a:lnTo>
                  <a:lnTo>
                    <a:pt x="335905" y="365784"/>
                  </a:lnTo>
                  <a:lnTo>
                    <a:pt x="296445" y="375161"/>
                  </a:lnTo>
                  <a:lnTo>
                    <a:pt x="255891" y="381525"/>
                  </a:lnTo>
                  <a:lnTo>
                    <a:pt x="214424" y="384803"/>
                  </a:lnTo>
                  <a:lnTo>
                    <a:pt x="172231" y="384935"/>
                  </a:lnTo>
                  <a:lnTo>
                    <a:pt x="129499" y="381868"/>
                  </a:lnTo>
                  <a:lnTo>
                    <a:pt x="86420" y="375562"/>
                  </a:lnTo>
                  <a:lnTo>
                    <a:pt x="43188" y="365986"/>
                  </a:lnTo>
                  <a:lnTo>
                    <a:pt x="0" y="353119"/>
                  </a:lnTo>
                  <a:lnTo>
                    <a:pt x="36942" y="326921"/>
                  </a:lnTo>
                  <a:lnTo>
                    <a:pt x="74939" y="303233"/>
                  </a:lnTo>
                  <a:lnTo>
                    <a:pt x="113867" y="282093"/>
                  </a:lnTo>
                  <a:lnTo>
                    <a:pt x="153602" y="263537"/>
                  </a:lnTo>
                  <a:lnTo>
                    <a:pt x="194018" y="247591"/>
                  </a:lnTo>
                  <a:lnTo>
                    <a:pt x="234988" y="234280"/>
                  </a:lnTo>
                  <a:lnTo>
                    <a:pt x="276386" y="223622"/>
                  </a:lnTo>
                  <a:lnTo>
                    <a:pt x="318082" y="215628"/>
                  </a:lnTo>
                  <a:lnTo>
                    <a:pt x="359949" y="210305"/>
                  </a:lnTo>
                  <a:lnTo>
                    <a:pt x="401859" y="207656"/>
                  </a:lnTo>
                  <a:lnTo>
                    <a:pt x="443682" y="207675"/>
                  </a:lnTo>
                  <a:lnTo>
                    <a:pt x="485292" y="210353"/>
                  </a:lnTo>
                  <a:lnTo>
                    <a:pt x="526561" y="215676"/>
                  </a:lnTo>
                  <a:lnTo>
                    <a:pt x="567363" y="223622"/>
                  </a:lnTo>
                  <a:lnTo>
                    <a:pt x="567363" y="223622"/>
                  </a:lnTo>
                  <a:lnTo>
                    <a:pt x="567363" y="223622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0" name="pg99"/>
            <p:cNvSpPr/>
            <p:nvPr/>
          </p:nvSpPr>
          <p:spPr>
            <a:xfrm>
              <a:off x="3096489" y="2947655"/>
              <a:ext cx="1095367" cy="191800"/>
            </a:xfrm>
            <a:custGeom>
              <a:avLst/>
              <a:pathLst>
                <a:path w="1095367" h="191800">
                  <a:moveTo>
                    <a:pt x="0" y="191800"/>
                  </a:moveTo>
                  <a:lnTo>
                    <a:pt x="1095367" y="191800"/>
                  </a:lnTo>
                  <a:lnTo>
                    <a:pt x="1095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2471016" y="2962089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pg101"/>
            <p:cNvSpPr/>
            <p:nvPr/>
          </p:nvSpPr>
          <p:spPr>
            <a:xfrm>
              <a:off x="4647544" y="3474431"/>
              <a:ext cx="1434760" cy="191800"/>
            </a:xfrm>
            <a:custGeom>
              <a:avLst/>
              <a:pathLst>
                <a:path w="1434760" h="191800">
                  <a:moveTo>
                    <a:pt x="0" y="191800"/>
                  </a:moveTo>
                  <a:lnTo>
                    <a:pt x="1434760" y="191800"/>
                  </a:lnTo>
                  <a:lnTo>
                    <a:pt x="1434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4693264" y="3516112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3288008" y="1471660"/>
              <a:ext cx="1462739" cy="191800"/>
            </a:xfrm>
            <a:custGeom>
              <a:avLst/>
              <a:pathLst>
                <a:path w="1462739" h="191800">
                  <a:moveTo>
                    <a:pt x="0" y="191800"/>
                  </a:moveTo>
                  <a:lnTo>
                    <a:pt x="1462739" y="191800"/>
                  </a:lnTo>
                  <a:lnTo>
                    <a:pt x="1462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3333728" y="1515737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4627999" y="1836201"/>
              <a:ext cx="1454305" cy="191800"/>
            </a:xfrm>
            <a:custGeom>
              <a:avLst/>
              <a:pathLst>
                <a:path w="1454305" h="191800">
                  <a:moveTo>
                    <a:pt x="0" y="191800"/>
                  </a:moveTo>
                  <a:lnTo>
                    <a:pt x="1454305" y="191800"/>
                  </a:lnTo>
                  <a:lnTo>
                    <a:pt x="1454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4673719" y="1878498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pg107"/>
            <p:cNvSpPr/>
            <p:nvPr/>
          </p:nvSpPr>
          <p:spPr>
            <a:xfrm>
              <a:off x="4536861" y="3838971"/>
              <a:ext cx="1245109" cy="191800"/>
            </a:xfrm>
            <a:custGeom>
              <a:avLst/>
              <a:pathLst>
                <a:path w="1245109" h="191800">
                  <a:moveTo>
                    <a:pt x="0" y="191800"/>
                  </a:moveTo>
                  <a:lnTo>
                    <a:pt x="1245109" y="191800"/>
                  </a:lnTo>
                  <a:lnTo>
                    <a:pt x="12451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4582581" y="3855117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10" name="pg109"/>
            <p:cNvSpPr/>
            <p:nvPr/>
          </p:nvSpPr>
          <p:spPr>
            <a:xfrm>
              <a:off x="3959346" y="3969074"/>
              <a:ext cx="1260101" cy="191800"/>
            </a:xfrm>
            <a:custGeom>
              <a:avLst/>
              <a:pathLst>
                <a:path w="1260101" h="191800">
                  <a:moveTo>
                    <a:pt x="0" y="191800"/>
                  </a:moveTo>
                  <a:lnTo>
                    <a:pt x="1260101" y="191800"/>
                  </a:lnTo>
                  <a:lnTo>
                    <a:pt x="1260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4005066" y="4013151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2" name="pg111"/>
            <p:cNvSpPr/>
            <p:nvPr/>
          </p:nvSpPr>
          <p:spPr>
            <a:xfrm>
              <a:off x="3774940" y="2362977"/>
              <a:ext cx="2307363" cy="191800"/>
            </a:xfrm>
            <a:custGeom>
              <a:avLst/>
              <a:pathLst>
                <a:path w="2307363" h="191800">
                  <a:moveTo>
                    <a:pt x="0" y="191800"/>
                  </a:moveTo>
                  <a:lnTo>
                    <a:pt x="2307363" y="191800"/>
                  </a:lnTo>
                  <a:lnTo>
                    <a:pt x="23073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3820660" y="2377480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4" name="pg113"/>
            <p:cNvSpPr/>
            <p:nvPr/>
          </p:nvSpPr>
          <p:spPr>
            <a:xfrm>
              <a:off x="4651762" y="2947655"/>
              <a:ext cx="1430542" cy="191800"/>
            </a:xfrm>
            <a:custGeom>
              <a:avLst/>
              <a:pathLst>
                <a:path w="1430542" h="191800">
                  <a:moveTo>
                    <a:pt x="0" y="191800"/>
                  </a:moveTo>
                  <a:lnTo>
                    <a:pt x="1430542" y="191800"/>
                  </a:lnTo>
                  <a:lnTo>
                    <a:pt x="1430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4697482" y="2989952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6" name="pg115"/>
            <p:cNvSpPr/>
            <p:nvPr/>
          </p:nvSpPr>
          <p:spPr>
            <a:xfrm>
              <a:off x="4322824" y="1471660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4368544" y="1513341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8" name="pg117"/>
            <p:cNvSpPr/>
            <p:nvPr/>
          </p:nvSpPr>
          <p:spPr>
            <a:xfrm>
              <a:off x="3096489" y="3474431"/>
              <a:ext cx="1617990" cy="191800"/>
            </a:xfrm>
            <a:custGeom>
              <a:avLst/>
              <a:pathLst>
                <a:path w="1617990" h="191800">
                  <a:moveTo>
                    <a:pt x="0" y="191800"/>
                  </a:moveTo>
                  <a:lnTo>
                    <a:pt x="1617990" y="191800"/>
                  </a:lnTo>
                  <a:lnTo>
                    <a:pt x="1617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2455758" y="3488865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20" name="pg119"/>
            <p:cNvSpPr/>
            <p:nvPr/>
          </p:nvSpPr>
          <p:spPr>
            <a:xfrm>
              <a:off x="3096489" y="1836201"/>
              <a:ext cx="1594646" cy="191800"/>
            </a:xfrm>
            <a:custGeom>
              <a:avLst/>
              <a:pathLst>
                <a:path w="1594646" h="191800">
                  <a:moveTo>
                    <a:pt x="0" y="191800"/>
                  </a:moveTo>
                  <a:lnTo>
                    <a:pt x="1594646" y="191800"/>
                  </a:lnTo>
                  <a:lnTo>
                    <a:pt x="1594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2479102" y="1878498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3096489" y="2362977"/>
              <a:ext cx="1196926" cy="191800"/>
            </a:xfrm>
            <a:custGeom>
              <a:avLst/>
              <a:pathLst>
                <a:path w="1196926" h="191800">
                  <a:moveTo>
                    <a:pt x="0" y="191800"/>
                  </a:moveTo>
                  <a:lnTo>
                    <a:pt x="1196926" y="191800"/>
                  </a:lnTo>
                  <a:lnTo>
                    <a:pt x="11969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2369458" y="2377480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3096489" y="3838971"/>
              <a:ext cx="2008944" cy="191800"/>
            </a:xfrm>
            <a:custGeom>
              <a:avLst/>
              <a:pathLst>
                <a:path w="2008944" h="191800">
                  <a:moveTo>
                    <a:pt x="0" y="191800"/>
                  </a:moveTo>
                  <a:lnTo>
                    <a:pt x="2008944" y="191800"/>
                  </a:lnTo>
                  <a:lnTo>
                    <a:pt x="20089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2979043" y="3881269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29" name="rc12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937064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8005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72599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5719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53549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12008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70468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79830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85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85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833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85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1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85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8308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85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831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27935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210015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85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27152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831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8050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61749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733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9529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852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875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782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06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7776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537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7267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1735311"/>
              <a:ext cx="187639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2179034"/>
              <a:ext cx="909276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1513449"/>
              <a:ext cx="2417816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1957172"/>
              <a:ext cx="947845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2400895"/>
              <a:ext cx="836773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2622757"/>
              <a:ext cx="813945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3066480"/>
              <a:ext cx="66099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1291588"/>
              <a:ext cx="2682460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3288342"/>
              <a:ext cx="65667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3510203"/>
              <a:ext cx="613011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3732065"/>
              <a:ext cx="572403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2844619"/>
              <a:ext cx="763095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4175788"/>
              <a:ext cx="444004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72027" y="3953926"/>
              <a:ext cx="493177" cy="1996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5572027" y="174286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5611053" y="178357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5572027" y="21865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22272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1521008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1561710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196473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200543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240845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244915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263031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267101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307403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31147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1299146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1339848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329590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333660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35177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35584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37396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37803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5572027" y="285217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611053" y="289287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5572027" y="41833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5611053" y="42240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5572027" y="39614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611053" y="40021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884686" y="4219294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020515" y="3995498"/>
              <a:ext cx="235475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3333650" y="3743424"/>
              <a:ext cx="204162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554436" y="3521488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969765" y="3299627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113607" y="3108052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104951" y="2888125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121248" y="2635902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368103" y="2441797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25774" y="2220605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919583" y="1968532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325613" y="1776882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655937" y="1554351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071018" y="1302873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5403109" y="4275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4053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3831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3610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03109" y="3388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03109" y="3166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3109" y="294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403109" y="2722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403109" y="2500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03109" y="2278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403109" y="2057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03109" y="1835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03109" y="1613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3109" y="1391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30642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04081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77520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196287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88830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62269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158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12586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875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98771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5751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51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7824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06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7776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61935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537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7267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875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7824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06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7776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79246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537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7267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1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875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782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06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44633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7776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537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31386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7267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875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78245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06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8308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7776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210125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537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7267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875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0866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782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06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7776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27935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210015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537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7267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01553" y="1924864"/>
              <a:ext cx="1081260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58847" y="2271001"/>
              <a:ext cx="52396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089560" y="1751795"/>
              <a:ext cx="13932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36622" y="2097932"/>
              <a:ext cx="54619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00627" y="2444070"/>
              <a:ext cx="482186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13782" y="2617138"/>
              <a:ext cx="46903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01921" y="2963275"/>
              <a:ext cx="38089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04408" y="3136344"/>
              <a:ext cx="37840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129569" y="3309413"/>
              <a:ext cx="3532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152969" y="3482481"/>
              <a:ext cx="329844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43083" y="2790207"/>
              <a:ext cx="439729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26958" y="3828618"/>
              <a:ext cx="2558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198622" y="3655550"/>
              <a:ext cx="28419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227978" y="193732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833504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1598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11279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875284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888438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7657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79065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0422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027626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17740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0161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073279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158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444070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521951"/>
              <a:ext cx="11258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828618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875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617138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695019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790207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868088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2097932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271001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348882"/>
              <a:ext cx="15751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136344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214225"/>
              <a:ext cx="78245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655550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06034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1608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77765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7058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227432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537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313966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72678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950678" y="3865189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33815" y="3690702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615207" y="3149286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1442" y="2826778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7417" y="2631445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761264" y="2478731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62410" y="2306153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863474" y="2110929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136812" y="2203789"/>
              <a:ext cx="1735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13%: Texture/Mouthfeel Slimminess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205877" y="2312270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18%: Aroma Oaty Aroma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121003" y="2000427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Aftertaste/Afterfeel Oaty Aftertflavor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102789" y="2465654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Taste &amp; Flavor Oaty Flavor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49932" y="3979109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Appearance Shine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11229" y="3977839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Texture/Mouthfeel Stickiness/Tackiness on Tongue/Roof of Mouth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821898" y="2203789"/>
              <a:ext cx="15002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16%: Taste &amp; Flavor Salt 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771817" y="2045942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Salt Aftertaste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26049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Bitter Aftertaste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973546" y="4153014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Aroma Malt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501003" y="2203789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Aroma Vitamin Aroma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094584" y="2364794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Aftertaste/Afterfeel Vitamin Afterflavor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462976" y="2049275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Taste &amp; Flavor Vitamin Flavor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305022" y="3977839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Texture/Mouthfeel Roughness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12%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9%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4%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40%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21%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15%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157271" y="3015267"/>
              <a:ext cx="937181" cy="369249"/>
            </a:xfrm>
            <a:custGeom>
              <a:avLst/>
              <a:pathLst>
                <a:path w="937181" h="369249">
                  <a:moveTo>
                    <a:pt x="0" y="0"/>
                  </a:moveTo>
                  <a:lnTo>
                    <a:pt x="937181" y="36924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248388" y="2612032"/>
              <a:ext cx="908882" cy="403234"/>
            </a:xfrm>
            <a:custGeom>
              <a:avLst/>
              <a:pathLst>
                <a:path w="908882" h="403234">
                  <a:moveTo>
                    <a:pt x="908882" y="4032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48388" y="2120079"/>
              <a:ext cx="268848" cy="491952"/>
            </a:xfrm>
            <a:custGeom>
              <a:avLst/>
              <a:pathLst>
                <a:path w="268848" h="491952">
                  <a:moveTo>
                    <a:pt x="0" y="491952"/>
                  </a:moveTo>
                  <a:lnTo>
                    <a:pt x="2688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42611" y="2533259"/>
              <a:ext cx="1105777" cy="78773"/>
            </a:xfrm>
            <a:custGeom>
              <a:avLst/>
              <a:pathLst>
                <a:path w="1105777" h="78773">
                  <a:moveTo>
                    <a:pt x="1105777" y="7877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41400" y="2196379"/>
              <a:ext cx="801210" cy="336880"/>
            </a:xfrm>
            <a:custGeom>
              <a:avLst/>
              <a:pathLst>
                <a:path w="801210" h="336880">
                  <a:moveTo>
                    <a:pt x="801210" y="3368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77563" y="2533259"/>
              <a:ext cx="565047" cy="312134"/>
            </a:xfrm>
            <a:custGeom>
              <a:avLst/>
              <a:pathLst>
                <a:path w="565047" h="312134">
                  <a:moveTo>
                    <a:pt x="565047" y="0"/>
                  </a:moveTo>
                  <a:lnTo>
                    <a:pt x="0" y="31213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094452" y="3166113"/>
              <a:ext cx="581524" cy="218403"/>
            </a:xfrm>
            <a:custGeom>
              <a:avLst/>
              <a:pathLst>
                <a:path w="581524" h="218403">
                  <a:moveTo>
                    <a:pt x="0" y="218403"/>
                  </a:moveTo>
                  <a:lnTo>
                    <a:pt x="58152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094452" y="3384516"/>
              <a:ext cx="672956" cy="496406"/>
            </a:xfrm>
            <a:custGeom>
              <a:avLst/>
              <a:pathLst>
                <a:path w="672956" h="496406">
                  <a:moveTo>
                    <a:pt x="0" y="0"/>
                  </a:moveTo>
                  <a:lnTo>
                    <a:pt x="672956" y="4964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305552" y="1901495"/>
              <a:ext cx="211683" cy="218583"/>
            </a:xfrm>
            <a:custGeom>
              <a:avLst/>
              <a:pathLst>
                <a:path w="211683" h="218583">
                  <a:moveTo>
                    <a:pt x="211683" y="21858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17236" y="1688046"/>
              <a:ext cx="340127" cy="432033"/>
            </a:xfrm>
            <a:custGeom>
              <a:avLst/>
              <a:pathLst>
                <a:path w="340127" h="432033">
                  <a:moveTo>
                    <a:pt x="0" y="432033"/>
                  </a:moveTo>
                  <a:lnTo>
                    <a:pt x="3401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67409" y="3880923"/>
              <a:ext cx="89239" cy="486771"/>
            </a:xfrm>
            <a:custGeom>
              <a:avLst/>
              <a:pathLst>
                <a:path w="89239" h="486771">
                  <a:moveTo>
                    <a:pt x="0" y="0"/>
                  </a:moveTo>
                  <a:lnTo>
                    <a:pt x="89239" y="48677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767409" y="3880923"/>
              <a:ext cx="790192" cy="131614"/>
            </a:xfrm>
            <a:custGeom>
              <a:avLst/>
              <a:pathLst>
                <a:path w="790192" h="131614">
                  <a:moveTo>
                    <a:pt x="0" y="0"/>
                  </a:moveTo>
                  <a:lnTo>
                    <a:pt x="790192" y="1316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68430" y="2845393"/>
              <a:ext cx="509133" cy="97414"/>
            </a:xfrm>
            <a:custGeom>
              <a:avLst/>
              <a:pathLst>
                <a:path w="509133" h="97414">
                  <a:moveTo>
                    <a:pt x="509133" y="0"/>
                  </a:moveTo>
                  <a:lnTo>
                    <a:pt x="0" y="974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5439" y="2845393"/>
              <a:ext cx="212124" cy="291793"/>
            </a:xfrm>
            <a:custGeom>
              <a:avLst/>
              <a:pathLst>
                <a:path w="212124" h="291793">
                  <a:moveTo>
                    <a:pt x="212124" y="0"/>
                  </a:moveTo>
                  <a:lnTo>
                    <a:pt x="0" y="29179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857363" y="1354974"/>
              <a:ext cx="311" cy="333071"/>
            </a:xfrm>
            <a:custGeom>
              <a:avLst/>
              <a:pathLst>
                <a:path w="311" h="333071">
                  <a:moveTo>
                    <a:pt x="0" y="333071"/>
                  </a:moveTo>
                  <a:lnTo>
                    <a:pt x="3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857363" y="1490086"/>
              <a:ext cx="404096" cy="197960"/>
            </a:xfrm>
            <a:custGeom>
              <a:avLst/>
              <a:pathLst>
                <a:path w="404096" h="197960">
                  <a:moveTo>
                    <a:pt x="0" y="197960"/>
                  </a:moveTo>
                  <a:lnTo>
                    <a:pt x="40409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675977" y="2908105"/>
              <a:ext cx="263263" cy="258008"/>
            </a:xfrm>
            <a:custGeom>
              <a:avLst/>
              <a:pathLst>
                <a:path w="263263" h="258008">
                  <a:moveTo>
                    <a:pt x="0" y="258008"/>
                  </a:moveTo>
                  <a:lnTo>
                    <a:pt x="26326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675977" y="3131924"/>
              <a:ext cx="499672" cy="34188"/>
            </a:xfrm>
            <a:custGeom>
              <a:avLst/>
              <a:pathLst>
                <a:path w="499672" h="34188">
                  <a:moveTo>
                    <a:pt x="0" y="34188"/>
                  </a:moveTo>
                  <a:lnTo>
                    <a:pt x="49967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557601" y="3974189"/>
              <a:ext cx="547307" cy="38347"/>
            </a:xfrm>
            <a:custGeom>
              <a:avLst/>
              <a:pathLst>
                <a:path w="547307" h="38347">
                  <a:moveTo>
                    <a:pt x="0" y="38347"/>
                  </a:moveTo>
                  <a:lnTo>
                    <a:pt x="54730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57601" y="4012537"/>
              <a:ext cx="435403" cy="212452"/>
            </a:xfrm>
            <a:custGeom>
              <a:avLst/>
              <a:pathLst>
                <a:path w="435403" h="212452">
                  <a:moveTo>
                    <a:pt x="0" y="0"/>
                  </a:moveTo>
                  <a:lnTo>
                    <a:pt x="435403" y="2124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73353" y="1945782"/>
              <a:ext cx="168047" cy="250596"/>
            </a:xfrm>
            <a:custGeom>
              <a:avLst/>
              <a:pathLst>
                <a:path w="168047" h="250596">
                  <a:moveTo>
                    <a:pt x="168047" y="25059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91398" y="1949237"/>
              <a:ext cx="750001" cy="247141"/>
            </a:xfrm>
            <a:custGeom>
              <a:avLst/>
              <a:pathLst>
                <a:path w="750001" h="247141">
                  <a:moveTo>
                    <a:pt x="750001" y="2471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06394" y="4367694"/>
              <a:ext cx="150254" cy="312370"/>
            </a:xfrm>
            <a:custGeom>
              <a:avLst/>
              <a:pathLst>
                <a:path w="150254" h="312370">
                  <a:moveTo>
                    <a:pt x="150254" y="0"/>
                  </a:moveTo>
                  <a:lnTo>
                    <a:pt x="0" y="31237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856649" y="4367694"/>
              <a:ext cx="285631" cy="288862"/>
            </a:xfrm>
            <a:custGeom>
              <a:avLst/>
              <a:pathLst>
                <a:path w="285631" h="288862">
                  <a:moveTo>
                    <a:pt x="0" y="0"/>
                  </a:moveTo>
                  <a:lnTo>
                    <a:pt x="285631" y="28886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244965" y="1679998"/>
              <a:ext cx="346433" cy="269238"/>
            </a:xfrm>
            <a:custGeom>
              <a:avLst/>
              <a:pathLst>
                <a:path w="346433" h="269238">
                  <a:moveTo>
                    <a:pt x="346433" y="2692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039090" y="1920411"/>
              <a:ext cx="552307" cy="28825"/>
            </a:xfrm>
            <a:custGeom>
              <a:avLst/>
              <a:pathLst>
                <a:path w="552307" h="28825">
                  <a:moveTo>
                    <a:pt x="552307" y="2882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33838" y="310558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961404" y="41933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229859" y="145848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007489" y="18888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907639" y="28765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36828" y="291120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674793" y="4648464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41751" y="19141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8073307" y="39425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82607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213363" y="164839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273951" y="186989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110679" y="462495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7144048" y="31003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122219" y="2993572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028516" y="4154891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576073" y="1542224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31640" y="1776825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236214" y="2937245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775306" y="2800093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612499" y="4687289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793075" y="1999245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603641" y="3904315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35419" y="1230999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1520" y="1535957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290862" y="1929193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539928" y="4512921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37502" y="3159520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120927"/>
              <a:ext cx="56085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370824"/>
              <a:ext cx="5554843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3621134"/>
              <a:ext cx="396025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2871031"/>
              <a:ext cx="554619" cy="675092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556025" y="23661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595051" y="24068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2556025" y="161609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2595051" y="165679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2556025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595051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2556025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595051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436537" y="3902275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521221" y="3150311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317698" y="2371781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19583" y="161989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2243488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43488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43488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43488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96929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38256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79583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820909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81678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23005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43318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05658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2021-04-15T13:24:07Z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