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42c4a1c29eb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47460" y="3100792"/>
              <a:ext cx="139767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228975" y="3208587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Age: 45-65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2201897" y="2936150"/>
              <a:ext cx="13374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Color: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421714" y="3361905"/>
              <a:ext cx="1831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54%: Ease of Swallowing: Not Difficult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602843" y="2735252"/>
              <a:ext cx="2259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Consumption: Swallowed Whole with Fluid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681277" y="3080836"/>
              <a:ext cx="163285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17%: Ease of Swallowing: Difficult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989802" y="2970387"/>
              <a:ext cx="135543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Color: Wants More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872643" y="3236525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Age: 18-44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034332" y="2806747"/>
              <a:ext cx="141566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Aroma: Wants More</a:t>
              </a:r>
            </a:p>
          </p:txBody>
        </p:sp>
        <p:sp>
          <p:nvSpPr>
            <p:cNvPr id="14" name="rc13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75%</a:t>
              </a:r>
            </a:p>
          </p:txBody>
        </p:sp>
        <p:sp>
          <p:nvSpPr>
            <p:cNvPr id="16" name="rc15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25%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5957614" y="2033956"/>
              <a:ext cx="784192" cy="289593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957614" y="3192331"/>
              <a:ext cx="784192" cy="289593"/>
            </a:xfrm>
            <a:prstGeom prst="rect">
              <a:avLst/>
            </a:prstGeom>
            <a:solidFill>
              <a:srgbClr val="272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957614" y="2613143"/>
              <a:ext cx="784192" cy="289593"/>
            </a:xfrm>
            <a:prstGeom prst="rect">
              <a:avLst/>
            </a:prstGeom>
            <a:solidFill>
              <a:srgbClr val="527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957614" y="3481925"/>
              <a:ext cx="784192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957614" y="3771519"/>
              <a:ext cx="784192" cy="289593"/>
            </a:xfrm>
            <a:prstGeom prst="rect">
              <a:avLst/>
            </a:prstGeom>
            <a:solidFill>
              <a:srgbClr val="2F3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957614" y="2323549"/>
              <a:ext cx="784192" cy="289593"/>
            </a:xfrm>
            <a:prstGeom prst="rect">
              <a:avLst/>
            </a:prstGeom>
            <a:solidFill>
              <a:srgbClr val="48D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957614" y="2902737"/>
              <a:ext cx="784192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957614" y="1744362"/>
              <a:ext cx="784192" cy="289593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820845" y="2033956"/>
              <a:ext cx="784192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20845" y="3192331"/>
              <a:ext cx="784192" cy="289593"/>
            </a:xfrm>
            <a:prstGeom prst="rect">
              <a:avLst/>
            </a:prstGeom>
            <a:solidFill>
              <a:srgbClr val="57A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20845" y="2613143"/>
              <a:ext cx="784192" cy="289593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20845" y="3481925"/>
              <a:ext cx="784192" cy="289593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820845" y="3771519"/>
              <a:ext cx="784192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20845" y="2323549"/>
              <a:ext cx="784192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20845" y="2902737"/>
              <a:ext cx="784192" cy="289593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820845" y="1744362"/>
              <a:ext cx="784192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05037" y="2033956"/>
              <a:ext cx="784192" cy="289593"/>
            </a:xfrm>
            <a:prstGeom prst="rect">
              <a:avLst/>
            </a:prstGeom>
            <a:solidFill>
              <a:srgbClr val="547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605037" y="3192331"/>
              <a:ext cx="784192" cy="289593"/>
            </a:xfrm>
            <a:prstGeom prst="rect">
              <a:avLst/>
            </a:prstGeom>
            <a:solidFill>
              <a:srgbClr val="547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605037" y="2613143"/>
              <a:ext cx="784192" cy="289593"/>
            </a:xfrm>
            <a:prstGeom prst="rect">
              <a:avLst/>
            </a:prstGeom>
            <a:solidFill>
              <a:srgbClr val="353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05037" y="3481925"/>
              <a:ext cx="784192" cy="289593"/>
            </a:xfrm>
            <a:prstGeom prst="rect">
              <a:avLst/>
            </a:prstGeom>
            <a:solidFill>
              <a:srgbClr val="3C4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605037" y="3771519"/>
              <a:ext cx="784192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605037" y="2323549"/>
              <a:ext cx="784192" cy="289593"/>
            </a:xfrm>
            <a:prstGeom prst="rect">
              <a:avLst/>
            </a:prstGeom>
            <a:solidFill>
              <a:srgbClr val="21F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605037" y="2902737"/>
              <a:ext cx="784192" cy="289593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605037" y="1744362"/>
              <a:ext cx="784192" cy="289593"/>
            </a:xfrm>
            <a:prstGeom prst="rect">
              <a:avLst/>
            </a:prstGeom>
            <a:solidFill>
              <a:srgbClr val="3BE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7525999" y="2033956"/>
              <a:ext cx="784192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525999" y="3192331"/>
              <a:ext cx="784192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525999" y="2613143"/>
              <a:ext cx="784192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525999" y="3481925"/>
              <a:ext cx="784192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525999" y="3771519"/>
              <a:ext cx="784192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525999" y="2323549"/>
              <a:ext cx="784192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525999" y="2902737"/>
              <a:ext cx="784192" cy="289593"/>
            </a:xfrm>
            <a:prstGeom prst="rect">
              <a:avLst/>
            </a:prstGeom>
            <a:solidFill>
              <a:srgbClr val="4EC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525999" y="1744362"/>
              <a:ext cx="784192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6741807" y="2033956"/>
              <a:ext cx="784192" cy="289593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6741807" y="3192331"/>
              <a:ext cx="784192" cy="28959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6741807" y="2613143"/>
              <a:ext cx="784192" cy="289593"/>
            </a:xfrm>
            <a:prstGeom prst="rect">
              <a:avLst/>
            </a:prstGeom>
            <a:solidFill>
              <a:srgbClr val="475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741807" y="3481925"/>
              <a:ext cx="784192" cy="289593"/>
            </a:xfrm>
            <a:prstGeom prst="rect">
              <a:avLst/>
            </a:prstGeom>
            <a:solidFill>
              <a:srgbClr val="56A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741807" y="3771519"/>
              <a:ext cx="784192" cy="289593"/>
            </a:xfrm>
            <a:prstGeom prst="rect">
              <a:avLst/>
            </a:prstGeom>
            <a:solidFill>
              <a:srgbClr val="212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741807" y="2323549"/>
              <a:ext cx="784192" cy="289593"/>
            </a:xfrm>
            <a:prstGeom prst="rect">
              <a:avLst/>
            </a:prstGeom>
            <a:solidFill>
              <a:srgbClr val="58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741807" y="2902737"/>
              <a:ext cx="784192" cy="289593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741807" y="1744362"/>
              <a:ext cx="784192" cy="289593"/>
            </a:xfrm>
            <a:prstGeom prst="rect">
              <a:avLst/>
            </a:prstGeom>
            <a:solidFill>
              <a:srgbClr val="579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4389230" y="2033956"/>
              <a:ext cx="784192" cy="289593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4389230" y="3192331"/>
              <a:ext cx="784192" cy="289593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4389230" y="2613143"/>
              <a:ext cx="784192" cy="289593"/>
            </a:xfrm>
            <a:prstGeom prst="rect">
              <a:avLst/>
            </a:prstGeom>
            <a:solidFill>
              <a:srgbClr val="4F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4389230" y="3481925"/>
              <a:ext cx="784192" cy="289593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4389230" y="3771519"/>
              <a:ext cx="784192" cy="289593"/>
            </a:xfrm>
            <a:prstGeom prst="rect">
              <a:avLst/>
            </a:prstGeom>
            <a:solidFill>
              <a:srgbClr val="43D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4389230" y="2323549"/>
              <a:ext cx="784192" cy="289593"/>
            </a:xfrm>
            <a:prstGeom prst="rect">
              <a:avLst/>
            </a:prstGeom>
            <a:solidFill>
              <a:srgbClr val="333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4389230" y="2902737"/>
              <a:ext cx="784192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4389230" y="1744362"/>
              <a:ext cx="784192" cy="289593"/>
            </a:xfrm>
            <a:prstGeom prst="rect">
              <a:avLst/>
            </a:prstGeom>
            <a:solidFill>
              <a:srgbClr val="4F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173422" y="2033956"/>
              <a:ext cx="784192" cy="289593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173422" y="3192331"/>
              <a:ext cx="784192" cy="289593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173422" y="2613143"/>
              <a:ext cx="784192" cy="28959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173422" y="3481925"/>
              <a:ext cx="784192" cy="289593"/>
            </a:xfrm>
            <a:prstGeom prst="rect">
              <a:avLst/>
            </a:prstGeom>
            <a:solidFill>
              <a:srgbClr val="56A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173422" y="3771519"/>
              <a:ext cx="784192" cy="289593"/>
            </a:xfrm>
            <a:prstGeom prst="rect">
              <a:avLst/>
            </a:prstGeom>
            <a:solidFill>
              <a:srgbClr val="517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173422" y="2323549"/>
              <a:ext cx="784192" cy="289593"/>
            </a:xfrm>
            <a:prstGeom prst="rect">
              <a:avLst/>
            </a:prstGeom>
            <a:solidFill>
              <a:srgbClr val="30E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173422" y="2902737"/>
              <a:ext cx="784192" cy="289593"/>
            </a:xfrm>
            <a:prstGeom prst="rect">
              <a:avLst/>
            </a:prstGeom>
            <a:solidFill>
              <a:srgbClr val="1C1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173422" y="1744362"/>
              <a:ext cx="784192" cy="289593"/>
            </a:xfrm>
            <a:prstGeom prst="rect">
              <a:avLst/>
            </a:prstGeom>
            <a:solidFill>
              <a:srgbClr val="53C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6159327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6205047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6.99</a:t>
              </a:r>
            </a:p>
          </p:txBody>
        </p:sp>
        <p:sp>
          <p:nvSpPr>
            <p:cNvPr id="64" name="pg63"/>
            <p:cNvSpPr/>
            <p:nvPr/>
          </p:nvSpPr>
          <p:spPr>
            <a:xfrm>
              <a:off x="3022558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3068278" y="184056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7.39</a:t>
              </a:r>
            </a:p>
          </p:txBody>
        </p:sp>
        <p:sp>
          <p:nvSpPr>
            <p:cNvPr id="66" name="pg65"/>
            <p:cNvSpPr/>
            <p:nvPr/>
          </p:nvSpPr>
          <p:spPr>
            <a:xfrm>
              <a:off x="3806750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3852470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7.29</a:t>
              </a:r>
            </a:p>
          </p:txBody>
        </p:sp>
        <p:sp>
          <p:nvSpPr>
            <p:cNvPr id="68" name="pg67"/>
            <p:cNvSpPr/>
            <p:nvPr/>
          </p:nvSpPr>
          <p:spPr>
            <a:xfrm>
              <a:off x="7727712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773432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6.50</a:t>
              </a:r>
            </a:p>
          </p:txBody>
        </p:sp>
        <p:sp>
          <p:nvSpPr>
            <p:cNvPr id="70" name="pg69"/>
            <p:cNvSpPr/>
            <p:nvPr/>
          </p:nvSpPr>
          <p:spPr>
            <a:xfrm>
              <a:off x="6943519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6989239" y="1840630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6.95</a:t>
              </a:r>
            </a:p>
          </p:txBody>
        </p:sp>
        <p:sp>
          <p:nvSpPr>
            <p:cNvPr id="72" name="pg71"/>
            <p:cNvSpPr/>
            <p:nvPr/>
          </p:nvSpPr>
          <p:spPr>
            <a:xfrm>
              <a:off x="4590942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4636662" y="1842218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7.17</a:t>
              </a:r>
            </a:p>
          </p:txBody>
        </p:sp>
        <p:sp>
          <p:nvSpPr>
            <p:cNvPr id="74" name="pg73"/>
            <p:cNvSpPr/>
            <p:nvPr/>
          </p:nvSpPr>
          <p:spPr>
            <a:xfrm>
              <a:off x="5375135" y="1796879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5420855" y="1840567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7.13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381603" y="1256761"/>
              <a:ext cx="799445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66434" y="1256820"/>
              <a:ext cx="93493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306035" y="1397587"/>
              <a:ext cx="13821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721626" y="1397587"/>
              <a:ext cx="1256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528600" y="1538353"/>
              <a:ext cx="136868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159039" y="1538294"/>
              <a:ext cx="812958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416693" y="1538353"/>
              <a:ext cx="100280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83" name="pl82"/>
            <p:cNvSpPr/>
            <p:nvPr/>
          </p:nvSpPr>
          <p:spPr>
            <a:xfrm>
              <a:off x="321294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99713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781326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56551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349710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13390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791809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63538" y="3871251"/>
              <a:ext cx="1016257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676575" y="3557368"/>
              <a:ext cx="1003220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074059" y="3289979"/>
              <a:ext cx="1605736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55389" y="2976692"/>
              <a:ext cx="1924407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040067" y="2711327"/>
              <a:ext cx="163972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04326" y="2421198"/>
              <a:ext cx="1375469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636392" y="2107910"/>
              <a:ext cx="1043404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361244" y="1819864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707631" y="3916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707631" y="3626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07631" y="3337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707631" y="3047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707631" y="27579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07631" y="2468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707631" y="2178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07631" y="1889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438415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4384154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108" name="pic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0013" y="4298839"/>
              <a:ext cx="1097280" cy="219455"/>
            </a:xfrm>
            <a:prstGeom prst="rect">
              <a:avLst/>
            </a:prstGeom>
          </p:spPr>
        </p:pic>
        <p:sp>
          <p:nvSpPr>
            <p:cNvPr id="109" name="tx108"/>
            <p:cNvSpPr/>
            <p:nvPr/>
          </p:nvSpPr>
          <p:spPr>
            <a:xfrm>
              <a:off x="6563635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11840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56469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453743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6675464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6128653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581842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6675464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6128653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1842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11106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93432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04101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91939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942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1691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43716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53485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72605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478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11713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175813"/>
              <a:ext cx="82650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14298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43885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159977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0128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224548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331236" y="23608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40277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209613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33216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07138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27389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25072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78643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016271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38066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2522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40735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116721" y="2187829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3320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729078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89995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0.194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487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81581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9896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12586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9796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06959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6875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4762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9877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57779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5751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36388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097932"/>
              <a:ext cx="7824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175813"/>
              <a:ext cx="10413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19248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335096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106034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279885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16087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69882" y="23608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35981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7776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766422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77934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68018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6537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654103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072678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31565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82706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0.007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14218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523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8062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3580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83436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5734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32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67833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46376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191534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21921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2660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9248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86641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097932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175813"/>
              <a:ext cx="5129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132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3786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74081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4871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8611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32410" y="16674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942577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096490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626025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12458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8636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323442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96855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53980" y="25339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05569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0944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624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15117" y="2880315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156635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803211" y="218668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0345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668912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031038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777327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51391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0.011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1137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2126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9559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13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91047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33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167440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31404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1499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6633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96362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5010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13310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634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105008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15622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50159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85811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200698" y="374430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23411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64625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62.2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604264" y="27058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44018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953552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53843" y="184165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2332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24412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340305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4644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0.258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4513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1970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60671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09315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582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2890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37684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5981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59145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6059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36403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43195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097932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175813"/>
              <a:ext cx="12144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3553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26634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99954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535350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69255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8731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896930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222412" y="36577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83377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4842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579242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66706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88401" y="25339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386144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881678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96131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54255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722173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9198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50462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6568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1753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89761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0.130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68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1548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53357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886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6596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08667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108986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64441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178874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32628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634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94509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31104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221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44527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1710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7767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31846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25979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55887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337099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45098" y="235975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823798" y="374434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78865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49827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37689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80085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34639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078964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616500" y="313856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53695" y="322619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3531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601261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1221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735491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07322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608687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5001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849099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0.028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653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110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60481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64117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69915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3831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020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37876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9133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67147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9736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6627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81908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51910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7924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097932"/>
              <a:ext cx="1862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175813"/>
              <a:ext cx="33393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18745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168863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55594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012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895038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931391" y="2361914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8937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67339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39229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668984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03565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63917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52977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109301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80932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08263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76519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624154" y="218778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64737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978858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0.073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788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16386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5005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942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43716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79518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8842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478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6494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9069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54086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33216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27389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085408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78643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38066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2522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05474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7884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16386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12586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6875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9877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79518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78245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9069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06034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54086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16087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7776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77934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085408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6537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72678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05474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788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16386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5734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67833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79518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2192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26602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9069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42577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54086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36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855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085408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0944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5624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0345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05474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788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212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16386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13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79518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5010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9069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54086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085408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05474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788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16386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582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37684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79518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9592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6059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9069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669255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54086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36577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4842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706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085408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144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96131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45565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05474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788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72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16386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886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086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79518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32628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94509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171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7767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9069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54086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085408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313856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05474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7884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110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16386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38317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3787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79518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6627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862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9069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454086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085408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05474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459384" y="2783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7347838" y="2118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8045223" y="2675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1674003" y="37033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386154" y="29904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978314" y="24330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5160994" y="2455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1698829" y="1800313"/>
              <a:ext cx="6371220" cy="2362934"/>
            </a:xfrm>
            <a:custGeom>
              <a:avLst/>
              <a:pathLst>
                <a:path w="6371220" h="2362934">
                  <a:moveTo>
                    <a:pt x="0" y="845483"/>
                  </a:moveTo>
                  <a:lnTo>
                    <a:pt x="80648" y="844262"/>
                  </a:lnTo>
                  <a:lnTo>
                    <a:pt x="161296" y="842981"/>
                  </a:lnTo>
                  <a:lnTo>
                    <a:pt x="241945" y="841637"/>
                  </a:lnTo>
                  <a:lnTo>
                    <a:pt x="322593" y="840227"/>
                  </a:lnTo>
                  <a:lnTo>
                    <a:pt x="403241" y="838748"/>
                  </a:lnTo>
                  <a:lnTo>
                    <a:pt x="483890" y="837195"/>
                  </a:lnTo>
                  <a:lnTo>
                    <a:pt x="564538" y="835566"/>
                  </a:lnTo>
                  <a:lnTo>
                    <a:pt x="645186" y="833855"/>
                  </a:lnTo>
                  <a:lnTo>
                    <a:pt x="725835" y="832060"/>
                  </a:lnTo>
                  <a:lnTo>
                    <a:pt x="806483" y="830174"/>
                  </a:lnTo>
                  <a:lnTo>
                    <a:pt x="887131" y="828194"/>
                  </a:lnTo>
                  <a:lnTo>
                    <a:pt x="967780" y="826114"/>
                  </a:lnTo>
                  <a:lnTo>
                    <a:pt x="1048428" y="823928"/>
                  </a:lnTo>
                  <a:lnTo>
                    <a:pt x="1129077" y="821632"/>
                  </a:lnTo>
                  <a:lnTo>
                    <a:pt x="1209725" y="819217"/>
                  </a:lnTo>
                  <a:lnTo>
                    <a:pt x="1290373" y="816679"/>
                  </a:lnTo>
                  <a:lnTo>
                    <a:pt x="1371022" y="814009"/>
                  </a:lnTo>
                  <a:lnTo>
                    <a:pt x="1451670" y="811201"/>
                  </a:lnTo>
                  <a:lnTo>
                    <a:pt x="1532318" y="808245"/>
                  </a:lnTo>
                  <a:lnTo>
                    <a:pt x="1612967" y="805135"/>
                  </a:lnTo>
                  <a:lnTo>
                    <a:pt x="1693615" y="801860"/>
                  </a:lnTo>
                  <a:lnTo>
                    <a:pt x="1774263" y="798411"/>
                  </a:lnTo>
                  <a:lnTo>
                    <a:pt x="1854912" y="794777"/>
                  </a:lnTo>
                  <a:lnTo>
                    <a:pt x="1935560" y="790950"/>
                  </a:lnTo>
                  <a:lnTo>
                    <a:pt x="2016209" y="786915"/>
                  </a:lnTo>
                  <a:lnTo>
                    <a:pt x="2096857" y="782663"/>
                  </a:lnTo>
                  <a:lnTo>
                    <a:pt x="2177505" y="778180"/>
                  </a:lnTo>
                  <a:lnTo>
                    <a:pt x="2258154" y="773452"/>
                  </a:lnTo>
                  <a:lnTo>
                    <a:pt x="2338802" y="768467"/>
                  </a:lnTo>
                  <a:lnTo>
                    <a:pt x="2419450" y="763209"/>
                  </a:lnTo>
                  <a:lnTo>
                    <a:pt x="2500099" y="757664"/>
                  </a:lnTo>
                  <a:lnTo>
                    <a:pt x="2580747" y="751815"/>
                  </a:lnTo>
                  <a:lnTo>
                    <a:pt x="2661395" y="745647"/>
                  </a:lnTo>
                  <a:lnTo>
                    <a:pt x="2742044" y="739144"/>
                  </a:lnTo>
                  <a:lnTo>
                    <a:pt x="2822692" y="732289"/>
                  </a:lnTo>
                  <a:lnTo>
                    <a:pt x="2903341" y="725064"/>
                  </a:lnTo>
                  <a:lnTo>
                    <a:pt x="2983989" y="717453"/>
                  </a:lnTo>
                  <a:lnTo>
                    <a:pt x="3064637" y="709440"/>
                  </a:lnTo>
                  <a:lnTo>
                    <a:pt x="3145286" y="701007"/>
                  </a:lnTo>
                  <a:lnTo>
                    <a:pt x="3225934" y="692138"/>
                  </a:lnTo>
                  <a:lnTo>
                    <a:pt x="3306582" y="682819"/>
                  </a:lnTo>
                  <a:lnTo>
                    <a:pt x="3387231" y="673036"/>
                  </a:lnTo>
                  <a:lnTo>
                    <a:pt x="3467879" y="662774"/>
                  </a:lnTo>
                  <a:lnTo>
                    <a:pt x="3548527" y="652022"/>
                  </a:lnTo>
                  <a:lnTo>
                    <a:pt x="3629176" y="640771"/>
                  </a:lnTo>
                  <a:lnTo>
                    <a:pt x="3709824" y="629012"/>
                  </a:lnTo>
                  <a:lnTo>
                    <a:pt x="3790473" y="616738"/>
                  </a:lnTo>
                  <a:lnTo>
                    <a:pt x="3871121" y="603946"/>
                  </a:lnTo>
                  <a:lnTo>
                    <a:pt x="3951769" y="590633"/>
                  </a:lnTo>
                  <a:lnTo>
                    <a:pt x="4032418" y="576799"/>
                  </a:lnTo>
                  <a:lnTo>
                    <a:pt x="4113066" y="562447"/>
                  </a:lnTo>
                  <a:lnTo>
                    <a:pt x="4193714" y="547582"/>
                  </a:lnTo>
                  <a:lnTo>
                    <a:pt x="4274363" y="532210"/>
                  </a:lnTo>
                  <a:lnTo>
                    <a:pt x="4355011" y="516339"/>
                  </a:lnTo>
                  <a:lnTo>
                    <a:pt x="4435659" y="499981"/>
                  </a:lnTo>
                  <a:lnTo>
                    <a:pt x="4516308" y="483147"/>
                  </a:lnTo>
                  <a:lnTo>
                    <a:pt x="4596956" y="465850"/>
                  </a:lnTo>
                  <a:lnTo>
                    <a:pt x="4677605" y="448105"/>
                  </a:lnTo>
                  <a:lnTo>
                    <a:pt x="4758253" y="429928"/>
                  </a:lnTo>
                  <a:lnTo>
                    <a:pt x="4838901" y="411333"/>
                  </a:lnTo>
                  <a:lnTo>
                    <a:pt x="4919550" y="392339"/>
                  </a:lnTo>
                  <a:lnTo>
                    <a:pt x="5000198" y="372961"/>
                  </a:lnTo>
                  <a:lnTo>
                    <a:pt x="5080846" y="353217"/>
                  </a:lnTo>
                  <a:lnTo>
                    <a:pt x="5161495" y="333123"/>
                  </a:lnTo>
                  <a:lnTo>
                    <a:pt x="5242143" y="312696"/>
                  </a:lnTo>
                  <a:lnTo>
                    <a:pt x="5322791" y="291953"/>
                  </a:lnTo>
                  <a:lnTo>
                    <a:pt x="5403440" y="270909"/>
                  </a:lnTo>
                  <a:lnTo>
                    <a:pt x="5484088" y="249581"/>
                  </a:lnTo>
                  <a:lnTo>
                    <a:pt x="5564737" y="227982"/>
                  </a:lnTo>
                  <a:lnTo>
                    <a:pt x="5645385" y="206127"/>
                  </a:lnTo>
                  <a:lnTo>
                    <a:pt x="5726033" y="184031"/>
                  </a:lnTo>
                  <a:lnTo>
                    <a:pt x="5806682" y="161706"/>
                  </a:lnTo>
                  <a:lnTo>
                    <a:pt x="5887330" y="139165"/>
                  </a:lnTo>
                  <a:lnTo>
                    <a:pt x="5967978" y="116419"/>
                  </a:lnTo>
                  <a:lnTo>
                    <a:pt x="6048627" y="93481"/>
                  </a:lnTo>
                  <a:lnTo>
                    <a:pt x="6129275" y="70359"/>
                  </a:lnTo>
                  <a:lnTo>
                    <a:pt x="6209923" y="47066"/>
                  </a:lnTo>
                  <a:lnTo>
                    <a:pt x="6290572" y="23610"/>
                  </a:lnTo>
                  <a:lnTo>
                    <a:pt x="6371220" y="0"/>
                  </a:lnTo>
                  <a:lnTo>
                    <a:pt x="6371220" y="1111685"/>
                  </a:lnTo>
                  <a:lnTo>
                    <a:pt x="6290572" y="1114616"/>
                  </a:lnTo>
                  <a:lnTo>
                    <a:pt x="6209923" y="1117701"/>
                  </a:lnTo>
                  <a:lnTo>
                    <a:pt x="6129275" y="1120948"/>
                  </a:lnTo>
                  <a:lnTo>
                    <a:pt x="6048627" y="1124368"/>
                  </a:lnTo>
                  <a:lnTo>
                    <a:pt x="5967978" y="1127970"/>
                  </a:lnTo>
                  <a:lnTo>
                    <a:pt x="5887330" y="1131766"/>
                  </a:lnTo>
                  <a:lnTo>
                    <a:pt x="5806682" y="1135765"/>
                  </a:lnTo>
                  <a:lnTo>
                    <a:pt x="5726033" y="1139981"/>
                  </a:lnTo>
                  <a:lnTo>
                    <a:pt x="5645385" y="1144426"/>
                  </a:lnTo>
                  <a:lnTo>
                    <a:pt x="5564737" y="1149112"/>
                  </a:lnTo>
                  <a:lnTo>
                    <a:pt x="5484088" y="1154054"/>
                  </a:lnTo>
                  <a:lnTo>
                    <a:pt x="5403440" y="1159266"/>
                  </a:lnTo>
                  <a:lnTo>
                    <a:pt x="5322791" y="1164764"/>
                  </a:lnTo>
                  <a:lnTo>
                    <a:pt x="5242143" y="1170561"/>
                  </a:lnTo>
                  <a:lnTo>
                    <a:pt x="5161495" y="1176676"/>
                  </a:lnTo>
                  <a:lnTo>
                    <a:pt x="5080846" y="1183123"/>
                  </a:lnTo>
                  <a:lnTo>
                    <a:pt x="5000198" y="1189919"/>
                  </a:lnTo>
                  <a:lnTo>
                    <a:pt x="4919550" y="1197082"/>
                  </a:lnTo>
                  <a:lnTo>
                    <a:pt x="4838901" y="1204629"/>
                  </a:lnTo>
                  <a:lnTo>
                    <a:pt x="4758253" y="1212575"/>
                  </a:lnTo>
                  <a:lnTo>
                    <a:pt x="4677605" y="1220939"/>
                  </a:lnTo>
                  <a:lnTo>
                    <a:pt x="4596956" y="1229735"/>
                  </a:lnTo>
                  <a:lnTo>
                    <a:pt x="4516308" y="1238979"/>
                  </a:lnTo>
                  <a:lnTo>
                    <a:pt x="4435659" y="1248685"/>
                  </a:lnTo>
                  <a:lnTo>
                    <a:pt x="4355011" y="1258868"/>
                  </a:lnTo>
                  <a:lnTo>
                    <a:pt x="4274363" y="1269539"/>
                  </a:lnTo>
                  <a:lnTo>
                    <a:pt x="4193714" y="1280707"/>
                  </a:lnTo>
                  <a:lnTo>
                    <a:pt x="4113066" y="1292383"/>
                  </a:lnTo>
                  <a:lnTo>
                    <a:pt x="4032418" y="1304572"/>
                  </a:lnTo>
                  <a:lnTo>
                    <a:pt x="3951769" y="1317279"/>
                  </a:lnTo>
                  <a:lnTo>
                    <a:pt x="3871121" y="1330507"/>
                  </a:lnTo>
                  <a:lnTo>
                    <a:pt x="3790473" y="1344256"/>
                  </a:lnTo>
                  <a:lnTo>
                    <a:pt x="3709824" y="1358523"/>
                  </a:lnTo>
                  <a:lnTo>
                    <a:pt x="3629176" y="1373304"/>
                  </a:lnTo>
                  <a:lnTo>
                    <a:pt x="3548527" y="1388594"/>
                  </a:lnTo>
                  <a:lnTo>
                    <a:pt x="3467879" y="1404384"/>
                  </a:lnTo>
                  <a:lnTo>
                    <a:pt x="3387231" y="1420663"/>
                  </a:lnTo>
                  <a:lnTo>
                    <a:pt x="3306582" y="1437420"/>
                  </a:lnTo>
                  <a:lnTo>
                    <a:pt x="3225934" y="1454642"/>
                  </a:lnTo>
                  <a:lnTo>
                    <a:pt x="3145286" y="1472314"/>
                  </a:lnTo>
                  <a:lnTo>
                    <a:pt x="3064637" y="1490422"/>
                  </a:lnTo>
                  <a:lnTo>
                    <a:pt x="2983989" y="1508949"/>
                  </a:lnTo>
                  <a:lnTo>
                    <a:pt x="2903341" y="1527880"/>
                  </a:lnTo>
                  <a:lnTo>
                    <a:pt x="2822692" y="1547196"/>
                  </a:lnTo>
                  <a:lnTo>
                    <a:pt x="2742044" y="1566881"/>
                  </a:lnTo>
                  <a:lnTo>
                    <a:pt x="2661395" y="1586919"/>
                  </a:lnTo>
                  <a:lnTo>
                    <a:pt x="2580747" y="1607292"/>
                  </a:lnTo>
                  <a:lnTo>
                    <a:pt x="2500099" y="1627985"/>
                  </a:lnTo>
                  <a:lnTo>
                    <a:pt x="2419450" y="1648980"/>
                  </a:lnTo>
                  <a:lnTo>
                    <a:pt x="2338802" y="1670263"/>
                  </a:lnTo>
                  <a:lnTo>
                    <a:pt x="2258154" y="1691819"/>
                  </a:lnTo>
                  <a:lnTo>
                    <a:pt x="2177505" y="1713632"/>
                  </a:lnTo>
                  <a:lnTo>
                    <a:pt x="2096857" y="1735690"/>
                  </a:lnTo>
                  <a:lnTo>
                    <a:pt x="2016209" y="1757978"/>
                  </a:lnTo>
                  <a:lnTo>
                    <a:pt x="1935560" y="1780485"/>
                  </a:lnTo>
                  <a:lnTo>
                    <a:pt x="1854912" y="1803198"/>
                  </a:lnTo>
                  <a:lnTo>
                    <a:pt x="1774263" y="1826106"/>
                  </a:lnTo>
                  <a:lnTo>
                    <a:pt x="1693615" y="1849198"/>
                  </a:lnTo>
                  <a:lnTo>
                    <a:pt x="1612967" y="1872464"/>
                  </a:lnTo>
                  <a:lnTo>
                    <a:pt x="1532318" y="1895894"/>
                  </a:lnTo>
                  <a:lnTo>
                    <a:pt x="1451670" y="1919479"/>
                  </a:lnTo>
                  <a:lnTo>
                    <a:pt x="1371022" y="1943212"/>
                  </a:lnTo>
                  <a:lnTo>
                    <a:pt x="1290373" y="1967083"/>
                  </a:lnTo>
                  <a:lnTo>
                    <a:pt x="1209725" y="1991085"/>
                  </a:lnTo>
                  <a:lnTo>
                    <a:pt x="1129077" y="2015212"/>
                  </a:lnTo>
                  <a:lnTo>
                    <a:pt x="1048428" y="2039456"/>
                  </a:lnTo>
                  <a:lnTo>
                    <a:pt x="967780" y="2063811"/>
                  </a:lnTo>
                  <a:lnTo>
                    <a:pt x="887131" y="2088272"/>
                  </a:lnTo>
                  <a:lnTo>
                    <a:pt x="806483" y="2112833"/>
                  </a:lnTo>
                  <a:lnTo>
                    <a:pt x="725835" y="2137488"/>
                  </a:lnTo>
                  <a:lnTo>
                    <a:pt x="645186" y="2162234"/>
                  </a:lnTo>
                  <a:lnTo>
                    <a:pt x="564538" y="2187064"/>
                  </a:lnTo>
                  <a:lnTo>
                    <a:pt x="483890" y="2211975"/>
                  </a:lnTo>
                  <a:lnTo>
                    <a:pt x="403241" y="2236964"/>
                  </a:lnTo>
                  <a:lnTo>
                    <a:pt x="322593" y="2262025"/>
                  </a:lnTo>
                  <a:lnTo>
                    <a:pt x="241945" y="2287156"/>
                  </a:lnTo>
                  <a:lnTo>
                    <a:pt x="161296" y="2312353"/>
                  </a:lnTo>
                  <a:lnTo>
                    <a:pt x="80648" y="2337613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98829" y="1800313"/>
              <a:ext cx="6371220" cy="845483"/>
            </a:xfrm>
            <a:custGeom>
              <a:avLst/>
              <a:pathLst>
                <a:path w="6371220" h="845483">
                  <a:moveTo>
                    <a:pt x="0" y="845483"/>
                  </a:moveTo>
                  <a:lnTo>
                    <a:pt x="80648" y="844262"/>
                  </a:lnTo>
                  <a:lnTo>
                    <a:pt x="161296" y="842981"/>
                  </a:lnTo>
                  <a:lnTo>
                    <a:pt x="241945" y="841637"/>
                  </a:lnTo>
                  <a:lnTo>
                    <a:pt x="322593" y="840227"/>
                  </a:lnTo>
                  <a:lnTo>
                    <a:pt x="403241" y="838748"/>
                  </a:lnTo>
                  <a:lnTo>
                    <a:pt x="483890" y="837195"/>
                  </a:lnTo>
                  <a:lnTo>
                    <a:pt x="564538" y="835566"/>
                  </a:lnTo>
                  <a:lnTo>
                    <a:pt x="645186" y="833855"/>
                  </a:lnTo>
                  <a:lnTo>
                    <a:pt x="725835" y="832060"/>
                  </a:lnTo>
                  <a:lnTo>
                    <a:pt x="806483" y="830174"/>
                  </a:lnTo>
                  <a:lnTo>
                    <a:pt x="887131" y="828194"/>
                  </a:lnTo>
                  <a:lnTo>
                    <a:pt x="967780" y="826114"/>
                  </a:lnTo>
                  <a:lnTo>
                    <a:pt x="1048428" y="823928"/>
                  </a:lnTo>
                  <a:lnTo>
                    <a:pt x="1129077" y="821632"/>
                  </a:lnTo>
                  <a:lnTo>
                    <a:pt x="1209725" y="819217"/>
                  </a:lnTo>
                  <a:lnTo>
                    <a:pt x="1290373" y="816679"/>
                  </a:lnTo>
                  <a:lnTo>
                    <a:pt x="1371022" y="814009"/>
                  </a:lnTo>
                  <a:lnTo>
                    <a:pt x="1451670" y="811201"/>
                  </a:lnTo>
                  <a:lnTo>
                    <a:pt x="1532318" y="808245"/>
                  </a:lnTo>
                  <a:lnTo>
                    <a:pt x="1612967" y="805135"/>
                  </a:lnTo>
                  <a:lnTo>
                    <a:pt x="1693615" y="801860"/>
                  </a:lnTo>
                  <a:lnTo>
                    <a:pt x="1774263" y="798411"/>
                  </a:lnTo>
                  <a:lnTo>
                    <a:pt x="1854912" y="794777"/>
                  </a:lnTo>
                  <a:lnTo>
                    <a:pt x="1935560" y="790950"/>
                  </a:lnTo>
                  <a:lnTo>
                    <a:pt x="2016209" y="786915"/>
                  </a:lnTo>
                  <a:lnTo>
                    <a:pt x="2096857" y="782663"/>
                  </a:lnTo>
                  <a:lnTo>
                    <a:pt x="2177505" y="778180"/>
                  </a:lnTo>
                  <a:lnTo>
                    <a:pt x="2258154" y="773452"/>
                  </a:lnTo>
                  <a:lnTo>
                    <a:pt x="2338802" y="768467"/>
                  </a:lnTo>
                  <a:lnTo>
                    <a:pt x="2419450" y="763209"/>
                  </a:lnTo>
                  <a:lnTo>
                    <a:pt x="2500099" y="757664"/>
                  </a:lnTo>
                  <a:lnTo>
                    <a:pt x="2580747" y="751815"/>
                  </a:lnTo>
                  <a:lnTo>
                    <a:pt x="2661395" y="745647"/>
                  </a:lnTo>
                  <a:lnTo>
                    <a:pt x="2742044" y="739144"/>
                  </a:lnTo>
                  <a:lnTo>
                    <a:pt x="2822692" y="732289"/>
                  </a:lnTo>
                  <a:lnTo>
                    <a:pt x="2903341" y="725064"/>
                  </a:lnTo>
                  <a:lnTo>
                    <a:pt x="2983989" y="717453"/>
                  </a:lnTo>
                  <a:lnTo>
                    <a:pt x="3064637" y="709440"/>
                  </a:lnTo>
                  <a:lnTo>
                    <a:pt x="3145286" y="701007"/>
                  </a:lnTo>
                  <a:lnTo>
                    <a:pt x="3225934" y="692138"/>
                  </a:lnTo>
                  <a:lnTo>
                    <a:pt x="3306582" y="682819"/>
                  </a:lnTo>
                  <a:lnTo>
                    <a:pt x="3387231" y="673036"/>
                  </a:lnTo>
                  <a:lnTo>
                    <a:pt x="3467879" y="662774"/>
                  </a:lnTo>
                  <a:lnTo>
                    <a:pt x="3548527" y="652022"/>
                  </a:lnTo>
                  <a:lnTo>
                    <a:pt x="3629176" y="640771"/>
                  </a:lnTo>
                  <a:lnTo>
                    <a:pt x="3709824" y="629012"/>
                  </a:lnTo>
                  <a:lnTo>
                    <a:pt x="3790473" y="616738"/>
                  </a:lnTo>
                  <a:lnTo>
                    <a:pt x="3871121" y="603946"/>
                  </a:lnTo>
                  <a:lnTo>
                    <a:pt x="3951769" y="590633"/>
                  </a:lnTo>
                  <a:lnTo>
                    <a:pt x="4032418" y="576799"/>
                  </a:lnTo>
                  <a:lnTo>
                    <a:pt x="4113066" y="562447"/>
                  </a:lnTo>
                  <a:lnTo>
                    <a:pt x="4193714" y="547582"/>
                  </a:lnTo>
                  <a:lnTo>
                    <a:pt x="4274363" y="532210"/>
                  </a:lnTo>
                  <a:lnTo>
                    <a:pt x="4355011" y="516339"/>
                  </a:lnTo>
                  <a:lnTo>
                    <a:pt x="4435659" y="499981"/>
                  </a:lnTo>
                  <a:lnTo>
                    <a:pt x="4516308" y="483147"/>
                  </a:lnTo>
                  <a:lnTo>
                    <a:pt x="4596956" y="465850"/>
                  </a:lnTo>
                  <a:lnTo>
                    <a:pt x="4677605" y="448105"/>
                  </a:lnTo>
                  <a:lnTo>
                    <a:pt x="4758253" y="429928"/>
                  </a:lnTo>
                  <a:lnTo>
                    <a:pt x="4838901" y="411333"/>
                  </a:lnTo>
                  <a:lnTo>
                    <a:pt x="4919550" y="392339"/>
                  </a:lnTo>
                  <a:lnTo>
                    <a:pt x="5000198" y="372961"/>
                  </a:lnTo>
                  <a:lnTo>
                    <a:pt x="5080846" y="353217"/>
                  </a:lnTo>
                  <a:lnTo>
                    <a:pt x="5161495" y="333123"/>
                  </a:lnTo>
                  <a:lnTo>
                    <a:pt x="5242143" y="312696"/>
                  </a:lnTo>
                  <a:lnTo>
                    <a:pt x="5322791" y="291953"/>
                  </a:lnTo>
                  <a:lnTo>
                    <a:pt x="5403440" y="270909"/>
                  </a:lnTo>
                  <a:lnTo>
                    <a:pt x="5484088" y="249581"/>
                  </a:lnTo>
                  <a:lnTo>
                    <a:pt x="5564737" y="227982"/>
                  </a:lnTo>
                  <a:lnTo>
                    <a:pt x="5645385" y="206127"/>
                  </a:lnTo>
                  <a:lnTo>
                    <a:pt x="5726033" y="184031"/>
                  </a:lnTo>
                  <a:lnTo>
                    <a:pt x="5806682" y="161706"/>
                  </a:lnTo>
                  <a:lnTo>
                    <a:pt x="5887330" y="139165"/>
                  </a:lnTo>
                  <a:lnTo>
                    <a:pt x="5967978" y="116419"/>
                  </a:lnTo>
                  <a:lnTo>
                    <a:pt x="6048627" y="93481"/>
                  </a:lnTo>
                  <a:lnTo>
                    <a:pt x="6129275" y="70359"/>
                  </a:lnTo>
                  <a:lnTo>
                    <a:pt x="6209923" y="47066"/>
                  </a:lnTo>
                  <a:lnTo>
                    <a:pt x="6290572" y="23610"/>
                  </a:lnTo>
                  <a:lnTo>
                    <a:pt x="637122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98829" y="2911999"/>
              <a:ext cx="6371220" cy="1251248"/>
            </a:xfrm>
            <a:custGeom>
              <a:avLst/>
              <a:pathLst>
                <a:path w="6371220" h="1251248">
                  <a:moveTo>
                    <a:pt x="6371220" y="0"/>
                  </a:moveTo>
                  <a:lnTo>
                    <a:pt x="6290572" y="2930"/>
                  </a:lnTo>
                  <a:lnTo>
                    <a:pt x="6209923" y="6015"/>
                  </a:lnTo>
                  <a:lnTo>
                    <a:pt x="6129275" y="9262"/>
                  </a:lnTo>
                  <a:lnTo>
                    <a:pt x="6048627" y="12682"/>
                  </a:lnTo>
                  <a:lnTo>
                    <a:pt x="5967978" y="16284"/>
                  </a:lnTo>
                  <a:lnTo>
                    <a:pt x="5887330" y="20080"/>
                  </a:lnTo>
                  <a:lnTo>
                    <a:pt x="5806682" y="24079"/>
                  </a:lnTo>
                  <a:lnTo>
                    <a:pt x="5726033" y="28295"/>
                  </a:lnTo>
                  <a:lnTo>
                    <a:pt x="5645385" y="32740"/>
                  </a:lnTo>
                  <a:lnTo>
                    <a:pt x="5564737" y="37426"/>
                  </a:lnTo>
                  <a:lnTo>
                    <a:pt x="5484088" y="42368"/>
                  </a:lnTo>
                  <a:lnTo>
                    <a:pt x="5403440" y="47581"/>
                  </a:lnTo>
                  <a:lnTo>
                    <a:pt x="5322791" y="53078"/>
                  </a:lnTo>
                  <a:lnTo>
                    <a:pt x="5242143" y="58876"/>
                  </a:lnTo>
                  <a:lnTo>
                    <a:pt x="5161495" y="64990"/>
                  </a:lnTo>
                  <a:lnTo>
                    <a:pt x="5080846" y="71437"/>
                  </a:lnTo>
                  <a:lnTo>
                    <a:pt x="5000198" y="78233"/>
                  </a:lnTo>
                  <a:lnTo>
                    <a:pt x="4919550" y="85397"/>
                  </a:lnTo>
                  <a:lnTo>
                    <a:pt x="4838901" y="92943"/>
                  </a:lnTo>
                  <a:lnTo>
                    <a:pt x="4758253" y="100889"/>
                  </a:lnTo>
                  <a:lnTo>
                    <a:pt x="4677605" y="109253"/>
                  </a:lnTo>
                  <a:lnTo>
                    <a:pt x="4596956" y="118049"/>
                  </a:lnTo>
                  <a:lnTo>
                    <a:pt x="4516308" y="127293"/>
                  </a:lnTo>
                  <a:lnTo>
                    <a:pt x="4435659" y="137000"/>
                  </a:lnTo>
                  <a:lnTo>
                    <a:pt x="4355011" y="147182"/>
                  </a:lnTo>
                  <a:lnTo>
                    <a:pt x="4274363" y="157853"/>
                  </a:lnTo>
                  <a:lnTo>
                    <a:pt x="4193714" y="169021"/>
                  </a:lnTo>
                  <a:lnTo>
                    <a:pt x="4113066" y="180697"/>
                  </a:lnTo>
                  <a:lnTo>
                    <a:pt x="4032418" y="192886"/>
                  </a:lnTo>
                  <a:lnTo>
                    <a:pt x="3951769" y="205594"/>
                  </a:lnTo>
                  <a:lnTo>
                    <a:pt x="3871121" y="218821"/>
                  </a:lnTo>
                  <a:lnTo>
                    <a:pt x="3790473" y="232570"/>
                  </a:lnTo>
                  <a:lnTo>
                    <a:pt x="3709824" y="246837"/>
                  </a:lnTo>
                  <a:lnTo>
                    <a:pt x="3629176" y="261619"/>
                  </a:lnTo>
                  <a:lnTo>
                    <a:pt x="3548527" y="276908"/>
                  </a:lnTo>
                  <a:lnTo>
                    <a:pt x="3467879" y="292698"/>
                  </a:lnTo>
                  <a:lnTo>
                    <a:pt x="3387231" y="308977"/>
                  </a:lnTo>
                  <a:lnTo>
                    <a:pt x="3306582" y="325734"/>
                  </a:lnTo>
                  <a:lnTo>
                    <a:pt x="3225934" y="342956"/>
                  </a:lnTo>
                  <a:lnTo>
                    <a:pt x="3145286" y="360628"/>
                  </a:lnTo>
                  <a:lnTo>
                    <a:pt x="3064637" y="378736"/>
                  </a:lnTo>
                  <a:lnTo>
                    <a:pt x="2983989" y="397264"/>
                  </a:lnTo>
                  <a:lnTo>
                    <a:pt x="2903341" y="416194"/>
                  </a:lnTo>
                  <a:lnTo>
                    <a:pt x="2822692" y="435510"/>
                  </a:lnTo>
                  <a:lnTo>
                    <a:pt x="2742044" y="455195"/>
                  </a:lnTo>
                  <a:lnTo>
                    <a:pt x="2661395" y="475233"/>
                  </a:lnTo>
                  <a:lnTo>
                    <a:pt x="2580747" y="495606"/>
                  </a:lnTo>
                  <a:lnTo>
                    <a:pt x="2500099" y="516299"/>
                  </a:lnTo>
                  <a:lnTo>
                    <a:pt x="2419450" y="537294"/>
                  </a:lnTo>
                  <a:lnTo>
                    <a:pt x="2338802" y="558577"/>
                  </a:lnTo>
                  <a:lnTo>
                    <a:pt x="2258154" y="580133"/>
                  </a:lnTo>
                  <a:lnTo>
                    <a:pt x="2177505" y="601946"/>
                  </a:lnTo>
                  <a:lnTo>
                    <a:pt x="2096857" y="624004"/>
                  </a:lnTo>
                  <a:lnTo>
                    <a:pt x="2016209" y="646292"/>
                  </a:lnTo>
                  <a:lnTo>
                    <a:pt x="1935560" y="668799"/>
                  </a:lnTo>
                  <a:lnTo>
                    <a:pt x="1854912" y="691512"/>
                  </a:lnTo>
                  <a:lnTo>
                    <a:pt x="1774263" y="714420"/>
                  </a:lnTo>
                  <a:lnTo>
                    <a:pt x="1693615" y="737512"/>
                  </a:lnTo>
                  <a:lnTo>
                    <a:pt x="1612967" y="760778"/>
                  </a:lnTo>
                  <a:lnTo>
                    <a:pt x="1532318" y="784208"/>
                  </a:lnTo>
                  <a:lnTo>
                    <a:pt x="1451670" y="807793"/>
                  </a:lnTo>
                  <a:lnTo>
                    <a:pt x="1371022" y="831526"/>
                  </a:lnTo>
                  <a:lnTo>
                    <a:pt x="1290373" y="855397"/>
                  </a:lnTo>
                  <a:lnTo>
                    <a:pt x="1209725" y="879399"/>
                  </a:lnTo>
                  <a:lnTo>
                    <a:pt x="1129077" y="903526"/>
                  </a:lnTo>
                  <a:lnTo>
                    <a:pt x="1048428" y="927770"/>
                  </a:lnTo>
                  <a:lnTo>
                    <a:pt x="967780" y="952126"/>
                  </a:lnTo>
                  <a:lnTo>
                    <a:pt x="887131" y="976586"/>
                  </a:lnTo>
                  <a:lnTo>
                    <a:pt x="806483" y="1001147"/>
                  </a:lnTo>
                  <a:lnTo>
                    <a:pt x="725835" y="1025802"/>
                  </a:lnTo>
                  <a:lnTo>
                    <a:pt x="645186" y="1050548"/>
                  </a:lnTo>
                  <a:lnTo>
                    <a:pt x="564538" y="1075378"/>
                  </a:lnTo>
                  <a:lnTo>
                    <a:pt x="483890" y="1100289"/>
                  </a:lnTo>
                  <a:lnTo>
                    <a:pt x="403241" y="1125278"/>
                  </a:lnTo>
                  <a:lnTo>
                    <a:pt x="322593" y="1150339"/>
                  </a:lnTo>
                  <a:lnTo>
                    <a:pt x="241945" y="1175470"/>
                  </a:lnTo>
                  <a:lnTo>
                    <a:pt x="161296" y="1200667"/>
                  </a:lnTo>
                  <a:lnTo>
                    <a:pt x="80648" y="1225927"/>
                  </a:lnTo>
                  <a:lnTo>
                    <a:pt x="0" y="12512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98829" y="2356156"/>
              <a:ext cx="6371220" cy="1048365"/>
            </a:xfrm>
            <a:custGeom>
              <a:avLst/>
              <a:pathLst>
                <a:path w="6371220" h="1048365">
                  <a:moveTo>
                    <a:pt x="0" y="1048365"/>
                  </a:moveTo>
                  <a:lnTo>
                    <a:pt x="80648" y="1035095"/>
                  </a:lnTo>
                  <a:lnTo>
                    <a:pt x="161296" y="1021824"/>
                  </a:lnTo>
                  <a:lnTo>
                    <a:pt x="241945" y="1008554"/>
                  </a:lnTo>
                  <a:lnTo>
                    <a:pt x="322593" y="995283"/>
                  </a:lnTo>
                  <a:lnTo>
                    <a:pt x="403241" y="982013"/>
                  </a:lnTo>
                  <a:lnTo>
                    <a:pt x="483890" y="968742"/>
                  </a:lnTo>
                  <a:lnTo>
                    <a:pt x="564538" y="955472"/>
                  </a:lnTo>
                  <a:lnTo>
                    <a:pt x="645186" y="942202"/>
                  </a:lnTo>
                  <a:lnTo>
                    <a:pt x="725835" y="928931"/>
                  </a:lnTo>
                  <a:lnTo>
                    <a:pt x="806483" y="915661"/>
                  </a:lnTo>
                  <a:lnTo>
                    <a:pt x="887131" y="902390"/>
                  </a:lnTo>
                  <a:lnTo>
                    <a:pt x="967780" y="889120"/>
                  </a:lnTo>
                  <a:lnTo>
                    <a:pt x="1048428" y="875849"/>
                  </a:lnTo>
                  <a:lnTo>
                    <a:pt x="1129077" y="862579"/>
                  </a:lnTo>
                  <a:lnTo>
                    <a:pt x="1209725" y="849308"/>
                  </a:lnTo>
                  <a:lnTo>
                    <a:pt x="1290373" y="836038"/>
                  </a:lnTo>
                  <a:lnTo>
                    <a:pt x="1371022" y="822767"/>
                  </a:lnTo>
                  <a:lnTo>
                    <a:pt x="1451670" y="809497"/>
                  </a:lnTo>
                  <a:lnTo>
                    <a:pt x="1532318" y="796227"/>
                  </a:lnTo>
                  <a:lnTo>
                    <a:pt x="1612967" y="782956"/>
                  </a:lnTo>
                  <a:lnTo>
                    <a:pt x="1693615" y="769686"/>
                  </a:lnTo>
                  <a:lnTo>
                    <a:pt x="1774263" y="756415"/>
                  </a:lnTo>
                  <a:lnTo>
                    <a:pt x="1854912" y="743145"/>
                  </a:lnTo>
                  <a:lnTo>
                    <a:pt x="1935560" y="729874"/>
                  </a:lnTo>
                  <a:lnTo>
                    <a:pt x="2016209" y="716604"/>
                  </a:lnTo>
                  <a:lnTo>
                    <a:pt x="2096857" y="703333"/>
                  </a:lnTo>
                  <a:lnTo>
                    <a:pt x="2177505" y="690063"/>
                  </a:lnTo>
                  <a:lnTo>
                    <a:pt x="2258154" y="676793"/>
                  </a:lnTo>
                  <a:lnTo>
                    <a:pt x="2338802" y="663522"/>
                  </a:lnTo>
                  <a:lnTo>
                    <a:pt x="2419450" y="650252"/>
                  </a:lnTo>
                  <a:lnTo>
                    <a:pt x="2500099" y="636981"/>
                  </a:lnTo>
                  <a:lnTo>
                    <a:pt x="2580747" y="623711"/>
                  </a:lnTo>
                  <a:lnTo>
                    <a:pt x="2661395" y="610440"/>
                  </a:lnTo>
                  <a:lnTo>
                    <a:pt x="2742044" y="597170"/>
                  </a:lnTo>
                  <a:lnTo>
                    <a:pt x="2822692" y="583899"/>
                  </a:lnTo>
                  <a:lnTo>
                    <a:pt x="2903341" y="570629"/>
                  </a:lnTo>
                  <a:lnTo>
                    <a:pt x="2983989" y="557358"/>
                  </a:lnTo>
                  <a:lnTo>
                    <a:pt x="3064637" y="544088"/>
                  </a:lnTo>
                  <a:lnTo>
                    <a:pt x="3145286" y="530818"/>
                  </a:lnTo>
                  <a:lnTo>
                    <a:pt x="3225934" y="517547"/>
                  </a:lnTo>
                  <a:lnTo>
                    <a:pt x="3306582" y="504277"/>
                  </a:lnTo>
                  <a:lnTo>
                    <a:pt x="3387231" y="491006"/>
                  </a:lnTo>
                  <a:lnTo>
                    <a:pt x="3467879" y="477736"/>
                  </a:lnTo>
                  <a:lnTo>
                    <a:pt x="3548527" y="464465"/>
                  </a:lnTo>
                  <a:lnTo>
                    <a:pt x="3629176" y="451195"/>
                  </a:lnTo>
                  <a:lnTo>
                    <a:pt x="3709824" y="437924"/>
                  </a:lnTo>
                  <a:lnTo>
                    <a:pt x="3790473" y="424654"/>
                  </a:lnTo>
                  <a:lnTo>
                    <a:pt x="3871121" y="411383"/>
                  </a:lnTo>
                  <a:lnTo>
                    <a:pt x="3951769" y="398113"/>
                  </a:lnTo>
                  <a:lnTo>
                    <a:pt x="4032418" y="384843"/>
                  </a:lnTo>
                  <a:lnTo>
                    <a:pt x="4113066" y="371572"/>
                  </a:lnTo>
                  <a:lnTo>
                    <a:pt x="4193714" y="358302"/>
                  </a:lnTo>
                  <a:lnTo>
                    <a:pt x="4274363" y="345031"/>
                  </a:lnTo>
                  <a:lnTo>
                    <a:pt x="4355011" y="331761"/>
                  </a:lnTo>
                  <a:lnTo>
                    <a:pt x="4435659" y="318490"/>
                  </a:lnTo>
                  <a:lnTo>
                    <a:pt x="4516308" y="305220"/>
                  </a:lnTo>
                  <a:lnTo>
                    <a:pt x="4596956" y="291949"/>
                  </a:lnTo>
                  <a:lnTo>
                    <a:pt x="4677605" y="278679"/>
                  </a:lnTo>
                  <a:lnTo>
                    <a:pt x="4758253" y="265409"/>
                  </a:lnTo>
                  <a:lnTo>
                    <a:pt x="4838901" y="252138"/>
                  </a:lnTo>
                  <a:lnTo>
                    <a:pt x="4919550" y="238868"/>
                  </a:lnTo>
                  <a:lnTo>
                    <a:pt x="5000198" y="225597"/>
                  </a:lnTo>
                  <a:lnTo>
                    <a:pt x="5080846" y="212327"/>
                  </a:lnTo>
                  <a:lnTo>
                    <a:pt x="5161495" y="199056"/>
                  </a:lnTo>
                  <a:lnTo>
                    <a:pt x="5242143" y="185786"/>
                  </a:lnTo>
                  <a:lnTo>
                    <a:pt x="5322791" y="172515"/>
                  </a:lnTo>
                  <a:lnTo>
                    <a:pt x="5403440" y="159245"/>
                  </a:lnTo>
                  <a:lnTo>
                    <a:pt x="5484088" y="145974"/>
                  </a:lnTo>
                  <a:lnTo>
                    <a:pt x="5564737" y="132704"/>
                  </a:lnTo>
                  <a:lnTo>
                    <a:pt x="5645385" y="119434"/>
                  </a:lnTo>
                  <a:lnTo>
                    <a:pt x="5726033" y="106163"/>
                  </a:lnTo>
                  <a:lnTo>
                    <a:pt x="5806682" y="92893"/>
                  </a:lnTo>
                  <a:lnTo>
                    <a:pt x="5887330" y="79622"/>
                  </a:lnTo>
                  <a:lnTo>
                    <a:pt x="5967978" y="66352"/>
                  </a:lnTo>
                  <a:lnTo>
                    <a:pt x="6048627" y="53081"/>
                  </a:lnTo>
                  <a:lnTo>
                    <a:pt x="6129275" y="39811"/>
                  </a:lnTo>
                  <a:lnTo>
                    <a:pt x="6209923" y="26540"/>
                  </a:lnTo>
                  <a:lnTo>
                    <a:pt x="6290572" y="13270"/>
                  </a:lnTo>
                  <a:lnTo>
                    <a:pt x="637122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2316109" y="2860954"/>
              <a:ext cx="1535990" cy="191800"/>
            </a:xfrm>
            <a:custGeom>
              <a:avLst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2361829" y="2875457"/>
              <a:ext cx="14445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6677512" y="1898426"/>
              <a:ext cx="1665378" cy="191800"/>
            </a:xfrm>
            <a:custGeom>
              <a:avLst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6723232" y="1912929"/>
              <a:ext cx="15739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6661972" y="2496474"/>
              <a:ext cx="1680918" cy="191800"/>
            </a:xfrm>
            <a:custGeom>
              <a:avLst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6707692" y="2510977"/>
              <a:ext cx="158947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1761816" y="3632289"/>
              <a:ext cx="1197804" cy="191800"/>
            </a:xfrm>
            <a:custGeom>
              <a:avLst/>
              <a:pathLst>
                <a:path w="1197804" h="191800">
                  <a:moveTo>
                    <a:pt x="0" y="191800"/>
                  </a:moveTo>
                  <a:lnTo>
                    <a:pt x="1197804" y="191800"/>
                  </a:lnTo>
                  <a:lnTo>
                    <a:pt x="1197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1807536" y="3646792"/>
              <a:ext cx="110636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6213646" y="2776145"/>
              <a:ext cx="1166586" cy="191800"/>
            </a:xfrm>
            <a:custGeom>
              <a:avLst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6259366" y="2790648"/>
              <a:ext cx="107514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6179570" y="2213132"/>
              <a:ext cx="987498" cy="191800"/>
            </a:xfrm>
            <a:custGeom>
              <a:avLst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6225290" y="2227567"/>
              <a:ext cx="89605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5085024" y="2236040"/>
              <a:ext cx="1003038" cy="191800"/>
            </a:xfrm>
            <a:custGeom>
              <a:avLst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5130744" y="2250474"/>
              <a:ext cx="91159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70459" y="3562676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6.75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0459" y="2859247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70459" y="2155818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488850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6.50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173444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6.75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858038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542632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8227226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884439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701936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380268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380268" y="122098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0.462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33558" y="2224527"/>
              <a:ext cx="96590" cy="241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40882" y="2224527"/>
              <a:ext cx="96590" cy="241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55528" y="2176313"/>
              <a:ext cx="96590" cy="723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62852" y="1838819"/>
              <a:ext cx="96590" cy="4098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70175" y="2079886"/>
              <a:ext cx="96590" cy="1687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377498" y="1670072"/>
              <a:ext cx="96590" cy="5785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84821" y="1453111"/>
              <a:ext cx="96590" cy="7955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592145" y="2031673"/>
              <a:ext cx="96590" cy="2169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733558" y="3290401"/>
              <a:ext cx="96590" cy="297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40882" y="3260643"/>
              <a:ext cx="96590" cy="5951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48205" y="3290401"/>
              <a:ext cx="96590" cy="297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62852" y="3052338"/>
              <a:ext cx="96590" cy="2678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270175" y="3290401"/>
              <a:ext cx="96590" cy="297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377498" y="2873790"/>
              <a:ext cx="96590" cy="44636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484821" y="2635727"/>
              <a:ext cx="96590" cy="6844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592145" y="2963064"/>
              <a:ext cx="96590" cy="35709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33558" y="4364495"/>
              <a:ext cx="96590" cy="271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840882" y="4350900"/>
              <a:ext cx="96590" cy="407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948205" y="4378090"/>
              <a:ext cx="96590" cy="135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055528" y="4350900"/>
              <a:ext cx="96590" cy="407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162852" y="4038220"/>
              <a:ext cx="96590" cy="3534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270175" y="4282926"/>
              <a:ext cx="96590" cy="1087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377498" y="3861488"/>
              <a:ext cx="96590" cy="53019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484821" y="3630376"/>
              <a:ext cx="96590" cy="7613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92145" y="4106194"/>
              <a:ext cx="96590" cy="2854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283136" y="1975184"/>
              <a:ext cx="96590" cy="2734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390459" y="2077727"/>
              <a:ext cx="96590" cy="1709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497782" y="1428284"/>
              <a:ext cx="96590" cy="8203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605106" y="1462466"/>
              <a:ext cx="96590" cy="7861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712429" y="2009365"/>
              <a:ext cx="96590" cy="2392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961166" y="3299458"/>
              <a:ext cx="96590" cy="207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283136" y="3133849"/>
              <a:ext cx="96590" cy="1863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390459" y="3258056"/>
              <a:ext cx="96590" cy="621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497782" y="2885434"/>
              <a:ext cx="96590" cy="4347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605106" y="2409308"/>
              <a:ext cx="96590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712429" y="3030343"/>
              <a:ext cx="96590" cy="2898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961166" y="4378090"/>
              <a:ext cx="96590" cy="135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283136" y="4160573"/>
              <a:ext cx="96590" cy="23111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390459" y="4282926"/>
              <a:ext cx="96590" cy="1087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497782" y="3779919"/>
              <a:ext cx="96590" cy="6117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605106" y="3480833"/>
              <a:ext cx="96590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2712429" y="4106194"/>
              <a:ext cx="96590" cy="2854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2974127" y="2221691"/>
              <a:ext cx="96590" cy="269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3296097" y="2194748"/>
              <a:ext cx="96590" cy="538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3403420" y="1817548"/>
              <a:ext cx="96590" cy="4310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3510743" y="2086976"/>
              <a:ext cx="96590" cy="1616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3618066" y="1736720"/>
              <a:ext cx="96590" cy="5119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3725390" y="1494234"/>
              <a:ext cx="96590" cy="7543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3832713" y="1898377"/>
              <a:ext cx="96590" cy="3502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3188773" y="3292557"/>
              <a:ext cx="96590" cy="276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403420" y="3154550"/>
              <a:ext cx="96590" cy="16560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10743" y="3264956"/>
              <a:ext cx="96590" cy="552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618066" y="2906136"/>
              <a:ext cx="96590" cy="41402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725390" y="2464511"/>
              <a:ext cx="96590" cy="8556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832713" y="2933737"/>
              <a:ext cx="96590" cy="3864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974127" y="4377649"/>
              <a:ext cx="96590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188773" y="4377649"/>
              <a:ext cx="96590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296097" y="4363612"/>
              <a:ext cx="96590" cy="2807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403420" y="4082889"/>
              <a:ext cx="96590" cy="3087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510743" y="4279395"/>
              <a:ext cx="96590" cy="1122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618066" y="3914454"/>
              <a:ext cx="96590" cy="4772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25390" y="3563550"/>
              <a:ext cx="96590" cy="82813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832713" y="4012708"/>
              <a:ext cx="96590" cy="37897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094411" y="2222004"/>
              <a:ext cx="96590" cy="266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201734" y="2168745"/>
              <a:ext cx="96590" cy="798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309057" y="2195374"/>
              <a:ext cx="96590" cy="532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416381" y="2115486"/>
              <a:ext cx="96590" cy="1331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4523704" y="1822561"/>
              <a:ext cx="96590" cy="4260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4631027" y="1822561"/>
              <a:ext cx="96590" cy="4260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4738351" y="1822561"/>
              <a:ext cx="96590" cy="4260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4845674" y="1662783"/>
              <a:ext cx="96590" cy="5858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4952997" y="2115486"/>
              <a:ext cx="96590" cy="1331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4094411" y="3291734"/>
              <a:ext cx="96590" cy="28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4201734" y="3291734"/>
              <a:ext cx="96590" cy="28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4416381" y="3234883"/>
              <a:ext cx="96590" cy="852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4523704" y="2979053"/>
              <a:ext cx="96590" cy="3411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631027" y="3092755"/>
              <a:ext cx="96590" cy="2274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738351" y="2979053"/>
              <a:ext cx="96590" cy="3411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845674" y="2637947"/>
              <a:ext cx="96590" cy="6822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952997" y="3149606"/>
              <a:ext cx="96590" cy="17055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094411" y="4363429"/>
              <a:ext cx="96590" cy="282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201734" y="4335173"/>
              <a:ext cx="96590" cy="5651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309057" y="4363429"/>
              <a:ext cx="96590" cy="282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416381" y="4278661"/>
              <a:ext cx="96590" cy="11302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523704" y="3996103"/>
              <a:ext cx="96590" cy="3955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631027" y="4052614"/>
              <a:ext cx="96590" cy="3390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738351" y="3996103"/>
              <a:ext cx="96590" cy="3955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845674" y="3741800"/>
              <a:ext cx="96590" cy="6498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952997" y="4236277"/>
              <a:ext cx="96590" cy="1554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5214695" y="2222609"/>
              <a:ext cx="96590" cy="26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5322018" y="2196585"/>
              <a:ext cx="96590" cy="520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5429342" y="2196585"/>
              <a:ext cx="96590" cy="520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5536665" y="2118512"/>
              <a:ext cx="96590" cy="1301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5643988" y="1754171"/>
              <a:ext cx="96590" cy="4944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5751311" y="2092487"/>
              <a:ext cx="96590" cy="1561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858635" y="1936341"/>
              <a:ext cx="96590" cy="3122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5965958" y="1337782"/>
              <a:ext cx="96590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6073281" y="2092487"/>
              <a:ext cx="96590" cy="1561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5536665" y="3290859"/>
              <a:ext cx="96590" cy="2930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5643988" y="3085758"/>
              <a:ext cx="96590" cy="23440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751311" y="3144358"/>
              <a:ext cx="96590" cy="17580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858635" y="3056458"/>
              <a:ext cx="96590" cy="2637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965958" y="2470456"/>
              <a:ext cx="96590" cy="8497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6073281" y="2968558"/>
              <a:ext cx="96590" cy="3516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214695" y="4377557"/>
              <a:ext cx="96590" cy="141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322018" y="4363429"/>
              <a:ext cx="96590" cy="282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429342" y="4363429"/>
              <a:ext cx="96590" cy="282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536665" y="4306917"/>
              <a:ext cx="96590" cy="847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643988" y="4010231"/>
              <a:ext cx="96590" cy="3814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5751311" y="4222150"/>
              <a:ext cx="96590" cy="16953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5858635" y="4094998"/>
              <a:ext cx="96590" cy="29668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965958" y="3487497"/>
              <a:ext cx="96590" cy="9041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6073281" y="4137382"/>
              <a:ext cx="96590" cy="2543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6442302" y="2184122"/>
              <a:ext cx="96590" cy="645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656949" y="2216378"/>
              <a:ext cx="96590" cy="322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6764272" y="1861567"/>
              <a:ext cx="96590" cy="3870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871596" y="1990589"/>
              <a:ext cx="96590" cy="2580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978919" y="1797056"/>
              <a:ext cx="96590" cy="4515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7086242" y="1409990"/>
              <a:ext cx="96590" cy="8386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7193566" y="1990589"/>
              <a:ext cx="96590" cy="2580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764272" y="3025414"/>
              <a:ext cx="96590" cy="29474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6871596" y="3252141"/>
              <a:ext cx="96590" cy="6801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6978919" y="2844032"/>
              <a:ext cx="96590" cy="47612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086242" y="2526614"/>
              <a:ext cx="96590" cy="7935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193566" y="3048087"/>
              <a:ext cx="96590" cy="27207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6442302" y="4363793"/>
              <a:ext cx="96590" cy="278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6656949" y="4377739"/>
              <a:ext cx="96590" cy="13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6764272" y="4043044"/>
              <a:ext cx="96590" cy="3486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6871596" y="4238283"/>
              <a:ext cx="96590" cy="1534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6978919" y="3903588"/>
              <a:ext cx="96590" cy="48809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7086242" y="3541001"/>
              <a:ext cx="96590" cy="8506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7193566" y="4112772"/>
              <a:ext cx="96590" cy="27891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7455263" y="2218891"/>
              <a:ext cx="96590" cy="297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669910" y="2159407"/>
              <a:ext cx="96590" cy="892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777233" y="2159407"/>
              <a:ext cx="96590" cy="892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884556" y="1951213"/>
              <a:ext cx="96590" cy="297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991880" y="2129665"/>
              <a:ext cx="96590" cy="1189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8099203" y="1624050"/>
              <a:ext cx="96590" cy="6245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8206526" y="1415855"/>
              <a:ext cx="96590" cy="8327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8313850" y="2040439"/>
              <a:ext cx="96590" cy="2081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7884556" y="3114266"/>
              <a:ext cx="96590" cy="20589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7991880" y="3217213"/>
              <a:ext cx="96590" cy="10294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8099203" y="2702481"/>
              <a:ext cx="96590" cy="6176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8206526" y="2625271"/>
              <a:ext cx="96590" cy="69488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8313850" y="3037057"/>
              <a:ext cx="96590" cy="28310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455263" y="4377370"/>
              <a:ext cx="96590" cy="143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7669910" y="4348740"/>
              <a:ext cx="96590" cy="42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7777233" y="4348740"/>
              <a:ext cx="96590" cy="42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7884556" y="4134014"/>
              <a:ext cx="96590" cy="2576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7991880" y="4277164"/>
              <a:ext cx="96590" cy="1145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8099203" y="3747507"/>
              <a:ext cx="96590" cy="64417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8206526" y="3604357"/>
              <a:ext cx="96590" cy="7873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8313850" y="4134014"/>
              <a:ext cx="96590" cy="2576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35403" y="1175595"/>
              <a:ext cx="11514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704118" y="1175595"/>
              <a:ext cx="12546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2818209" y="1175595"/>
              <a:ext cx="126701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4131044" y="1175595"/>
              <a:ext cx="88191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263770" y="1175595"/>
              <a:ext cx="8570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6455432" y="1175541"/>
              <a:ext cx="71427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7569523" y="1175541"/>
              <a:ext cx="72665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85456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112287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139118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197484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22431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2511466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309513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336344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3631750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421541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44837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4752034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533570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560401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5872318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45598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67242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99260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757627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784457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811288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87" name="rc186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569)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515)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363382" y="25224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418719" y="21177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474056" y="23433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529393" y="32191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584730" y="28797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640067" y="244833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7695404" y="25361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1398559" y="225163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453897" y="181061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509234" y="169982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564571" y="267949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619908" y="189203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6675245" y="1978624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7730582" y="193775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1433737" y="241344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489074" y="194005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544412" y="205499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599749" y="2982835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655086" y="246014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6710423" y="2193784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7765760" y="224287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370618" y="217174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388207" y="2171746"/>
              <a:ext cx="0" cy="751045"/>
            </a:xfrm>
            <a:custGeom>
              <a:avLst/>
              <a:pathLst>
                <a:path w="0" h="751045">
                  <a:moveTo>
                    <a:pt x="0" y="0"/>
                  </a:moveTo>
                  <a:lnTo>
                    <a:pt x="0" y="75104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370618" y="292279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25956" y="181865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43545" y="1818650"/>
              <a:ext cx="0" cy="647943"/>
            </a:xfrm>
            <a:custGeom>
              <a:avLst/>
              <a:pathLst>
                <a:path w="0" h="647943">
                  <a:moveTo>
                    <a:pt x="0" y="0"/>
                  </a:moveTo>
                  <a:lnTo>
                    <a:pt x="0" y="647943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25956" y="246659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481293" y="197299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498882" y="1972993"/>
              <a:ext cx="0" cy="790270"/>
            </a:xfrm>
            <a:custGeom>
              <a:avLst/>
              <a:pathLst>
                <a:path w="0" h="790270">
                  <a:moveTo>
                    <a:pt x="0" y="0"/>
                  </a:moveTo>
                  <a:lnTo>
                    <a:pt x="0" y="79027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481293" y="276326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36630" y="279613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54219" y="2796137"/>
              <a:ext cx="0" cy="895689"/>
            </a:xfrm>
            <a:custGeom>
              <a:avLst/>
              <a:pathLst>
                <a:path w="0" h="895689">
                  <a:moveTo>
                    <a:pt x="0" y="0"/>
                  </a:moveTo>
                  <a:lnTo>
                    <a:pt x="0" y="89568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36630" y="369182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91967" y="245021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609556" y="2450214"/>
              <a:ext cx="0" cy="908749"/>
            </a:xfrm>
            <a:custGeom>
              <a:avLst/>
              <a:pathLst>
                <a:path w="0" h="908749">
                  <a:moveTo>
                    <a:pt x="0" y="0"/>
                  </a:moveTo>
                  <a:lnTo>
                    <a:pt x="0" y="90874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591967" y="335896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647304" y="203570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664893" y="2035707"/>
              <a:ext cx="0" cy="874916"/>
            </a:xfrm>
            <a:custGeom>
              <a:avLst/>
              <a:pathLst>
                <a:path w="0" h="874916">
                  <a:moveTo>
                    <a:pt x="0" y="0"/>
                  </a:moveTo>
                  <a:lnTo>
                    <a:pt x="0" y="87491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647304" y="291062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702641" y="211727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720230" y="2117272"/>
              <a:ext cx="0" cy="887324"/>
            </a:xfrm>
            <a:custGeom>
              <a:avLst/>
              <a:pathLst>
                <a:path w="0" h="887324">
                  <a:moveTo>
                    <a:pt x="0" y="0"/>
                  </a:moveTo>
                  <a:lnTo>
                    <a:pt x="0" y="88732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702641" y="300459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05796" y="174139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23385" y="1741391"/>
              <a:ext cx="0" cy="1070146"/>
            </a:xfrm>
            <a:custGeom>
              <a:avLst/>
              <a:pathLst>
                <a:path w="0" h="1070146">
                  <a:moveTo>
                    <a:pt x="0" y="0"/>
                  </a:moveTo>
                  <a:lnTo>
                    <a:pt x="0" y="107014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05796" y="281153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61134" y="153227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78722" y="1532270"/>
              <a:ext cx="0" cy="606341"/>
            </a:xfrm>
            <a:custGeom>
              <a:avLst/>
              <a:pathLst>
                <a:path w="0" h="606341">
                  <a:moveTo>
                    <a:pt x="0" y="0"/>
                  </a:moveTo>
                  <a:lnTo>
                    <a:pt x="0" y="60634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61134" y="213861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16471" y="137419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34060" y="1374190"/>
              <a:ext cx="0" cy="700923"/>
            </a:xfrm>
            <a:custGeom>
              <a:avLst/>
              <a:pathLst>
                <a:path w="0" h="700923">
                  <a:moveTo>
                    <a:pt x="0" y="0"/>
                  </a:moveTo>
                  <a:lnTo>
                    <a:pt x="0" y="70092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16471" y="207511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571808" y="221993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589397" y="2219939"/>
              <a:ext cx="0" cy="968769"/>
            </a:xfrm>
            <a:custGeom>
              <a:avLst/>
              <a:pathLst>
                <a:path w="0" h="968769">
                  <a:moveTo>
                    <a:pt x="0" y="0"/>
                  </a:moveTo>
                  <a:lnTo>
                    <a:pt x="0" y="96876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71808" y="318870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627145" y="153146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644734" y="1531462"/>
              <a:ext cx="0" cy="770797"/>
            </a:xfrm>
            <a:custGeom>
              <a:avLst/>
              <a:pathLst>
                <a:path w="0" h="770797">
                  <a:moveTo>
                    <a:pt x="0" y="0"/>
                  </a:moveTo>
                  <a:lnTo>
                    <a:pt x="0" y="770797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627145" y="230225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682482" y="168739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700071" y="1687391"/>
              <a:ext cx="0" cy="632117"/>
            </a:xfrm>
            <a:custGeom>
              <a:avLst/>
              <a:pathLst>
                <a:path w="0" h="632117">
                  <a:moveTo>
                    <a:pt x="0" y="0"/>
                  </a:moveTo>
                  <a:lnTo>
                    <a:pt x="0" y="632117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682482" y="231950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737819" y="165071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755408" y="1650716"/>
              <a:ext cx="0" cy="623733"/>
            </a:xfrm>
            <a:custGeom>
              <a:avLst/>
              <a:pathLst>
                <a:path w="0" h="623733">
                  <a:moveTo>
                    <a:pt x="0" y="0"/>
                  </a:moveTo>
                  <a:lnTo>
                    <a:pt x="0" y="62373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737819" y="227444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40974" y="213016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58563" y="2130167"/>
              <a:ext cx="0" cy="616197"/>
            </a:xfrm>
            <a:custGeom>
              <a:avLst/>
              <a:pathLst>
                <a:path w="0" h="616197">
                  <a:moveTo>
                    <a:pt x="0" y="0"/>
                  </a:moveTo>
                  <a:lnTo>
                    <a:pt x="0" y="61619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40974" y="274636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96311" y="174367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13900" y="1743679"/>
              <a:ext cx="0" cy="442405"/>
            </a:xfrm>
            <a:custGeom>
              <a:avLst/>
              <a:pathLst>
                <a:path w="0" h="442405">
                  <a:moveTo>
                    <a:pt x="0" y="0"/>
                  </a:moveTo>
                  <a:lnTo>
                    <a:pt x="0" y="44240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96311" y="218608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551649" y="180911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569238" y="1809113"/>
              <a:ext cx="0" cy="541408"/>
            </a:xfrm>
            <a:custGeom>
              <a:avLst/>
              <a:pathLst>
                <a:path w="0" h="541408">
                  <a:moveTo>
                    <a:pt x="0" y="0"/>
                  </a:moveTo>
                  <a:lnTo>
                    <a:pt x="0" y="54140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551649" y="235052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06986" y="267937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624575" y="2679370"/>
              <a:ext cx="0" cy="656580"/>
            </a:xfrm>
            <a:custGeom>
              <a:avLst/>
              <a:pathLst>
                <a:path w="0" h="656580">
                  <a:moveTo>
                    <a:pt x="0" y="0"/>
                  </a:moveTo>
                  <a:lnTo>
                    <a:pt x="0" y="65658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606986" y="333595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662323" y="216990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679912" y="2169907"/>
              <a:ext cx="0" cy="630118"/>
            </a:xfrm>
            <a:custGeom>
              <a:avLst/>
              <a:pathLst>
                <a:path w="0" h="630118">
                  <a:moveTo>
                    <a:pt x="0" y="0"/>
                  </a:moveTo>
                  <a:lnTo>
                    <a:pt x="0" y="63011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662323" y="280002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717660" y="195543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735249" y="1955431"/>
              <a:ext cx="0" cy="526356"/>
            </a:xfrm>
            <a:custGeom>
              <a:avLst/>
              <a:pathLst>
                <a:path w="0" h="526356">
                  <a:moveTo>
                    <a:pt x="0" y="0"/>
                  </a:moveTo>
                  <a:lnTo>
                    <a:pt x="0" y="52635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717660" y="248178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7772997" y="199350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790586" y="1993507"/>
              <a:ext cx="0" cy="548390"/>
            </a:xfrm>
            <a:custGeom>
              <a:avLst/>
              <a:pathLst>
                <a:path w="0" h="548390">
                  <a:moveTo>
                    <a:pt x="0" y="0"/>
                  </a:moveTo>
                  <a:lnTo>
                    <a:pt x="0" y="54839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7772997" y="254189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769131" y="3842061"/>
              <a:ext cx="130850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Alive Nature's Way (W)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088311" y="3842061"/>
              <a:ext cx="100217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Garden of life (W)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42534" y="3841999"/>
              <a:ext cx="825748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(W)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765867" y="3987533"/>
              <a:ext cx="142571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(M)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157787" y="3987533"/>
              <a:ext cx="97389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 Made (W)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14166" y="4133005"/>
              <a:ext cx="143978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(W)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4235" y="4132943"/>
              <a:ext cx="811671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(M)</a:t>
              </a:r>
            </a:p>
          </p:txBody>
        </p:sp>
        <p:sp>
          <p:nvSpPr>
            <p:cNvPr id="97" name="rc96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569)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515)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73109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1973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109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942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8817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43716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51558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7733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478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30346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175813"/>
              <a:ext cx="6654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2042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5420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173647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290220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021317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87527" y="235975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40277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99474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33216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78398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27389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05805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78643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063522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38066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2522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593688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955667" y="218698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94485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32235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026693" y="305202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0.177 if recommended adjustments made.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614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523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7046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1395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9292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5734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67833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45412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36344"/>
              <a:ext cx="21921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790207"/>
              <a:ext cx="26602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868088"/>
              <a:ext cx="101806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1751795"/>
              <a:ext cx="186641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097932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175813"/>
              <a:ext cx="43246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828618"/>
              <a:ext cx="132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906499"/>
              <a:ext cx="40933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560362"/>
              <a:ext cx="7923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963275"/>
              <a:ext cx="48710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041156"/>
              <a:ext cx="92951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336364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942577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994875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704171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21951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8636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022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6855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44347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50944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55624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308282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156635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5365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72268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30345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699552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82616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777327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21974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0.058 if recommended adjustments made.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1137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21264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395590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136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910478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33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167440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31404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14996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66333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963623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501041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13310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634191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1050084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156226" cy="77880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501592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685811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16.7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200698" y="374430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023411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64625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62.2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604264" y="27058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44018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953552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53843" y="184165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2332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24412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340305" y="357123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4644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0.172 if recommended adjustments made.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1142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35283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53776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9371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582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8957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37684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42778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67066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6059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152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3272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097932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175813"/>
              <a:ext cx="128081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3553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26856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11395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501644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69255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43058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827981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222412" y="36577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227401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4842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79800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66706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18002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386144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0885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96131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05442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617422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9198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57103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8784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1753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429788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0.192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14292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07673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43864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886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72397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08667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109949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64441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17651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32628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20654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94509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21787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22199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39039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1710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7767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26688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25979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49053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33145" y="16674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290220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36695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728867" y="374430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78865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14197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37689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89719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40.9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34639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055339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616500" y="313856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96763" y="322619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3531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50809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1221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680613" y="184165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1.7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07322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7109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5001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80750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0.036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37364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110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20827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92986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5787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38317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41072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37876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149934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67147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30983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66275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82212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81908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9688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7924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097932"/>
              <a:ext cx="1862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175813"/>
              <a:ext cx="29424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2963275"/>
              <a:ext cx="168863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041156"/>
              <a:ext cx="19173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663863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012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498497" y="339820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20085" y="23608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548093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67339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700946" y="2013914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668984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89563" y="25339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55.7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600059" y="27058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52977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112344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109301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259056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08263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76519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84465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78858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07527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0.109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952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34079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7284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500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5396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942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57439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43716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57338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8842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63154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478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3500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74447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5786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175813"/>
              <a:ext cx="114860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2042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2325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64947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132638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785464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31010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18654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340277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829890" y="374430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233216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4618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727389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63607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78643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21768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38066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32522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34692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6886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438828" y="2188846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1064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22765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9696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16600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0.243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4487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815814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98966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125867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97966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06959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6875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47620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98771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57779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57515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36388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097932"/>
              <a:ext cx="7824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175813"/>
              <a:ext cx="10413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19248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335096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106034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279885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16087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269882" y="236085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359815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97776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766422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77934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68018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6537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654103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072678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31565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82706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0.020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(W)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(W)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8369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2126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44371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84857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13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4596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1837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174183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14866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145144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01117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57947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5010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6967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41971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68903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67778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73913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20.7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733933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138792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536184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474002" y="201366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8032059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438885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7741663" y="322514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01390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869696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87012" y="2188041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709930" y="391847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79257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68005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0.378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4513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37903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1970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60671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09315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5820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2890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37684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59818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9592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59145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60591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36403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43195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10176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097932"/>
              <a:ext cx="96343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175813"/>
              <a:ext cx="12144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355345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26634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2273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99954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535350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669255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48731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896930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222412" y="36577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83377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4842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579242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66706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888401" y="25339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386144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881678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896131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54255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722173" y="287896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9198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5365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50462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645565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56568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1753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89761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0.051 if recommended adjustments made.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4147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72549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87847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51144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3884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886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40318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0866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26867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64441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36344"/>
              <a:ext cx="32628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2790207"/>
              <a:ext cx="945093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868088"/>
              <a:ext cx="43042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1751795"/>
              <a:ext cx="22199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829676"/>
              <a:ext cx="15285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097932"/>
              <a:ext cx="117102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175813"/>
              <a:ext cx="40713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138449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7767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134003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25979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3041156"/>
              <a:ext cx="100450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531698" y="16685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6277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68695" y="339926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801662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678642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178865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9340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37689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558897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934639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616500" y="313856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23531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720642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1221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18774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07322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697359" y="218778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674714" y="391737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6789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24223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5001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94721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0.057 if recommended adjustments made.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26537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11045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60481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64117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69915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38317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102073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378764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91334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671470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97369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662757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81908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51910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792416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097932"/>
              <a:ext cx="186299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175813"/>
              <a:ext cx="33393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90649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560362"/>
              <a:ext cx="187451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963275"/>
              <a:ext cx="1688638" cy="77880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555594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012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895038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931391" y="2361914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89376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67339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392293" y="201361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668984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203565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1691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63917" y="27059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52977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109301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809325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08263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476519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624154" y="218778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164737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978858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0.053 if recommended adjustments made.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90414" y="1441287"/>
              <a:ext cx="298982" cy="1309929"/>
            </a:xfrm>
            <a:custGeom>
              <a:avLst/>
              <a:pathLst>
                <a:path w="298982" h="1309929">
                  <a:moveTo>
                    <a:pt x="298982" y="130992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89397" y="1441287"/>
              <a:ext cx="298982" cy="1309929"/>
            </a:xfrm>
            <a:custGeom>
              <a:avLst/>
              <a:pathLst>
                <a:path w="298982" h="1309929">
                  <a:moveTo>
                    <a:pt x="0" y="1309929"/>
                  </a:moveTo>
                  <a:lnTo>
                    <a:pt x="2989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589397" y="1540659"/>
              <a:ext cx="582973" cy="1210556"/>
            </a:xfrm>
            <a:custGeom>
              <a:avLst/>
              <a:pathLst>
                <a:path w="582973" h="1210556">
                  <a:moveTo>
                    <a:pt x="0" y="1210556"/>
                  </a:moveTo>
                  <a:lnTo>
                    <a:pt x="582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589397" y="1700734"/>
              <a:ext cx="837731" cy="1050481"/>
            </a:xfrm>
            <a:custGeom>
              <a:avLst/>
              <a:pathLst>
                <a:path w="837731" h="1050481">
                  <a:moveTo>
                    <a:pt x="0" y="1050481"/>
                  </a:moveTo>
                  <a:lnTo>
                    <a:pt x="83773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589397" y="1913485"/>
              <a:ext cx="1050481" cy="837731"/>
            </a:xfrm>
            <a:custGeom>
              <a:avLst/>
              <a:pathLst>
                <a:path w="1050481" h="837731">
                  <a:moveTo>
                    <a:pt x="0" y="837731"/>
                  </a:moveTo>
                  <a:lnTo>
                    <a:pt x="10504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589397" y="2168243"/>
              <a:ext cx="1210556" cy="582973"/>
            </a:xfrm>
            <a:custGeom>
              <a:avLst/>
              <a:pathLst>
                <a:path w="1210556" h="582973">
                  <a:moveTo>
                    <a:pt x="0" y="582973"/>
                  </a:moveTo>
                  <a:lnTo>
                    <a:pt x="121055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2452233"/>
              <a:ext cx="1309929" cy="298982"/>
            </a:xfrm>
            <a:custGeom>
              <a:avLst/>
              <a:pathLst>
                <a:path w="1309929" h="298982">
                  <a:moveTo>
                    <a:pt x="0" y="298982"/>
                  </a:moveTo>
                  <a:lnTo>
                    <a:pt x="13099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2751216"/>
              <a:ext cx="1309929" cy="298982"/>
            </a:xfrm>
            <a:custGeom>
              <a:avLst/>
              <a:pathLst>
                <a:path w="1309929" h="298982">
                  <a:moveTo>
                    <a:pt x="0" y="0"/>
                  </a:moveTo>
                  <a:lnTo>
                    <a:pt x="1309929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2751216"/>
              <a:ext cx="1210556" cy="582973"/>
            </a:xfrm>
            <a:custGeom>
              <a:avLst/>
              <a:pathLst>
                <a:path w="1210556" h="582973">
                  <a:moveTo>
                    <a:pt x="0" y="0"/>
                  </a:moveTo>
                  <a:lnTo>
                    <a:pt x="1210556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2751216"/>
              <a:ext cx="1050481" cy="837731"/>
            </a:xfrm>
            <a:custGeom>
              <a:avLst/>
              <a:pathLst>
                <a:path w="1050481" h="837731">
                  <a:moveTo>
                    <a:pt x="0" y="0"/>
                  </a:moveTo>
                  <a:lnTo>
                    <a:pt x="1050481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2751216"/>
              <a:ext cx="837731" cy="1050481"/>
            </a:xfrm>
            <a:custGeom>
              <a:avLst/>
              <a:pathLst>
                <a:path w="837731" h="1050481">
                  <a:moveTo>
                    <a:pt x="0" y="0"/>
                  </a:moveTo>
                  <a:lnTo>
                    <a:pt x="837731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2751216"/>
              <a:ext cx="582973" cy="1210556"/>
            </a:xfrm>
            <a:custGeom>
              <a:avLst/>
              <a:pathLst>
                <a:path w="582973" h="1210556">
                  <a:moveTo>
                    <a:pt x="0" y="0"/>
                  </a:moveTo>
                  <a:lnTo>
                    <a:pt x="582973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751216"/>
              <a:ext cx="298982" cy="1309929"/>
            </a:xfrm>
            <a:custGeom>
              <a:avLst/>
              <a:pathLst>
                <a:path w="298982" h="1309929">
                  <a:moveTo>
                    <a:pt x="0" y="0"/>
                  </a:moveTo>
                  <a:lnTo>
                    <a:pt x="298982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290414" y="2751216"/>
              <a:ext cx="298982" cy="1309929"/>
            </a:xfrm>
            <a:custGeom>
              <a:avLst/>
              <a:pathLst>
                <a:path w="298982" h="1309929">
                  <a:moveTo>
                    <a:pt x="298982" y="0"/>
                  </a:moveTo>
                  <a:lnTo>
                    <a:pt x="0" y="130992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6423" y="2751216"/>
              <a:ext cx="582973" cy="1210556"/>
            </a:xfrm>
            <a:custGeom>
              <a:avLst/>
              <a:pathLst>
                <a:path w="582973" h="1210556">
                  <a:moveTo>
                    <a:pt x="582973" y="0"/>
                  </a:moveTo>
                  <a:lnTo>
                    <a:pt x="0" y="121055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51665" y="2751216"/>
              <a:ext cx="837731" cy="1050481"/>
            </a:xfrm>
            <a:custGeom>
              <a:avLst/>
              <a:pathLst>
                <a:path w="837731" h="1050481">
                  <a:moveTo>
                    <a:pt x="837731" y="0"/>
                  </a:moveTo>
                  <a:lnTo>
                    <a:pt x="0" y="105048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538915" y="2751216"/>
              <a:ext cx="1050481" cy="837731"/>
            </a:xfrm>
            <a:custGeom>
              <a:avLst/>
              <a:pathLst>
                <a:path w="1050481" h="837731">
                  <a:moveTo>
                    <a:pt x="1050481" y="0"/>
                  </a:moveTo>
                  <a:lnTo>
                    <a:pt x="0" y="83773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78840" y="2751216"/>
              <a:ext cx="1210556" cy="582973"/>
            </a:xfrm>
            <a:custGeom>
              <a:avLst/>
              <a:pathLst>
                <a:path w="1210556" h="582973">
                  <a:moveTo>
                    <a:pt x="1210556" y="0"/>
                  </a:moveTo>
                  <a:lnTo>
                    <a:pt x="0" y="582973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79467" y="2751216"/>
              <a:ext cx="1309929" cy="298982"/>
            </a:xfrm>
            <a:custGeom>
              <a:avLst/>
              <a:pathLst>
                <a:path w="1309929" h="298982">
                  <a:moveTo>
                    <a:pt x="1309929" y="0"/>
                  </a:moveTo>
                  <a:lnTo>
                    <a:pt x="0" y="298982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79467" y="2452233"/>
              <a:ext cx="1309929" cy="298982"/>
            </a:xfrm>
            <a:custGeom>
              <a:avLst/>
              <a:pathLst>
                <a:path w="1309929" h="298982">
                  <a:moveTo>
                    <a:pt x="1309929" y="298982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378840" y="2168243"/>
              <a:ext cx="1210556" cy="582973"/>
            </a:xfrm>
            <a:custGeom>
              <a:avLst/>
              <a:pathLst>
                <a:path w="1210556" h="582973">
                  <a:moveTo>
                    <a:pt x="1210556" y="58297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538915" y="1913485"/>
              <a:ext cx="1050481" cy="837731"/>
            </a:xfrm>
            <a:custGeom>
              <a:avLst/>
              <a:pathLst>
                <a:path w="1050481" h="837731">
                  <a:moveTo>
                    <a:pt x="1050481" y="83773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51665" y="1700734"/>
              <a:ext cx="837731" cy="1050481"/>
            </a:xfrm>
            <a:custGeom>
              <a:avLst/>
              <a:pathLst>
                <a:path w="837731" h="1050481">
                  <a:moveTo>
                    <a:pt x="837731" y="105048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06423" y="1540659"/>
              <a:ext cx="582973" cy="1210556"/>
            </a:xfrm>
            <a:custGeom>
              <a:avLst/>
              <a:pathLst>
                <a:path w="582973" h="1210556">
                  <a:moveTo>
                    <a:pt x="582973" y="121055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70669" y="267792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761251" y="2917232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077342" y="284813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690816" y="263667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254079" y="327749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570669" y="277262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678359" y="250886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738393" y="269420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70140" y="273139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569254" y="273216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516136" y="284572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70669" y="268812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836126" y="290014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077342" y="284813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371662" y="257378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690816" y="263667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419543" y="340944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70669" y="293730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78359" y="250886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738393" y="269420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570140" y="273139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516136" y="284572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570669" y="215687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536625" y="296850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807350" y="278650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438978" y="262746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744903" y="259354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153650" y="319740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52269" y="310958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535161" y="276080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70669" y="277262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678359" y="250886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757044" y="268994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70210" y="273153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38136" y="272506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51295" y="277271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70140" y="273139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570140" y="273139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570210" y="273153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779979" y="2527594"/>
              <a:ext cx="1492828" cy="768624"/>
            </a:xfrm>
            <a:custGeom>
              <a:avLst/>
              <a:pathLst>
                <a:path w="1492828" h="768624">
                  <a:moveTo>
                    <a:pt x="808889" y="222525"/>
                  </a:moveTo>
                  <a:lnTo>
                    <a:pt x="809418" y="169056"/>
                  </a:lnTo>
                  <a:lnTo>
                    <a:pt x="817780" y="130704"/>
                  </a:lnTo>
                  <a:lnTo>
                    <a:pt x="832991" y="93723"/>
                  </a:lnTo>
                  <a:lnTo>
                    <a:pt x="854843" y="59028"/>
                  </a:lnTo>
                  <a:lnTo>
                    <a:pt x="883022" y="27504"/>
                  </a:lnTo>
                  <a:lnTo>
                    <a:pt x="917108" y="0"/>
                  </a:lnTo>
                  <a:lnTo>
                    <a:pt x="931485" y="44582"/>
                  </a:lnTo>
                  <a:lnTo>
                    <a:pt x="935374" y="87873"/>
                  </a:lnTo>
                  <a:lnTo>
                    <a:pt x="929565" y="127808"/>
                  </a:lnTo>
                  <a:lnTo>
                    <a:pt x="977142" y="185340"/>
                  </a:lnTo>
                  <a:lnTo>
                    <a:pt x="1016884" y="187040"/>
                  </a:lnTo>
                  <a:lnTo>
                    <a:pt x="1056779" y="192623"/>
                  </a:lnTo>
                  <a:lnTo>
                    <a:pt x="1096539" y="202105"/>
                  </a:lnTo>
                  <a:lnTo>
                    <a:pt x="1135872" y="215480"/>
                  </a:lnTo>
                  <a:lnTo>
                    <a:pt x="1174489" y="232726"/>
                  </a:lnTo>
                  <a:lnTo>
                    <a:pt x="1212103" y="253799"/>
                  </a:lnTo>
                  <a:lnTo>
                    <a:pt x="1248428" y="278637"/>
                  </a:lnTo>
                  <a:lnTo>
                    <a:pt x="1283183" y="307159"/>
                  </a:lnTo>
                  <a:lnTo>
                    <a:pt x="1316091" y="339267"/>
                  </a:lnTo>
                  <a:lnTo>
                    <a:pt x="1342045" y="368282"/>
                  </a:lnTo>
                  <a:lnTo>
                    <a:pt x="1366424" y="399592"/>
                  </a:lnTo>
                  <a:lnTo>
                    <a:pt x="1389084" y="433116"/>
                  </a:lnTo>
                  <a:lnTo>
                    <a:pt x="1409886" y="468763"/>
                  </a:lnTo>
                  <a:lnTo>
                    <a:pt x="1428695" y="506436"/>
                  </a:lnTo>
                  <a:lnTo>
                    <a:pt x="1445381" y="546029"/>
                  </a:lnTo>
                  <a:lnTo>
                    <a:pt x="1459821" y="587429"/>
                  </a:lnTo>
                  <a:lnTo>
                    <a:pt x="1471894" y="630518"/>
                  </a:lnTo>
                  <a:lnTo>
                    <a:pt x="1481490" y="675169"/>
                  </a:lnTo>
                  <a:lnTo>
                    <a:pt x="1488501" y="721250"/>
                  </a:lnTo>
                  <a:lnTo>
                    <a:pt x="1492828" y="768624"/>
                  </a:lnTo>
                  <a:lnTo>
                    <a:pt x="1451017" y="757049"/>
                  </a:lnTo>
                  <a:lnTo>
                    <a:pt x="1409974" y="744007"/>
                  </a:lnTo>
                  <a:lnTo>
                    <a:pt x="1369743" y="729523"/>
                  </a:lnTo>
                  <a:lnTo>
                    <a:pt x="1330365" y="713625"/>
                  </a:lnTo>
                  <a:lnTo>
                    <a:pt x="1291881" y="696342"/>
                  </a:lnTo>
                  <a:lnTo>
                    <a:pt x="1254331" y="677705"/>
                  </a:lnTo>
                  <a:lnTo>
                    <a:pt x="1217754" y="657745"/>
                  </a:lnTo>
                  <a:lnTo>
                    <a:pt x="1182187" y="636493"/>
                  </a:lnTo>
                  <a:lnTo>
                    <a:pt x="1147668" y="613983"/>
                  </a:lnTo>
                  <a:lnTo>
                    <a:pt x="1114233" y="590250"/>
                  </a:lnTo>
                  <a:lnTo>
                    <a:pt x="1081918" y="565327"/>
                  </a:lnTo>
                  <a:lnTo>
                    <a:pt x="1050758" y="539252"/>
                  </a:lnTo>
                  <a:lnTo>
                    <a:pt x="1020784" y="512060"/>
                  </a:lnTo>
                  <a:lnTo>
                    <a:pt x="992030" y="483791"/>
                  </a:lnTo>
                  <a:lnTo>
                    <a:pt x="964526" y="454481"/>
                  </a:lnTo>
                  <a:lnTo>
                    <a:pt x="938304" y="424172"/>
                  </a:lnTo>
                  <a:lnTo>
                    <a:pt x="913391" y="392903"/>
                  </a:lnTo>
                  <a:lnTo>
                    <a:pt x="889817" y="360716"/>
                  </a:lnTo>
                  <a:lnTo>
                    <a:pt x="867607" y="327651"/>
                  </a:lnTo>
                  <a:lnTo>
                    <a:pt x="846788" y="293751"/>
                  </a:lnTo>
                  <a:lnTo>
                    <a:pt x="827383" y="259060"/>
                  </a:lnTo>
                  <a:lnTo>
                    <a:pt x="809418" y="223622"/>
                  </a:lnTo>
                  <a:lnTo>
                    <a:pt x="809418" y="263756"/>
                  </a:lnTo>
                  <a:lnTo>
                    <a:pt x="790968" y="304453"/>
                  </a:lnTo>
                  <a:lnTo>
                    <a:pt x="754885" y="336860"/>
                  </a:lnTo>
                  <a:lnTo>
                    <a:pt x="762217" y="292852"/>
                  </a:lnTo>
                  <a:lnTo>
                    <a:pt x="780922" y="254333"/>
                  </a:lnTo>
                  <a:lnTo>
                    <a:pt x="809418" y="223622"/>
                  </a:lnTo>
                  <a:lnTo>
                    <a:pt x="777988" y="247605"/>
                  </a:lnTo>
                  <a:lnTo>
                    <a:pt x="745548" y="270234"/>
                  </a:lnTo>
                  <a:lnTo>
                    <a:pt x="712141" y="291477"/>
                  </a:lnTo>
                  <a:lnTo>
                    <a:pt x="677812" y="311304"/>
                  </a:lnTo>
                  <a:lnTo>
                    <a:pt x="642606" y="329684"/>
                  </a:lnTo>
                  <a:lnTo>
                    <a:pt x="606569" y="346589"/>
                  </a:lnTo>
                  <a:lnTo>
                    <a:pt x="569750" y="361994"/>
                  </a:lnTo>
                  <a:lnTo>
                    <a:pt x="532195" y="375872"/>
                  </a:lnTo>
                  <a:lnTo>
                    <a:pt x="493953" y="388199"/>
                  </a:lnTo>
                  <a:lnTo>
                    <a:pt x="455073" y="398954"/>
                  </a:lnTo>
                  <a:lnTo>
                    <a:pt x="415606" y="408113"/>
                  </a:lnTo>
                  <a:lnTo>
                    <a:pt x="375603" y="415659"/>
                  </a:lnTo>
                  <a:lnTo>
                    <a:pt x="335113" y="421571"/>
                  </a:lnTo>
                  <a:lnTo>
                    <a:pt x="294189" y="425834"/>
                  </a:lnTo>
                  <a:lnTo>
                    <a:pt x="252883" y="428431"/>
                  </a:lnTo>
                  <a:lnTo>
                    <a:pt x="211248" y="429350"/>
                  </a:lnTo>
                  <a:lnTo>
                    <a:pt x="169336" y="428576"/>
                  </a:lnTo>
                  <a:lnTo>
                    <a:pt x="127202" y="426100"/>
                  </a:lnTo>
                  <a:lnTo>
                    <a:pt x="84898" y="421911"/>
                  </a:lnTo>
                  <a:lnTo>
                    <a:pt x="42479" y="416002"/>
                  </a:lnTo>
                  <a:lnTo>
                    <a:pt x="0" y="408366"/>
                  </a:lnTo>
                  <a:lnTo>
                    <a:pt x="34892" y="383069"/>
                  </a:lnTo>
                  <a:lnTo>
                    <a:pt x="70478" y="359351"/>
                  </a:lnTo>
                  <a:lnTo>
                    <a:pt x="106706" y="337231"/>
                  </a:lnTo>
                  <a:lnTo>
                    <a:pt x="143524" y="316723"/>
                  </a:lnTo>
                  <a:lnTo>
                    <a:pt x="180880" y="297844"/>
                  </a:lnTo>
                  <a:lnTo>
                    <a:pt x="218721" y="280605"/>
                  </a:lnTo>
                  <a:lnTo>
                    <a:pt x="256994" y="265020"/>
                  </a:lnTo>
                  <a:lnTo>
                    <a:pt x="295645" y="251098"/>
                  </a:lnTo>
                  <a:lnTo>
                    <a:pt x="334621" y="238847"/>
                  </a:lnTo>
                  <a:lnTo>
                    <a:pt x="373867" y="228276"/>
                  </a:lnTo>
                  <a:lnTo>
                    <a:pt x="413331" y="219389"/>
                  </a:lnTo>
                  <a:lnTo>
                    <a:pt x="452957" y="212191"/>
                  </a:lnTo>
                  <a:lnTo>
                    <a:pt x="492692" y="206683"/>
                  </a:lnTo>
                  <a:lnTo>
                    <a:pt x="532482" y="202868"/>
                  </a:lnTo>
                  <a:lnTo>
                    <a:pt x="572272" y="200745"/>
                  </a:lnTo>
                  <a:lnTo>
                    <a:pt x="612009" y="200310"/>
                  </a:lnTo>
                  <a:lnTo>
                    <a:pt x="651638" y="201562"/>
                  </a:lnTo>
                  <a:lnTo>
                    <a:pt x="691105" y="204494"/>
                  </a:lnTo>
                  <a:lnTo>
                    <a:pt x="730358" y="209100"/>
                  </a:lnTo>
                  <a:lnTo>
                    <a:pt x="769341" y="215371"/>
                  </a:lnTo>
                  <a:lnTo>
                    <a:pt x="808003" y="223299"/>
                  </a:lnTo>
                  <a:lnTo>
                    <a:pt x="809418" y="223622"/>
                  </a:lnTo>
                  <a:lnTo>
                    <a:pt x="808889" y="22252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854854" y="2527594"/>
              <a:ext cx="1583417" cy="900576"/>
            </a:xfrm>
            <a:custGeom>
              <a:avLst/>
              <a:pathLst>
                <a:path w="1583417" h="900576">
                  <a:moveTo>
                    <a:pt x="734014" y="222525"/>
                  </a:moveTo>
                  <a:lnTo>
                    <a:pt x="734542" y="179262"/>
                  </a:lnTo>
                  <a:lnTo>
                    <a:pt x="742173" y="138836"/>
                  </a:lnTo>
                  <a:lnTo>
                    <a:pt x="757022" y="99748"/>
                  </a:lnTo>
                  <a:lnTo>
                    <a:pt x="778881" y="62963"/>
                  </a:lnTo>
                  <a:lnTo>
                    <a:pt x="807429" y="29415"/>
                  </a:lnTo>
                  <a:lnTo>
                    <a:pt x="842233" y="0"/>
                  </a:lnTo>
                  <a:lnTo>
                    <a:pt x="856610" y="44582"/>
                  </a:lnTo>
                  <a:lnTo>
                    <a:pt x="860499" y="87873"/>
                  </a:lnTo>
                  <a:lnTo>
                    <a:pt x="854689" y="127808"/>
                  </a:lnTo>
                  <a:lnTo>
                    <a:pt x="902266" y="185340"/>
                  </a:lnTo>
                  <a:lnTo>
                    <a:pt x="942009" y="187040"/>
                  </a:lnTo>
                  <a:lnTo>
                    <a:pt x="981904" y="192623"/>
                  </a:lnTo>
                  <a:lnTo>
                    <a:pt x="1021663" y="202105"/>
                  </a:lnTo>
                  <a:lnTo>
                    <a:pt x="1060997" y="215480"/>
                  </a:lnTo>
                  <a:lnTo>
                    <a:pt x="1099614" y="232726"/>
                  </a:lnTo>
                  <a:lnTo>
                    <a:pt x="1137228" y="253799"/>
                  </a:lnTo>
                  <a:lnTo>
                    <a:pt x="1173553" y="278637"/>
                  </a:lnTo>
                  <a:lnTo>
                    <a:pt x="1208308" y="307159"/>
                  </a:lnTo>
                  <a:lnTo>
                    <a:pt x="1241216" y="339267"/>
                  </a:lnTo>
                  <a:lnTo>
                    <a:pt x="1272030" y="362268"/>
                  </a:lnTo>
                  <a:lnTo>
                    <a:pt x="1301925" y="387082"/>
                  </a:lnTo>
                  <a:lnTo>
                    <a:pt x="1330825" y="413674"/>
                  </a:lnTo>
                  <a:lnTo>
                    <a:pt x="1358652" y="442007"/>
                  </a:lnTo>
                  <a:lnTo>
                    <a:pt x="1385334" y="472042"/>
                  </a:lnTo>
                  <a:lnTo>
                    <a:pt x="1410796" y="503735"/>
                  </a:lnTo>
                  <a:lnTo>
                    <a:pt x="1434966" y="537041"/>
                  </a:lnTo>
                  <a:lnTo>
                    <a:pt x="1457775" y="571912"/>
                  </a:lnTo>
                  <a:lnTo>
                    <a:pt x="1479153" y="608297"/>
                  </a:lnTo>
                  <a:lnTo>
                    <a:pt x="1499035" y="646142"/>
                  </a:lnTo>
                  <a:lnTo>
                    <a:pt x="1517356" y="685392"/>
                  </a:lnTo>
                  <a:lnTo>
                    <a:pt x="1534052" y="725987"/>
                  </a:lnTo>
                  <a:lnTo>
                    <a:pt x="1549064" y="767868"/>
                  </a:lnTo>
                  <a:lnTo>
                    <a:pt x="1562333" y="810970"/>
                  </a:lnTo>
                  <a:lnTo>
                    <a:pt x="1573801" y="855229"/>
                  </a:lnTo>
                  <a:lnTo>
                    <a:pt x="1583417" y="900576"/>
                  </a:lnTo>
                  <a:lnTo>
                    <a:pt x="1541029" y="889001"/>
                  </a:lnTo>
                  <a:lnTo>
                    <a:pt x="1499269" y="876210"/>
                  </a:lnTo>
                  <a:lnTo>
                    <a:pt x="1458165" y="862223"/>
                  </a:lnTo>
                  <a:lnTo>
                    <a:pt x="1417746" y="847056"/>
                  </a:lnTo>
                  <a:lnTo>
                    <a:pt x="1378040" y="830730"/>
                  </a:lnTo>
                  <a:lnTo>
                    <a:pt x="1339073" y="813264"/>
                  </a:lnTo>
                  <a:lnTo>
                    <a:pt x="1300872" y="794678"/>
                  </a:lnTo>
                  <a:lnTo>
                    <a:pt x="1263464" y="774992"/>
                  </a:lnTo>
                  <a:lnTo>
                    <a:pt x="1226874" y="754229"/>
                  </a:lnTo>
                  <a:lnTo>
                    <a:pt x="1191129" y="732411"/>
                  </a:lnTo>
                  <a:lnTo>
                    <a:pt x="1156252" y="709558"/>
                  </a:lnTo>
                  <a:lnTo>
                    <a:pt x="1122269" y="685696"/>
                  </a:lnTo>
                  <a:lnTo>
                    <a:pt x="1089202" y="660846"/>
                  </a:lnTo>
                  <a:lnTo>
                    <a:pt x="1057075" y="635034"/>
                  </a:lnTo>
                  <a:lnTo>
                    <a:pt x="1025912" y="608283"/>
                  </a:lnTo>
                  <a:lnTo>
                    <a:pt x="995733" y="580618"/>
                  </a:lnTo>
                  <a:lnTo>
                    <a:pt x="966561" y="552066"/>
                  </a:lnTo>
                  <a:lnTo>
                    <a:pt x="938417" y="522651"/>
                  </a:lnTo>
                  <a:lnTo>
                    <a:pt x="911322" y="492401"/>
                  </a:lnTo>
                  <a:lnTo>
                    <a:pt x="885294" y="461342"/>
                  </a:lnTo>
                  <a:lnTo>
                    <a:pt x="860353" y="429502"/>
                  </a:lnTo>
                  <a:lnTo>
                    <a:pt x="836518" y="396907"/>
                  </a:lnTo>
                  <a:lnTo>
                    <a:pt x="813808" y="363587"/>
                  </a:lnTo>
                  <a:lnTo>
                    <a:pt x="792238" y="329569"/>
                  </a:lnTo>
                  <a:lnTo>
                    <a:pt x="771827" y="294883"/>
                  </a:lnTo>
                  <a:lnTo>
                    <a:pt x="752590" y="259557"/>
                  </a:lnTo>
                  <a:lnTo>
                    <a:pt x="734542" y="223622"/>
                  </a:lnTo>
                  <a:lnTo>
                    <a:pt x="748936" y="261974"/>
                  </a:lnTo>
                  <a:lnTo>
                    <a:pt x="756338" y="302597"/>
                  </a:lnTo>
                  <a:lnTo>
                    <a:pt x="756486" y="344539"/>
                  </a:lnTo>
                  <a:lnTo>
                    <a:pt x="749230" y="386819"/>
                  </a:lnTo>
                  <a:lnTo>
                    <a:pt x="734542" y="428442"/>
                  </a:lnTo>
                  <a:lnTo>
                    <a:pt x="697770" y="384731"/>
                  </a:lnTo>
                  <a:lnTo>
                    <a:pt x="680010" y="336860"/>
                  </a:lnTo>
                  <a:lnTo>
                    <a:pt x="687342" y="292852"/>
                  </a:lnTo>
                  <a:lnTo>
                    <a:pt x="706046" y="254333"/>
                  </a:lnTo>
                  <a:lnTo>
                    <a:pt x="734542" y="223622"/>
                  </a:lnTo>
                  <a:lnTo>
                    <a:pt x="702964" y="247607"/>
                  </a:lnTo>
                  <a:lnTo>
                    <a:pt x="670270" y="270086"/>
                  </a:lnTo>
                  <a:lnTo>
                    <a:pt x="636515" y="291022"/>
                  </a:lnTo>
                  <a:lnTo>
                    <a:pt x="601753" y="310377"/>
                  </a:lnTo>
                  <a:lnTo>
                    <a:pt x="566041" y="328115"/>
                  </a:lnTo>
                  <a:lnTo>
                    <a:pt x="529435" y="344203"/>
                  </a:lnTo>
                  <a:lnTo>
                    <a:pt x="491995" y="358609"/>
                  </a:lnTo>
                  <a:lnTo>
                    <a:pt x="453779" y="371303"/>
                  </a:lnTo>
                  <a:lnTo>
                    <a:pt x="414847" y="382257"/>
                  </a:lnTo>
                  <a:lnTo>
                    <a:pt x="375262" y="391444"/>
                  </a:lnTo>
                  <a:lnTo>
                    <a:pt x="335084" y="398840"/>
                  </a:lnTo>
                  <a:lnTo>
                    <a:pt x="294376" y="404424"/>
                  </a:lnTo>
                  <a:lnTo>
                    <a:pt x="253203" y="408173"/>
                  </a:lnTo>
                  <a:lnTo>
                    <a:pt x="211627" y="410071"/>
                  </a:lnTo>
                  <a:lnTo>
                    <a:pt x="169714" y="410100"/>
                  </a:lnTo>
                  <a:lnTo>
                    <a:pt x="127529" y="408247"/>
                  </a:lnTo>
                  <a:lnTo>
                    <a:pt x="85137" y="404498"/>
                  </a:lnTo>
                  <a:lnTo>
                    <a:pt x="42605" y="398844"/>
                  </a:lnTo>
                  <a:lnTo>
                    <a:pt x="0" y="391276"/>
                  </a:lnTo>
                  <a:lnTo>
                    <a:pt x="35102" y="365972"/>
                  </a:lnTo>
                  <a:lnTo>
                    <a:pt x="70969" y="342424"/>
                  </a:lnTo>
                  <a:lnTo>
                    <a:pt x="107536" y="320654"/>
                  </a:lnTo>
                  <a:lnTo>
                    <a:pt x="144739" y="300680"/>
                  </a:lnTo>
                  <a:lnTo>
                    <a:pt x="182514" y="282521"/>
                  </a:lnTo>
                  <a:lnTo>
                    <a:pt x="220796" y="266192"/>
                  </a:lnTo>
                  <a:lnTo>
                    <a:pt x="259519" y="251706"/>
                  </a:lnTo>
                  <a:lnTo>
                    <a:pt x="298618" y="239074"/>
                  </a:lnTo>
                  <a:lnTo>
                    <a:pt x="338026" y="228305"/>
                  </a:lnTo>
                  <a:lnTo>
                    <a:pt x="377678" y="219407"/>
                  </a:lnTo>
                  <a:lnTo>
                    <a:pt x="417506" y="212384"/>
                  </a:lnTo>
                  <a:lnTo>
                    <a:pt x="457446" y="207239"/>
                  </a:lnTo>
                  <a:lnTo>
                    <a:pt x="497429" y="203974"/>
                  </a:lnTo>
                  <a:lnTo>
                    <a:pt x="537389" y="202586"/>
                  </a:lnTo>
                  <a:lnTo>
                    <a:pt x="577262" y="203073"/>
                  </a:lnTo>
                  <a:lnTo>
                    <a:pt x="616979" y="205428"/>
                  </a:lnTo>
                  <a:lnTo>
                    <a:pt x="656475" y="209645"/>
                  </a:lnTo>
                  <a:lnTo>
                    <a:pt x="695685" y="215713"/>
                  </a:lnTo>
                  <a:lnTo>
                    <a:pt x="734542" y="223622"/>
                  </a:lnTo>
                  <a:lnTo>
                    <a:pt x="694004" y="211117"/>
                  </a:lnTo>
                  <a:lnTo>
                    <a:pt x="655561" y="192624"/>
                  </a:lnTo>
                  <a:lnTo>
                    <a:pt x="619876" y="168401"/>
                  </a:lnTo>
                  <a:lnTo>
                    <a:pt x="587584" y="138775"/>
                  </a:lnTo>
                  <a:lnTo>
                    <a:pt x="559284" y="104133"/>
                  </a:lnTo>
                  <a:lnTo>
                    <a:pt x="535536" y="64919"/>
                  </a:lnTo>
                  <a:lnTo>
                    <a:pt x="578902" y="79208"/>
                  </a:lnTo>
                  <a:lnTo>
                    <a:pt x="618846" y="98931"/>
                  </a:lnTo>
                  <a:lnTo>
                    <a:pt x="654812" y="123642"/>
                  </a:lnTo>
                  <a:lnTo>
                    <a:pt x="686289" y="152848"/>
                  </a:lnTo>
                  <a:lnTo>
                    <a:pt x="712823" y="186004"/>
                  </a:lnTo>
                  <a:lnTo>
                    <a:pt x="734014" y="222525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555353" y="2175599"/>
              <a:ext cx="1617025" cy="1045704"/>
            </a:xfrm>
            <a:custGeom>
              <a:avLst/>
              <a:pathLst>
                <a:path w="1617025" h="1045704">
                  <a:moveTo>
                    <a:pt x="1033585" y="574665"/>
                  </a:moveTo>
                  <a:lnTo>
                    <a:pt x="1017003" y="537123"/>
                  </a:lnTo>
                  <a:lnTo>
                    <a:pt x="1002845" y="498556"/>
                  </a:lnTo>
                  <a:lnTo>
                    <a:pt x="991157" y="459081"/>
                  </a:lnTo>
                  <a:lnTo>
                    <a:pt x="981982" y="418817"/>
                  </a:lnTo>
                  <a:lnTo>
                    <a:pt x="975358" y="377885"/>
                  </a:lnTo>
                  <a:lnTo>
                    <a:pt x="971315" y="336408"/>
                  </a:lnTo>
                  <a:lnTo>
                    <a:pt x="969882" y="294509"/>
                  </a:lnTo>
                  <a:lnTo>
                    <a:pt x="971080" y="252314"/>
                  </a:lnTo>
                  <a:lnTo>
                    <a:pt x="974925" y="209948"/>
                  </a:lnTo>
                  <a:lnTo>
                    <a:pt x="981427" y="167538"/>
                  </a:lnTo>
                  <a:lnTo>
                    <a:pt x="990593" y="125211"/>
                  </a:lnTo>
                  <a:lnTo>
                    <a:pt x="1002422" y="83094"/>
                  </a:lnTo>
                  <a:lnTo>
                    <a:pt x="1016909" y="41314"/>
                  </a:lnTo>
                  <a:lnTo>
                    <a:pt x="1034043" y="0"/>
                  </a:lnTo>
                  <a:lnTo>
                    <a:pt x="1060922" y="37049"/>
                  </a:lnTo>
                  <a:lnTo>
                    <a:pt x="1084112" y="75257"/>
                  </a:lnTo>
                  <a:lnTo>
                    <a:pt x="1103568" y="114348"/>
                  </a:lnTo>
                  <a:lnTo>
                    <a:pt x="1119266" y="154045"/>
                  </a:lnTo>
                  <a:lnTo>
                    <a:pt x="1131197" y="194072"/>
                  </a:lnTo>
                  <a:lnTo>
                    <a:pt x="1139371" y="234152"/>
                  </a:lnTo>
                  <a:lnTo>
                    <a:pt x="1143818" y="274012"/>
                  </a:lnTo>
                  <a:lnTo>
                    <a:pt x="1144585" y="313382"/>
                  </a:lnTo>
                  <a:lnTo>
                    <a:pt x="1141734" y="351994"/>
                  </a:lnTo>
                  <a:lnTo>
                    <a:pt x="1180892" y="391474"/>
                  </a:lnTo>
                  <a:lnTo>
                    <a:pt x="1208277" y="436670"/>
                  </a:lnTo>
                  <a:lnTo>
                    <a:pt x="1220554" y="485798"/>
                  </a:lnTo>
                  <a:lnTo>
                    <a:pt x="1220419" y="533078"/>
                  </a:lnTo>
                  <a:lnTo>
                    <a:pt x="1251011" y="575617"/>
                  </a:lnTo>
                  <a:lnTo>
                    <a:pt x="1270725" y="629637"/>
                  </a:lnTo>
                  <a:lnTo>
                    <a:pt x="1306114" y="647679"/>
                  </a:lnTo>
                  <a:lnTo>
                    <a:pt x="1340495" y="668217"/>
                  </a:lnTo>
                  <a:lnTo>
                    <a:pt x="1373738" y="691200"/>
                  </a:lnTo>
                  <a:lnTo>
                    <a:pt x="1405717" y="716574"/>
                  </a:lnTo>
                  <a:lnTo>
                    <a:pt x="1436305" y="744276"/>
                  </a:lnTo>
                  <a:lnTo>
                    <a:pt x="1465382" y="774241"/>
                  </a:lnTo>
                  <a:lnTo>
                    <a:pt x="1492827" y="806394"/>
                  </a:lnTo>
                  <a:lnTo>
                    <a:pt x="1518526" y="840658"/>
                  </a:lnTo>
                  <a:lnTo>
                    <a:pt x="1542366" y="876949"/>
                  </a:lnTo>
                  <a:lnTo>
                    <a:pt x="1564238" y="915177"/>
                  </a:lnTo>
                  <a:lnTo>
                    <a:pt x="1584038" y="955250"/>
                  </a:lnTo>
                  <a:lnTo>
                    <a:pt x="1601666" y="997069"/>
                  </a:lnTo>
                  <a:lnTo>
                    <a:pt x="1617025" y="1040529"/>
                  </a:lnTo>
                  <a:lnTo>
                    <a:pt x="1570946" y="1044694"/>
                  </a:lnTo>
                  <a:lnTo>
                    <a:pt x="1525716" y="1045704"/>
                  </a:lnTo>
                  <a:lnTo>
                    <a:pt x="1481525" y="1043646"/>
                  </a:lnTo>
                  <a:lnTo>
                    <a:pt x="1438554" y="1038617"/>
                  </a:lnTo>
                  <a:lnTo>
                    <a:pt x="1396979" y="1030724"/>
                  </a:lnTo>
                  <a:lnTo>
                    <a:pt x="1356968" y="1020085"/>
                  </a:lnTo>
                  <a:lnTo>
                    <a:pt x="1318681" y="1006825"/>
                  </a:lnTo>
                  <a:lnTo>
                    <a:pt x="1282271" y="991080"/>
                  </a:lnTo>
                  <a:lnTo>
                    <a:pt x="1247880" y="972992"/>
                  </a:lnTo>
                  <a:lnTo>
                    <a:pt x="1215644" y="952714"/>
                  </a:lnTo>
                  <a:lnTo>
                    <a:pt x="1180289" y="922553"/>
                  </a:lnTo>
                  <a:lnTo>
                    <a:pt x="1148434" y="889902"/>
                  </a:lnTo>
                  <a:lnTo>
                    <a:pt x="1120233" y="855035"/>
                  </a:lnTo>
                  <a:lnTo>
                    <a:pt x="1095822" y="818238"/>
                  </a:lnTo>
                  <a:lnTo>
                    <a:pt x="1075321" y="779804"/>
                  </a:lnTo>
                  <a:lnTo>
                    <a:pt x="1058825" y="740031"/>
                  </a:lnTo>
                  <a:lnTo>
                    <a:pt x="1046412" y="699226"/>
                  </a:lnTo>
                  <a:lnTo>
                    <a:pt x="1038140" y="657695"/>
                  </a:lnTo>
                  <a:lnTo>
                    <a:pt x="1034043" y="615751"/>
                  </a:lnTo>
                  <a:lnTo>
                    <a:pt x="1014670" y="615846"/>
                  </a:lnTo>
                  <a:lnTo>
                    <a:pt x="998536" y="603933"/>
                  </a:lnTo>
                  <a:lnTo>
                    <a:pt x="967109" y="627130"/>
                  </a:lnTo>
                  <a:lnTo>
                    <a:pt x="934879" y="649245"/>
                  </a:lnTo>
                  <a:lnTo>
                    <a:pt x="901876" y="670255"/>
                  </a:lnTo>
                  <a:lnTo>
                    <a:pt x="868127" y="690140"/>
                  </a:lnTo>
                  <a:lnTo>
                    <a:pt x="833662" y="708883"/>
                  </a:lnTo>
                  <a:lnTo>
                    <a:pt x="798510" y="726463"/>
                  </a:lnTo>
                  <a:lnTo>
                    <a:pt x="762701" y="742863"/>
                  </a:lnTo>
                  <a:lnTo>
                    <a:pt x="726266" y="758066"/>
                  </a:lnTo>
                  <a:lnTo>
                    <a:pt x="689235" y="772055"/>
                  </a:lnTo>
                  <a:lnTo>
                    <a:pt x="651640" y="784814"/>
                  </a:lnTo>
                  <a:lnTo>
                    <a:pt x="613512" y="796328"/>
                  </a:lnTo>
                  <a:lnTo>
                    <a:pt x="574883" y="806583"/>
                  </a:lnTo>
                  <a:lnTo>
                    <a:pt x="535784" y="815565"/>
                  </a:lnTo>
                  <a:lnTo>
                    <a:pt x="496249" y="823262"/>
                  </a:lnTo>
                  <a:lnTo>
                    <a:pt x="456311" y="829659"/>
                  </a:lnTo>
                  <a:lnTo>
                    <a:pt x="416002" y="834748"/>
                  </a:lnTo>
                  <a:lnTo>
                    <a:pt x="375357" y="838516"/>
                  </a:lnTo>
                  <a:lnTo>
                    <a:pt x="334407" y="840953"/>
                  </a:lnTo>
                  <a:lnTo>
                    <a:pt x="293189" y="842052"/>
                  </a:lnTo>
                  <a:lnTo>
                    <a:pt x="251735" y="841802"/>
                  </a:lnTo>
                  <a:lnTo>
                    <a:pt x="210079" y="840197"/>
                  </a:lnTo>
                  <a:lnTo>
                    <a:pt x="168257" y="837230"/>
                  </a:lnTo>
                  <a:lnTo>
                    <a:pt x="126304" y="832895"/>
                  </a:lnTo>
                  <a:lnTo>
                    <a:pt x="84253" y="827186"/>
                  </a:lnTo>
                  <a:lnTo>
                    <a:pt x="42140" y="820099"/>
                  </a:lnTo>
                  <a:lnTo>
                    <a:pt x="0" y="811630"/>
                  </a:lnTo>
                  <a:lnTo>
                    <a:pt x="34745" y="785621"/>
                  </a:lnTo>
                  <a:lnTo>
                    <a:pt x="70070" y="760884"/>
                  </a:lnTo>
                  <a:lnTo>
                    <a:pt x="105939" y="737432"/>
                  </a:lnTo>
                  <a:lnTo>
                    <a:pt x="142318" y="715274"/>
                  </a:lnTo>
                  <a:lnTo>
                    <a:pt x="179175" y="694423"/>
                  </a:lnTo>
                  <a:lnTo>
                    <a:pt x="216473" y="674887"/>
                  </a:lnTo>
                  <a:lnTo>
                    <a:pt x="254180" y="656676"/>
                  </a:lnTo>
                  <a:lnTo>
                    <a:pt x="292261" y="639797"/>
                  </a:lnTo>
                  <a:lnTo>
                    <a:pt x="330679" y="624258"/>
                  </a:lnTo>
                  <a:lnTo>
                    <a:pt x="369402" y="610065"/>
                  </a:lnTo>
                  <a:lnTo>
                    <a:pt x="408393" y="597224"/>
                  </a:lnTo>
                  <a:lnTo>
                    <a:pt x="447618" y="585740"/>
                  </a:lnTo>
                  <a:lnTo>
                    <a:pt x="487040" y="575617"/>
                  </a:lnTo>
                  <a:lnTo>
                    <a:pt x="526626" y="566857"/>
                  </a:lnTo>
                  <a:lnTo>
                    <a:pt x="566340" y="559464"/>
                  </a:lnTo>
                  <a:lnTo>
                    <a:pt x="606146" y="553438"/>
                  </a:lnTo>
                  <a:lnTo>
                    <a:pt x="646008" y="548782"/>
                  </a:lnTo>
                  <a:lnTo>
                    <a:pt x="685892" y="545494"/>
                  </a:lnTo>
                  <a:lnTo>
                    <a:pt x="725763" y="543574"/>
                  </a:lnTo>
                  <a:lnTo>
                    <a:pt x="765584" y="543020"/>
                  </a:lnTo>
                  <a:lnTo>
                    <a:pt x="805321" y="543829"/>
                  </a:lnTo>
                  <a:lnTo>
                    <a:pt x="844938" y="546000"/>
                  </a:lnTo>
                  <a:lnTo>
                    <a:pt x="884400" y="549526"/>
                  </a:lnTo>
                  <a:lnTo>
                    <a:pt x="923673" y="554404"/>
                  </a:lnTo>
                  <a:lnTo>
                    <a:pt x="962721" y="560628"/>
                  </a:lnTo>
                  <a:lnTo>
                    <a:pt x="1001510" y="568191"/>
                  </a:lnTo>
                  <a:lnTo>
                    <a:pt x="961070" y="546977"/>
                  </a:lnTo>
                  <a:lnTo>
                    <a:pt x="927163" y="513909"/>
                  </a:lnTo>
                  <a:lnTo>
                    <a:pt x="902353" y="470597"/>
                  </a:lnTo>
                  <a:lnTo>
                    <a:pt x="944529" y="486102"/>
                  </a:lnTo>
                  <a:lnTo>
                    <a:pt x="981204" y="509359"/>
                  </a:lnTo>
                  <a:lnTo>
                    <a:pt x="1011218" y="539291"/>
                  </a:lnTo>
                  <a:lnTo>
                    <a:pt x="1033585" y="57466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943737" y="1341557"/>
              <a:ext cx="1291318" cy="191800"/>
            </a:xfrm>
            <a:custGeom>
              <a:avLst/>
              <a:pathLst>
                <a:path w="1291318" h="191800">
                  <a:moveTo>
                    <a:pt x="0" y="191800"/>
                  </a:moveTo>
                  <a:lnTo>
                    <a:pt x="1291318" y="191800"/>
                  </a:lnTo>
                  <a:lnTo>
                    <a:pt x="1291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3989457" y="1355991"/>
              <a:ext cx="119987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00" name="pg99"/>
            <p:cNvSpPr/>
            <p:nvPr/>
          </p:nvSpPr>
          <p:spPr>
            <a:xfrm>
              <a:off x="3096489" y="2947655"/>
              <a:ext cx="1095367" cy="191800"/>
            </a:xfrm>
            <a:custGeom>
              <a:avLst/>
              <a:pathLst>
                <a:path w="1095367" h="191800">
                  <a:moveTo>
                    <a:pt x="0" y="191800"/>
                  </a:moveTo>
                  <a:lnTo>
                    <a:pt x="1095367" y="191800"/>
                  </a:lnTo>
                  <a:lnTo>
                    <a:pt x="10953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2471016" y="2962089"/>
              <a:ext cx="1675120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2" name="pg101"/>
            <p:cNvSpPr/>
            <p:nvPr/>
          </p:nvSpPr>
          <p:spPr>
            <a:xfrm>
              <a:off x="4901226" y="2947655"/>
              <a:ext cx="1181078" cy="191800"/>
            </a:xfrm>
            <a:custGeom>
              <a:avLst/>
              <a:pathLst>
                <a:path w="1181078" h="191800">
                  <a:moveTo>
                    <a:pt x="0" y="191800"/>
                  </a:moveTo>
                  <a:lnTo>
                    <a:pt x="1181078" y="191800"/>
                  </a:lnTo>
                  <a:lnTo>
                    <a:pt x="11810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4946946" y="2989336"/>
              <a:ext cx="1846541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4" name="pg103"/>
            <p:cNvSpPr/>
            <p:nvPr/>
          </p:nvSpPr>
          <p:spPr>
            <a:xfrm>
              <a:off x="3096489" y="1836201"/>
              <a:ext cx="1197139" cy="191800"/>
            </a:xfrm>
            <a:custGeom>
              <a:avLst/>
              <a:pathLst>
                <a:path w="1197139" h="191800">
                  <a:moveTo>
                    <a:pt x="0" y="191800"/>
                  </a:moveTo>
                  <a:lnTo>
                    <a:pt x="1197139" y="191800"/>
                  </a:lnTo>
                  <a:lnTo>
                    <a:pt x="1197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2876609" y="1880278"/>
              <a:ext cx="137129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06" name="pg105"/>
            <p:cNvSpPr/>
            <p:nvPr/>
          </p:nvSpPr>
          <p:spPr>
            <a:xfrm>
              <a:off x="4627999" y="1836201"/>
              <a:ext cx="1454305" cy="191800"/>
            </a:xfrm>
            <a:custGeom>
              <a:avLst/>
              <a:pathLst>
                <a:path w="1454305" h="191800">
                  <a:moveTo>
                    <a:pt x="0" y="191800"/>
                  </a:moveTo>
                  <a:lnTo>
                    <a:pt x="1454305" y="191800"/>
                  </a:lnTo>
                  <a:lnTo>
                    <a:pt x="1454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4673719" y="1878498"/>
              <a:ext cx="188563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8" name="pg107"/>
            <p:cNvSpPr/>
            <p:nvPr/>
          </p:nvSpPr>
          <p:spPr>
            <a:xfrm>
              <a:off x="4993980" y="3474431"/>
              <a:ext cx="1088324" cy="191800"/>
            </a:xfrm>
            <a:custGeom>
              <a:avLst/>
              <a:pathLst>
                <a:path w="1088324" h="191800">
                  <a:moveTo>
                    <a:pt x="0" y="191800"/>
                  </a:moveTo>
                  <a:lnTo>
                    <a:pt x="1088324" y="191800"/>
                  </a:lnTo>
                  <a:lnTo>
                    <a:pt x="10883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039700" y="3490577"/>
              <a:ext cx="1153669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10" name="pg109"/>
            <p:cNvSpPr/>
            <p:nvPr/>
          </p:nvSpPr>
          <p:spPr>
            <a:xfrm>
              <a:off x="4529364" y="3838971"/>
              <a:ext cx="1260101" cy="191800"/>
            </a:xfrm>
            <a:custGeom>
              <a:avLst/>
              <a:pathLst>
                <a:path w="1260101" h="191800">
                  <a:moveTo>
                    <a:pt x="0" y="191800"/>
                  </a:moveTo>
                  <a:lnTo>
                    <a:pt x="1260101" y="191800"/>
                  </a:lnTo>
                  <a:lnTo>
                    <a:pt x="1260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4575084" y="3883048"/>
              <a:ext cx="116866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12" name="pg111"/>
            <p:cNvSpPr/>
            <p:nvPr/>
          </p:nvSpPr>
          <p:spPr>
            <a:xfrm>
              <a:off x="3096489" y="3474431"/>
              <a:ext cx="2561046" cy="191800"/>
            </a:xfrm>
            <a:custGeom>
              <a:avLst/>
              <a:pathLst>
                <a:path w="2561046" h="191800">
                  <a:moveTo>
                    <a:pt x="0" y="191800"/>
                  </a:moveTo>
                  <a:lnTo>
                    <a:pt x="2561046" y="191800"/>
                  </a:lnTo>
                  <a:lnTo>
                    <a:pt x="25610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1512702" y="3488934"/>
              <a:ext cx="409911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4" name="pg113"/>
            <p:cNvSpPr/>
            <p:nvPr/>
          </p:nvSpPr>
          <p:spPr>
            <a:xfrm>
              <a:off x="3370942" y="3969074"/>
              <a:ext cx="2436909" cy="191800"/>
            </a:xfrm>
            <a:custGeom>
              <a:avLst/>
              <a:pathLst>
                <a:path w="2436909" h="191800">
                  <a:moveTo>
                    <a:pt x="0" y="191800"/>
                  </a:moveTo>
                  <a:lnTo>
                    <a:pt x="2436909" y="191800"/>
                  </a:lnTo>
                  <a:lnTo>
                    <a:pt x="2436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3416662" y="4011372"/>
              <a:ext cx="234546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16" name="pg115"/>
            <p:cNvSpPr/>
            <p:nvPr/>
          </p:nvSpPr>
          <p:spPr>
            <a:xfrm>
              <a:off x="4322824" y="1471660"/>
              <a:ext cx="1673182" cy="191800"/>
            </a:xfrm>
            <a:custGeom>
              <a:avLst/>
              <a:pathLst>
                <a:path w="1673182" h="191800">
                  <a:moveTo>
                    <a:pt x="0" y="191800"/>
                  </a:moveTo>
                  <a:lnTo>
                    <a:pt x="1673182" y="191800"/>
                  </a:lnTo>
                  <a:lnTo>
                    <a:pt x="1673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4368544" y="1513341"/>
              <a:ext cx="1581742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8" name="pg117"/>
            <p:cNvSpPr/>
            <p:nvPr/>
          </p:nvSpPr>
          <p:spPr>
            <a:xfrm>
              <a:off x="4717996" y="2362977"/>
              <a:ext cx="1364308" cy="191800"/>
            </a:xfrm>
            <a:custGeom>
              <a:avLst/>
              <a:pathLst>
                <a:path w="1364308" h="191800">
                  <a:moveTo>
                    <a:pt x="0" y="191800"/>
                  </a:moveTo>
                  <a:lnTo>
                    <a:pt x="1364308" y="191800"/>
                  </a:lnTo>
                  <a:lnTo>
                    <a:pt x="1364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4763716" y="2377411"/>
              <a:ext cx="221300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20" name="pg119"/>
            <p:cNvSpPr/>
            <p:nvPr/>
          </p:nvSpPr>
          <p:spPr>
            <a:xfrm>
              <a:off x="3096489" y="1471660"/>
              <a:ext cx="2051765" cy="191800"/>
            </a:xfrm>
            <a:custGeom>
              <a:avLst/>
              <a:pathLst>
                <a:path w="2051765" h="191800">
                  <a:moveTo>
                    <a:pt x="0" y="191800"/>
                  </a:moveTo>
                  <a:lnTo>
                    <a:pt x="2051765" y="191800"/>
                  </a:lnTo>
                  <a:lnTo>
                    <a:pt x="20517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2936222" y="1513957"/>
              <a:ext cx="216631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122" name="pg121"/>
            <p:cNvSpPr/>
            <p:nvPr/>
          </p:nvSpPr>
          <p:spPr>
            <a:xfrm>
              <a:off x="3096489" y="2362977"/>
              <a:ext cx="1196926" cy="191800"/>
            </a:xfrm>
            <a:custGeom>
              <a:avLst/>
              <a:pathLst>
                <a:path w="1196926" h="191800">
                  <a:moveTo>
                    <a:pt x="0" y="191800"/>
                  </a:moveTo>
                  <a:lnTo>
                    <a:pt x="1196926" y="191800"/>
                  </a:lnTo>
                  <a:lnTo>
                    <a:pt x="11969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2369458" y="2377480"/>
              <a:ext cx="18782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24" name="pg123"/>
            <p:cNvSpPr/>
            <p:nvPr/>
          </p:nvSpPr>
          <p:spPr>
            <a:xfrm>
              <a:off x="3096489" y="3838971"/>
              <a:ext cx="2008944" cy="191800"/>
            </a:xfrm>
            <a:custGeom>
              <a:avLst/>
              <a:pathLst>
                <a:path w="2008944" h="191800">
                  <a:moveTo>
                    <a:pt x="0" y="191800"/>
                  </a:moveTo>
                  <a:lnTo>
                    <a:pt x="2008944" y="191800"/>
                  </a:lnTo>
                  <a:lnTo>
                    <a:pt x="20089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2979043" y="3881269"/>
              <a:ext cx="208067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6" name="rc125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7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29" name="rc128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813243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77%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63241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23071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782900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42730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510729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070559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630388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190218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0562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500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942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43716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8842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478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64947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34642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33216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27389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78643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38066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2522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47839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0562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12586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6875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98771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9877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78245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06034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34642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16087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7776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77934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6537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47839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72678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523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0562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5734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67833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2192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26602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42577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34642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36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855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0944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5624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47839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0345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212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0562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13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5010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34642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47839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0562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0636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582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37684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9592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6059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3553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669255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34642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36577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4842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706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144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96131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47839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45565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72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0562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886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08667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98771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32628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94509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171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7767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34642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313856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47839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6410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110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05620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146948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120636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38317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39540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3787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98771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6627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862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86702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525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354321" y="16675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346422" y="339820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7759703" y="235979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96588" y="374434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685626" y="201366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7277934" y="25328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90220" y="27059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29022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47839" y="28790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57241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547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357127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05313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21181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4868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3438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500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7983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942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5734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43716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8842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478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21921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3500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5786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96343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32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3508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64947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68643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502037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222412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777076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24607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7665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340277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88520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233216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63627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727389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78643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6478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38066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0944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25223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886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210015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5365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345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41065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939696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5572027" y="2964794"/>
              <a:ext cx="1007416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572027" y="1532778"/>
              <a:ext cx="2521538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572027" y="3203463"/>
              <a:ext cx="949219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572027" y="3442132"/>
              <a:ext cx="833628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72027" y="2487455"/>
              <a:ext cx="1220129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72027" y="1294109"/>
              <a:ext cx="2682460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572027" y="2248786"/>
              <a:ext cx="1422627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72027" y="1771447"/>
              <a:ext cx="1572379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2027" y="2726124"/>
              <a:ext cx="1092513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72027" y="2010117"/>
              <a:ext cx="1517312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572027" y="3919471"/>
              <a:ext cx="381506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72027" y="3680801"/>
              <a:ext cx="832726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572027" y="4158140"/>
              <a:ext cx="369736" cy="214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5572027" y="297991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5611053" y="302061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1" name="pg20"/>
            <p:cNvSpPr/>
            <p:nvPr/>
          </p:nvSpPr>
          <p:spPr>
            <a:xfrm>
              <a:off x="5572027" y="1547900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5611053" y="1588602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pg22"/>
            <p:cNvSpPr/>
            <p:nvPr/>
          </p:nvSpPr>
          <p:spPr>
            <a:xfrm>
              <a:off x="5572027" y="321858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5611053" y="325928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5" name="pg24"/>
            <p:cNvSpPr/>
            <p:nvPr/>
          </p:nvSpPr>
          <p:spPr>
            <a:xfrm>
              <a:off x="5572027" y="345725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611053" y="349795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5572027" y="250257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611053" y="254327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5572027" y="130923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5611053" y="134993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5572027" y="226390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5611053" y="230461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5572027" y="178656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611053" y="182727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5572027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5611053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7" name="pg36"/>
            <p:cNvSpPr/>
            <p:nvPr/>
          </p:nvSpPr>
          <p:spPr>
            <a:xfrm>
              <a:off x="5572027" y="202523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5611053" y="206594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9" name="pg38"/>
            <p:cNvSpPr/>
            <p:nvPr/>
          </p:nvSpPr>
          <p:spPr>
            <a:xfrm>
              <a:off x="5572027" y="393459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5611053" y="397529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pg40"/>
            <p:cNvSpPr/>
            <p:nvPr/>
          </p:nvSpPr>
          <p:spPr>
            <a:xfrm>
              <a:off x="5572027" y="369592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5611053" y="373662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3" name="pg42"/>
            <p:cNvSpPr/>
            <p:nvPr/>
          </p:nvSpPr>
          <p:spPr>
            <a:xfrm>
              <a:off x="5572027" y="417326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5611053" y="421396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884686" y="4209209"/>
              <a:ext cx="149058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333650" y="3938393"/>
              <a:ext cx="204162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554436" y="3699650"/>
              <a:ext cx="1820837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919583" y="3461055"/>
              <a:ext cx="445569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113607" y="3252598"/>
              <a:ext cx="226166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825774" y="3013929"/>
              <a:ext cx="254950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104951" y="2777194"/>
              <a:ext cx="127032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121248" y="2508164"/>
              <a:ext cx="1254025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368103" y="2297251"/>
              <a:ext cx="2007170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969765" y="2028965"/>
              <a:ext cx="2405508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325613" y="1820582"/>
              <a:ext cx="204966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655937" y="1581243"/>
              <a:ext cx="1719336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071018" y="1312957"/>
              <a:ext cx="130425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58" name="pl57"/>
            <p:cNvSpPr/>
            <p:nvPr/>
          </p:nvSpPr>
          <p:spPr>
            <a:xfrm>
              <a:off x="5403109" y="42655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403109" y="4026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403109" y="37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403109" y="3549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403109" y="33108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403109" y="3072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403109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403109" y="25948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403109" y="2356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403109" y="2117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403109" y="18788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403109" y="16401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403109" y="140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57202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404550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23707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806959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4"/>
            <p:cNvSpPr/>
            <p:nvPr/>
          </p:nvSpPr>
          <p:spPr>
            <a:xfrm>
              <a:off x="546189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294417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84561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917084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641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8158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4868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12586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7983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6875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5734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98771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2192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57515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93219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78245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9634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32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3508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354321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106034" y="331167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777076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416087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7665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88520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977765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63627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277934" y="244628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6478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29022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0944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865376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72678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5365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345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41065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83178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5235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48685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7824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68643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7983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573407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573407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67833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678332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219219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21921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26602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86641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9634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32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32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5546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3508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48710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7122009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42577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777076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072653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7665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290220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88520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863627" y="192818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63627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96855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8222412" y="26194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6478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509440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0944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56246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6635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5365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03454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345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45684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41065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7327" y="29665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62126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48685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13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7983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5734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2192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50104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96343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32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3508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8222412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911484" y="331163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777076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290220" y="227326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7665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10356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88520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22241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63627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222412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290220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6478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8222412" y="313856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0944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29022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91262" y="210019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5365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345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41065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3191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37903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4868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7983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75820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5734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37684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9592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160591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2192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10176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963434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9634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32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355345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3508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22731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22140" y="158098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669255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777076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222412" y="227322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7665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222412" y="36577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88520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048422" y="192712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63627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7063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386144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6478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7896131" y="313966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0944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222412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1980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53654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5365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345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645565" y="348580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41065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17537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42123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7254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4868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48133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68643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7983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8886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5734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0866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164441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326280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219219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945093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221996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171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96343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323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77672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350845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25979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711456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362770" y="331167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777076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38354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7665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88520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178865" y="192818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63627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376898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7934639" y="26204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6478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616500" y="313856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0944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235314" y="279246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51221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7322" y="210019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5365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345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67893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41065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50010" y="29655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02295" y="2790207"/>
              <a:ext cx="58051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790" y="1751795"/>
              <a:ext cx="1453023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35831" y="2963275"/>
              <a:ext cx="546982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02439" y="3136344"/>
              <a:ext cx="48037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9720" y="2444070"/>
              <a:ext cx="70309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8727"/>
              <a:ext cx="15457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663032" y="2271001"/>
              <a:ext cx="819781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576738" y="1924864"/>
              <a:ext cx="90607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853258" y="2617138"/>
              <a:ext cx="629555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608470" y="2097932"/>
              <a:ext cx="87434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62972" y="3482481"/>
              <a:ext cx="219841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02959" y="3309413"/>
              <a:ext cx="479853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69755" y="3655550"/>
              <a:ext cx="213058" cy="155761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340328" y="3828618"/>
              <a:ext cx="142485" cy="15576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76952" y="2802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56215" y="1764252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810488" y="297573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877096" y="314880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654377" y="24565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63485" y="1591183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537688" y="228345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451395" y="193732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727915" y="2629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483127" y="211038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137629" y="349493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877616" y="332186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144411" y="366800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214985" y="384107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6290220" y="1578727"/>
              <a:ext cx="378502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290220" y="1656608"/>
              <a:ext cx="831788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290220" y="3309413"/>
              <a:ext cx="111045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290220" y="3387293"/>
              <a:ext cx="148685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6290220" y="2271001"/>
              <a:ext cx="836188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6290220" y="2348882"/>
              <a:ext cx="686436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290220" y="3655550"/>
              <a:ext cx="120636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290220" y="3733431"/>
              <a:ext cx="798300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924864"/>
              <a:ext cx="38317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2002745"/>
              <a:ext cx="573407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444070"/>
              <a:ext cx="1378764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521951"/>
              <a:ext cx="678332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2617138"/>
              <a:ext cx="671470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2695019"/>
              <a:ext cx="13576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136344"/>
              <a:ext cx="662757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214225"/>
              <a:ext cx="219219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2790207"/>
              <a:ext cx="81908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2868088"/>
              <a:ext cx="26602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1751795"/>
              <a:ext cx="1792416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1829676"/>
              <a:ext cx="1932191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2097932"/>
              <a:ext cx="186299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175813"/>
              <a:ext cx="963434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3828618"/>
              <a:ext cx="132341" cy="77880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906499"/>
              <a:ext cx="13234" cy="7788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482481"/>
              <a:ext cx="1932191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560362"/>
              <a:ext cx="350845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963275"/>
              <a:ext cx="1688638" cy="77880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041156"/>
              <a:ext cx="686436" cy="77880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6668722" y="158098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122009" y="166752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01265" y="331273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7777076" y="339816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7126408" y="227326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976656" y="235979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496588" y="36578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88520" y="374540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73397" y="192712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63627" y="201471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668984" y="24463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968553" y="253286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961691" y="261940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647839" y="27069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952977" y="31386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09440" y="322514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109301" y="279352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556246" y="288006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82636" y="175405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18405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76519" y="210125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53654" y="21867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422562" y="38308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303454" y="391741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4847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41065" y="357233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78858" y="29654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76656" y="305207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633815" y="3863771"/>
              <a:ext cx="172682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950678" y="3692121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748631" y="3495478"/>
              <a:ext cx="149719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29586" y="3322355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63474" y="3149341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667949" y="2998428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562410" y="2825359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031442" y="265370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037417" y="2458376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761264" y="2305662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615207" y="2110875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45684" y="196001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866803" y="1786456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9000" y="1591669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401922" y="2183780"/>
              <a:ext cx="1204946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16%: Aroma Oaty Aroma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168058" y="2339253"/>
              <a:ext cx="1512112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Taste &amp; Flavor Oaty Flavor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121003" y="2027559"/>
              <a:ext cx="1927999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Aftertaste/Afterfeel Oaty Aftertflavor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412901" y="1907895"/>
              <a:ext cx="167487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Texture/Mouthfeel Slimminess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311229" y="3977839"/>
              <a:ext cx="33863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Texture/Mouthfeel Stickiness/Tackiness on Tongue/Roof of Mouth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449932" y="3979109"/>
              <a:ext cx="110892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Appearance Shine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821898" y="2203789"/>
              <a:ext cx="150020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15%: Taste &amp; Flavor Salt Taste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620966" y="2359008"/>
              <a:ext cx="182568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Aftertaste/Afterfeel Salt Aftertaste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626049" y="3997794"/>
              <a:ext cx="189190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Aftertaste/Afterfeel Bitter Aftertaste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893773" y="4153730"/>
              <a:ext cx="112052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Aroma Malt Aroma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501003" y="2203789"/>
              <a:ext cx="12771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Aroma Vitamin Aroma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154199" y="2049962"/>
              <a:ext cx="20304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Aftertaste/Afterfeel Vitamin Afterflavor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109524" y="2358469"/>
              <a:ext cx="164465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Taste &amp; Flavor Vitamin Flavor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305022" y="3977839"/>
              <a:ext cx="166916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Texture/Mouthfeel Roughness</a:t>
              </a:r>
            </a:p>
          </p:txBody>
        </p:sp>
        <p:sp>
          <p:nvSpPr>
            <p:cNvPr id="19" name="rc18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12%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4089238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8%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2%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40%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21%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17%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5157271" y="3015267"/>
              <a:ext cx="937181" cy="369249"/>
            </a:xfrm>
            <a:custGeom>
              <a:avLst/>
              <a:pathLst>
                <a:path w="937181" h="369249">
                  <a:moveTo>
                    <a:pt x="0" y="0"/>
                  </a:moveTo>
                  <a:lnTo>
                    <a:pt x="937181" y="36924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248388" y="2612032"/>
              <a:ext cx="908882" cy="403234"/>
            </a:xfrm>
            <a:custGeom>
              <a:avLst/>
              <a:pathLst>
                <a:path w="908882" h="403234">
                  <a:moveTo>
                    <a:pt x="908882" y="40323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248388" y="2120079"/>
              <a:ext cx="268848" cy="491952"/>
            </a:xfrm>
            <a:custGeom>
              <a:avLst/>
              <a:pathLst>
                <a:path w="268848" h="491952">
                  <a:moveTo>
                    <a:pt x="0" y="491952"/>
                  </a:moveTo>
                  <a:lnTo>
                    <a:pt x="26884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42611" y="2533259"/>
              <a:ext cx="1105777" cy="78773"/>
            </a:xfrm>
            <a:custGeom>
              <a:avLst/>
              <a:pathLst>
                <a:path w="1105777" h="78773">
                  <a:moveTo>
                    <a:pt x="1105777" y="7877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41400" y="2196379"/>
              <a:ext cx="801210" cy="336880"/>
            </a:xfrm>
            <a:custGeom>
              <a:avLst/>
              <a:pathLst>
                <a:path w="801210" h="336880">
                  <a:moveTo>
                    <a:pt x="801210" y="33688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77563" y="2533259"/>
              <a:ext cx="565047" cy="312134"/>
            </a:xfrm>
            <a:custGeom>
              <a:avLst/>
              <a:pathLst>
                <a:path w="565047" h="312134">
                  <a:moveTo>
                    <a:pt x="565047" y="0"/>
                  </a:moveTo>
                  <a:lnTo>
                    <a:pt x="0" y="31213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094452" y="3166113"/>
              <a:ext cx="581524" cy="218403"/>
            </a:xfrm>
            <a:custGeom>
              <a:avLst/>
              <a:pathLst>
                <a:path w="581524" h="218403">
                  <a:moveTo>
                    <a:pt x="0" y="218403"/>
                  </a:moveTo>
                  <a:lnTo>
                    <a:pt x="58152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094452" y="3384516"/>
              <a:ext cx="672956" cy="496406"/>
            </a:xfrm>
            <a:custGeom>
              <a:avLst/>
              <a:pathLst>
                <a:path w="672956" h="496406">
                  <a:moveTo>
                    <a:pt x="0" y="0"/>
                  </a:moveTo>
                  <a:lnTo>
                    <a:pt x="672956" y="49640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305552" y="1901495"/>
              <a:ext cx="211683" cy="218583"/>
            </a:xfrm>
            <a:custGeom>
              <a:avLst/>
              <a:pathLst>
                <a:path w="211683" h="218583">
                  <a:moveTo>
                    <a:pt x="211683" y="21858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17236" y="1688046"/>
              <a:ext cx="340127" cy="432033"/>
            </a:xfrm>
            <a:custGeom>
              <a:avLst/>
              <a:pathLst>
                <a:path w="340127" h="432033">
                  <a:moveTo>
                    <a:pt x="0" y="432033"/>
                  </a:moveTo>
                  <a:lnTo>
                    <a:pt x="34012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767409" y="3880923"/>
              <a:ext cx="89239" cy="486771"/>
            </a:xfrm>
            <a:custGeom>
              <a:avLst/>
              <a:pathLst>
                <a:path w="89239" h="486771">
                  <a:moveTo>
                    <a:pt x="0" y="0"/>
                  </a:moveTo>
                  <a:lnTo>
                    <a:pt x="89239" y="48677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767409" y="3880923"/>
              <a:ext cx="790192" cy="131614"/>
            </a:xfrm>
            <a:custGeom>
              <a:avLst/>
              <a:pathLst>
                <a:path w="790192" h="131614">
                  <a:moveTo>
                    <a:pt x="0" y="0"/>
                  </a:moveTo>
                  <a:lnTo>
                    <a:pt x="790192" y="13161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068430" y="2845393"/>
              <a:ext cx="509133" cy="97414"/>
            </a:xfrm>
            <a:custGeom>
              <a:avLst/>
              <a:pathLst>
                <a:path w="509133" h="97414">
                  <a:moveTo>
                    <a:pt x="509133" y="0"/>
                  </a:moveTo>
                  <a:lnTo>
                    <a:pt x="0" y="9741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5439" y="2845393"/>
              <a:ext cx="212124" cy="291793"/>
            </a:xfrm>
            <a:custGeom>
              <a:avLst/>
              <a:pathLst>
                <a:path w="212124" h="291793">
                  <a:moveTo>
                    <a:pt x="212124" y="0"/>
                  </a:moveTo>
                  <a:lnTo>
                    <a:pt x="0" y="29179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857363" y="1354974"/>
              <a:ext cx="311" cy="333071"/>
            </a:xfrm>
            <a:custGeom>
              <a:avLst/>
              <a:pathLst>
                <a:path w="311" h="333071">
                  <a:moveTo>
                    <a:pt x="0" y="333071"/>
                  </a:moveTo>
                  <a:lnTo>
                    <a:pt x="31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857363" y="1490086"/>
              <a:ext cx="404096" cy="197960"/>
            </a:xfrm>
            <a:custGeom>
              <a:avLst/>
              <a:pathLst>
                <a:path w="404096" h="197960">
                  <a:moveTo>
                    <a:pt x="0" y="197960"/>
                  </a:moveTo>
                  <a:lnTo>
                    <a:pt x="40409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675977" y="2908105"/>
              <a:ext cx="263263" cy="258008"/>
            </a:xfrm>
            <a:custGeom>
              <a:avLst/>
              <a:pathLst>
                <a:path w="263263" h="258008">
                  <a:moveTo>
                    <a:pt x="0" y="258008"/>
                  </a:moveTo>
                  <a:lnTo>
                    <a:pt x="26326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675977" y="3131924"/>
              <a:ext cx="499672" cy="34188"/>
            </a:xfrm>
            <a:custGeom>
              <a:avLst/>
              <a:pathLst>
                <a:path w="499672" h="34188">
                  <a:moveTo>
                    <a:pt x="0" y="34188"/>
                  </a:moveTo>
                  <a:lnTo>
                    <a:pt x="49967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7557601" y="3974189"/>
              <a:ext cx="547307" cy="38347"/>
            </a:xfrm>
            <a:custGeom>
              <a:avLst/>
              <a:pathLst>
                <a:path w="547307" h="38347">
                  <a:moveTo>
                    <a:pt x="0" y="38347"/>
                  </a:moveTo>
                  <a:lnTo>
                    <a:pt x="547307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57601" y="4012537"/>
              <a:ext cx="435403" cy="212452"/>
            </a:xfrm>
            <a:custGeom>
              <a:avLst/>
              <a:pathLst>
                <a:path w="435403" h="212452">
                  <a:moveTo>
                    <a:pt x="0" y="0"/>
                  </a:moveTo>
                  <a:lnTo>
                    <a:pt x="435403" y="21245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73353" y="1945782"/>
              <a:ext cx="168047" cy="250596"/>
            </a:xfrm>
            <a:custGeom>
              <a:avLst/>
              <a:pathLst>
                <a:path w="168047" h="250596">
                  <a:moveTo>
                    <a:pt x="168047" y="25059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91398" y="1949237"/>
              <a:ext cx="750001" cy="247141"/>
            </a:xfrm>
            <a:custGeom>
              <a:avLst/>
              <a:pathLst>
                <a:path w="750001" h="247141">
                  <a:moveTo>
                    <a:pt x="750001" y="24714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706394" y="4367694"/>
              <a:ext cx="150254" cy="312370"/>
            </a:xfrm>
            <a:custGeom>
              <a:avLst/>
              <a:pathLst>
                <a:path w="150254" h="312370">
                  <a:moveTo>
                    <a:pt x="150254" y="0"/>
                  </a:moveTo>
                  <a:lnTo>
                    <a:pt x="0" y="31237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856649" y="4367694"/>
              <a:ext cx="285631" cy="288862"/>
            </a:xfrm>
            <a:custGeom>
              <a:avLst/>
              <a:pathLst>
                <a:path w="285631" h="288862">
                  <a:moveTo>
                    <a:pt x="0" y="0"/>
                  </a:moveTo>
                  <a:lnTo>
                    <a:pt x="285631" y="28886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244965" y="1679998"/>
              <a:ext cx="346433" cy="269238"/>
            </a:xfrm>
            <a:custGeom>
              <a:avLst/>
              <a:pathLst>
                <a:path w="346433" h="269238">
                  <a:moveTo>
                    <a:pt x="346433" y="26923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039090" y="1920411"/>
              <a:ext cx="552307" cy="28825"/>
            </a:xfrm>
            <a:custGeom>
              <a:avLst/>
              <a:pathLst>
                <a:path w="552307" h="28825">
                  <a:moveTo>
                    <a:pt x="552307" y="28825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33838" y="3105585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7961404" y="419338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229859" y="145848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007489" y="18888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907639" y="28765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36828" y="2911206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6674793" y="4648464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141751" y="19141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8073307" y="394258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826073" y="13233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213363" y="164839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273951" y="186989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7110679" y="462495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7144048" y="310032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2123299" y="2993439"/>
              <a:ext cx="186109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028503" y="4154978"/>
              <a:ext cx="1901204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576258" y="1542343"/>
              <a:ext cx="1787517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731519" y="1776819"/>
              <a:ext cx="201500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652190" y="2741330"/>
              <a:ext cx="99112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358063" y="2800045"/>
              <a:ext cx="100400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5612456" y="4687289"/>
              <a:ext cx="1030823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791306" y="1998882"/>
              <a:ext cx="117809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603641" y="3904308"/>
              <a:ext cx="1439106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435427" y="1230999"/>
              <a:ext cx="135888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2096" y="1535201"/>
              <a:ext cx="158637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290840" y="1929098"/>
              <a:ext cx="1613606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540252" y="4512969"/>
              <a:ext cx="161995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092211" y="3159244"/>
              <a:ext cx="3574977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56025" y="2560892"/>
              <a:ext cx="608441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556025" y="1955039"/>
              <a:ext cx="613088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556025" y="1349186"/>
              <a:ext cx="5554843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556025" y="3772597"/>
              <a:ext cx="449033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56025" y="3166744"/>
              <a:ext cx="566226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2556025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2595051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3" name="pg12"/>
            <p:cNvSpPr/>
            <p:nvPr/>
          </p:nvSpPr>
          <p:spPr>
            <a:xfrm>
              <a:off x="2556025" y="213539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595051" y="217609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5" name="pg14"/>
            <p:cNvSpPr/>
            <p:nvPr/>
          </p:nvSpPr>
          <p:spPr>
            <a:xfrm>
              <a:off x="2556025" y="152954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595051" y="157024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71%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2556025" y="395295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2595051" y="399365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2556025" y="334709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595051" y="338780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436537" y="3988825"/>
              <a:ext cx="7791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521221" y="3381112"/>
              <a:ext cx="69443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Color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944488" y="2746908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317698" y="2140980"/>
              <a:ext cx="89795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Consumption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19583" y="1533342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Ease of swallowing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2243488" y="40452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43488" y="3439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43488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243488" y="2227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43488" y="1621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5602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1435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72678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23100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244589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96184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52016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078493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2021-04-15T14:22:58Z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