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6da43e731044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47460" y="3100792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Aroma: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947628" y="3254256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Color: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933157" y="2894052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53%: Ease of Swallowing: Not Difficult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191248" y="3369157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Consumption: Swallowed Whole with Fluid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2444697" y="2739737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Age: 45-65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15%: Ease of Swallowing: Difficult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009794" y="3236844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Age: 18-44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978160" y="2971017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Color: Wants More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92893" y="2815367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Aroma: Wants More</a:t>
              </a:r>
            </a:p>
          </p:txBody>
        </p:sp>
        <p:sp>
          <p:nvSpPr>
            <p:cNvPr id="14" name="rc13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76%</a:t>
              </a:r>
            </a:p>
          </p:txBody>
        </p:sp>
        <p:sp>
          <p:nvSpPr>
            <p:cNvPr id="16" name="rc15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24%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031726" y="2613143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031726" y="3771519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031726" y="3481925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031726" y="2323549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031726" y="3192331"/>
              <a:ext cx="646135" cy="289593"/>
            </a:xfrm>
            <a:prstGeom prst="rect">
              <a:avLst/>
            </a:prstGeom>
            <a:solidFill>
              <a:srgbClr val="2E3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031726" y="2033956"/>
              <a:ext cx="646135" cy="289593"/>
            </a:xfrm>
            <a:prstGeom prst="rect">
              <a:avLst/>
            </a:prstGeom>
            <a:solidFill>
              <a:srgbClr val="4BD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031726" y="2902737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031726" y="1744362"/>
              <a:ext cx="646135" cy="289593"/>
            </a:xfrm>
            <a:prstGeom prst="rect">
              <a:avLst/>
            </a:prstGeom>
            <a:solidFill>
              <a:srgbClr val="2D2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447185" y="2613143"/>
              <a:ext cx="646135" cy="289593"/>
            </a:xfrm>
            <a:prstGeom prst="rect">
              <a:avLst/>
            </a:prstGeom>
            <a:solidFill>
              <a:srgbClr val="54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447185" y="3771519"/>
              <a:ext cx="646135" cy="289593"/>
            </a:xfrm>
            <a:prstGeom prst="rect">
              <a:avLst/>
            </a:prstGeom>
            <a:solidFill>
              <a:srgbClr val="57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447185" y="3481925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447185" y="2323549"/>
              <a:ext cx="646135" cy="289593"/>
            </a:xfrm>
            <a:prstGeom prst="rect">
              <a:avLst/>
            </a:prstGeom>
            <a:solidFill>
              <a:srgbClr val="589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47185" y="3192331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447185" y="2033956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447185" y="2902737"/>
              <a:ext cx="646135" cy="289593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447185" y="1744362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093320" y="2613143"/>
              <a:ext cx="646135" cy="289593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093320" y="3771519"/>
              <a:ext cx="646135" cy="289593"/>
            </a:xfrm>
            <a:prstGeom prst="rect">
              <a:avLst/>
            </a:prstGeom>
            <a:solidFill>
              <a:srgbClr val="49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093320" y="3481925"/>
              <a:ext cx="646135" cy="289593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093320" y="2323549"/>
              <a:ext cx="646135" cy="289593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093320" y="3192331"/>
              <a:ext cx="646135" cy="289593"/>
            </a:xfrm>
            <a:prstGeom prst="rect">
              <a:avLst/>
            </a:prstGeom>
            <a:solidFill>
              <a:srgbClr val="37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093320" y="2033956"/>
              <a:ext cx="646135" cy="289593"/>
            </a:xfrm>
            <a:prstGeom prst="rect">
              <a:avLst/>
            </a:prstGeom>
            <a:solidFill>
              <a:srgbClr val="23F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93320" y="2902737"/>
              <a:ext cx="646135" cy="289593"/>
            </a:xfrm>
            <a:prstGeom prst="rect">
              <a:avLst/>
            </a:prstGeom>
            <a:solidFill>
              <a:srgbClr val="506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093320" y="1744362"/>
              <a:ext cx="646135" cy="289593"/>
            </a:xfrm>
            <a:prstGeom prst="rect">
              <a:avLst/>
            </a:prstGeom>
            <a:solidFill>
              <a:srgbClr val="4D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677862" y="2613143"/>
              <a:ext cx="646135" cy="289593"/>
            </a:xfrm>
            <a:prstGeom prst="rect">
              <a:avLst/>
            </a:prstGeom>
            <a:solidFill>
              <a:srgbClr val="3C4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677862" y="3771519"/>
              <a:ext cx="646135" cy="289593"/>
            </a:xfrm>
            <a:prstGeom prst="rect">
              <a:avLst/>
            </a:prstGeom>
            <a:solidFill>
              <a:srgbClr val="03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677862" y="3481925"/>
              <a:ext cx="646135" cy="289593"/>
            </a:xfrm>
            <a:prstGeom prst="rect">
              <a:avLst/>
            </a:prstGeom>
            <a:solidFill>
              <a:srgbClr val="4F6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677862" y="2323549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677862" y="3192331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677862" y="2033956"/>
              <a:ext cx="646135" cy="289593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677862" y="2902737"/>
              <a:ext cx="646135" cy="289593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7862" y="1744362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739456" y="2613143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739456" y="3771519"/>
              <a:ext cx="646135" cy="289593"/>
            </a:xfrm>
            <a:prstGeom prst="rect">
              <a:avLst/>
            </a:prstGeom>
            <a:solidFill>
              <a:srgbClr val="54B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739456" y="3481925"/>
              <a:ext cx="646135" cy="289593"/>
            </a:xfrm>
            <a:prstGeom prst="rect">
              <a:avLst/>
            </a:prstGeom>
            <a:solidFill>
              <a:srgbClr val="4E6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739456" y="2323549"/>
              <a:ext cx="646135" cy="289593"/>
            </a:xfrm>
            <a:prstGeom prst="rect">
              <a:avLst/>
            </a:prstGeom>
            <a:solidFill>
              <a:srgbClr val="54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739456" y="3192331"/>
              <a:ext cx="646135" cy="289593"/>
            </a:xfrm>
            <a:prstGeom prst="rect">
              <a:avLst/>
            </a:prstGeom>
            <a:solidFill>
              <a:srgbClr val="42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739456" y="2033956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739456" y="2902737"/>
              <a:ext cx="646135" cy="289593"/>
            </a:xfrm>
            <a:prstGeom prst="rect">
              <a:avLst/>
            </a:prstGeom>
            <a:solidFill>
              <a:srgbClr val="38E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739456" y="1744362"/>
              <a:ext cx="646135" cy="289593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385591" y="2613143"/>
              <a:ext cx="646135" cy="289593"/>
            </a:xfrm>
            <a:prstGeom prst="rect">
              <a:avLst/>
            </a:prstGeom>
            <a:solidFill>
              <a:srgbClr val="13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385591" y="3771519"/>
              <a:ext cx="646135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385591" y="3481925"/>
              <a:ext cx="646135" cy="289593"/>
            </a:xfrm>
            <a:prstGeom prst="rect">
              <a:avLst/>
            </a:prstGeom>
            <a:solidFill>
              <a:srgbClr val="4B6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385591" y="2323549"/>
              <a:ext cx="646135" cy="289593"/>
            </a:xfrm>
            <a:prstGeom prst="rect">
              <a:avLst/>
            </a:prstGeom>
            <a:solidFill>
              <a:srgbClr val="537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385591" y="3192331"/>
              <a:ext cx="646135" cy="289593"/>
            </a:xfrm>
            <a:prstGeom prst="rect">
              <a:avLst/>
            </a:prstGeom>
            <a:solidFill>
              <a:srgbClr val="55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385591" y="2033956"/>
              <a:ext cx="646135" cy="289593"/>
            </a:xfrm>
            <a:prstGeom prst="rect">
              <a:avLst/>
            </a:prstGeom>
            <a:solidFill>
              <a:srgbClr val="33E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385591" y="2902737"/>
              <a:ext cx="646135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385591" y="1744362"/>
              <a:ext cx="646135" cy="289593"/>
            </a:xfrm>
            <a:prstGeom prst="rect">
              <a:avLst/>
            </a:prstGeom>
            <a:solidFill>
              <a:srgbClr val="558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164410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7210130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6.99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4579869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4625589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7.39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5226004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271724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7.29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7810546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7856266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6.95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5872140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5917860" y="1842218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7.17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6518275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6563995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7.13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662801" y="1256761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533460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725290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726709" y="1397587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085911" y="1538353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02179" y="1538294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72" name="pl71"/>
            <p:cNvSpPr/>
            <p:nvPr/>
          </p:nvSpPr>
          <p:spPr>
            <a:xfrm>
              <a:off x="477025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1638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06252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70865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35479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00092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316721" y="3846962"/>
              <a:ext cx="100322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276537" y="3555880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55389" y="3266345"/>
              <a:ext cx="35645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80212" y="3000921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863271" y="2687098"/>
              <a:ext cx="1456670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714205" y="2421198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944472" y="2131604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001389" y="181986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4347777" y="3916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347777" y="362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347777" y="3337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347777" y="304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347777" y="2757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347777" y="2468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347777" y="217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347777" y="1889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96" name="pic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086" y="4298839"/>
              <a:ext cx="1097280" cy="219455"/>
            </a:xfrm>
            <a:prstGeom prst="rect">
              <a:avLst/>
            </a:prstGeom>
          </p:spPr>
        </p:pic>
        <p:sp>
          <p:nvSpPr>
            <p:cNvPr id="97" name="tx96"/>
            <p:cNvSpPr/>
            <p:nvPr/>
          </p:nvSpPr>
          <p:spPr>
            <a:xfrm>
              <a:off x="7383708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31913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276542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273816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7495537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94872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40191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495537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94872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40191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222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61264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521951"/>
              <a:ext cx="54349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041156"/>
              <a:ext cx="19014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33966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655550"/>
              <a:ext cx="3500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733431"/>
              <a:ext cx="163186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271001"/>
              <a:ext cx="17788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348882"/>
              <a:ext cx="131886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87293"/>
              <a:ext cx="68120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906499"/>
              <a:ext cx="5245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656608"/>
              <a:ext cx="102961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8875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5658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64947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96924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1251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02866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33718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636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29887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25223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22082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6810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09088" y="2361914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971429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14784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19839" y="166777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7781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5607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5946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0.089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14838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3841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33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022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3440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88399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1599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676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2970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002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40877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4725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18765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38601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43575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6342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74216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06215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57825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587319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050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9899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62783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6673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0.011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65235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78522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95061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85839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2625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42286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69858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655550"/>
              <a:ext cx="26602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733431"/>
              <a:ext cx="15493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271001"/>
              <a:ext cx="26375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348882"/>
              <a:ext cx="18438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87293"/>
              <a:ext cx="105046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656608"/>
              <a:ext cx="190460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045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17490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2003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48710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46486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94257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75445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43.1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240831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4861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61647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713081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8880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556246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4515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3979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74604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340683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94829" y="16674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9475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465126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90611" y="2188846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5081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0.007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5746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444070"/>
              <a:ext cx="688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521951"/>
              <a:ext cx="5033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041156"/>
              <a:ext cx="18393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90094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348882"/>
              <a:ext cx="18144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87293"/>
              <a:ext cx="1068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941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097932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175813"/>
              <a:ext cx="10613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790207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868088"/>
              <a:ext cx="1211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666925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64854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21971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978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793534" y="253417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129582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160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227432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104652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58684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6455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1264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4376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51586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7537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02068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5" name="rc10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0.110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433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655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7164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329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035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7905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538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94509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9725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3925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1754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3107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462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776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2576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8208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913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6277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3441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1308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594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6186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2006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25416" y="305338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072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865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531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274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82792" y="227322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6565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0732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0989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3642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67893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5478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11046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0349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001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0.060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110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3254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08935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0350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48647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2923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6984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918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81908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79741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7194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8629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817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46668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78512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01805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168863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148532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15626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37957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776690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1945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6006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0855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36216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7192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56908" y="322645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07534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08272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78858" y="279242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5541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0.068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3254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52929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567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0220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5751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5751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40877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3254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52929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567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6523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9506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2625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3254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52929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567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294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88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553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3254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52929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27432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567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5228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3254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52929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227322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567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924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78512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3254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52929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65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82662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567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79242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42045" y="2224527"/>
              <a:ext cx="113755" cy="241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68441" y="2224527"/>
              <a:ext cx="113755" cy="241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121231" y="2176313"/>
              <a:ext cx="113755" cy="723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7626" y="1838819"/>
              <a:ext cx="113755" cy="4098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74021" y="2079886"/>
              <a:ext cx="113755" cy="168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500417" y="1670072"/>
              <a:ext cx="113755" cy="578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26812" y="1453111"/>
              <a:ext cx="113755" cy="7955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53207" y="2031673"/>
              <a:ext cx="113755" cy="2169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42045" y="3290401"/>
              <a:ext cx="113755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68441" y="3260643"/>
              <a:ext cx="113755" cy="595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94836" y="3290401"/>
              <a:ext cx="113755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247626" y="3052338"/>
              <a:ext cx="113755" cy="2678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74021" y="3290401"/>
              <a:ext cx="113755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500417" y="2873790"/>
              <a:ext cx="113755" cy="44636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626812" y="2635727"/>
              <a:ext cx="113755" cy="6844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753207" y="2963064"/>
              <a:ext cx="113755" cy="3570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42045" y="4364495"/>
              <a:ext cx="113755" cy="271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68441" y="4350900"/>
              <a:ext cx="113755" cy="407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994836" y="4378090"/>
              <a:ext cx="113755" cy="135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121231" y="4350900"/>
              <a:ext cx="113755" cy="407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247626" y="4038220"/>
              <a:ext cx="113755" cy="3534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374021" y="4282926"/>
              <a:ext cx="113755" cy="10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500417" y="3861488"/>
              <a:ext cx="113755" cy="5301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626812" y="3630376"/>
              <a:ext cx="113755" cy="7613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753207" y="4106194"/>
              <a:ext cx="113755" cy="2854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554624" y="1975184"/>
              <a:ext cx="113755" cy="2734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681020" y="2077727"/>
              <a:ext cx="113755" cy="1709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07415" y="1428284"/>
              <a:ext cx="113755" cy="8203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933810" y="1462466"/>
              <a:ext cx="113755" cy="7861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060205" y="2009365"/>
              <a:ext cx="113755" cy="2392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175439" y="3299458"/>
              <a:ext cx="113755" cy="207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554624" y="3133849"/>
              <a:ext cx="113755" cy="1863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681020" y="3258056"/>
              <a:ext cx="113755" cy="621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07415" y="2885434"/>
              <a:ext cx="113755" cy="4347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933810" y="2409308"/>
              <a:ext cx="113755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060205" y="3030343"/>
              <a:ext cx="113755" cy="2898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175439" y="4378090"/>
              <a:ext cx="113755" cy="135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554624" y="4160573"/>
              <a:ext cx="113755" cy="2311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681020" y="4282926"/>
              <a:ext cx="113755" cy="10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807415" y="3779919"/>
              <a:ext cx="113755" cy="6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933810" y="3480833"/>
              <a:ext cx="113755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060205" y="4106194"/>
              <a:ext cx="113755" cy="2854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356042" y="2221691"/>
              <a:ext cx="113755" cy="269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735227" y="2194748"/>
              <a:ext cx="113755" cy="538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861623" y="1817548"/>
              <a:ext cx="113755" cy="431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988018" y="2086976"/>
              <a:ext cx="113755" cy="1616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114413" y="1736720"/>
              <a:ext cx="113755" cy="5119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240808" y="1494234"/>
              <a:ext cx="113755" cy="7543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367203" y="1898377"/>
              <a:ext cx="113755" cy="3502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608832" y="3292557"/>
              <a:ext cx="113755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861623" y="3154550"/>
              <a:ext cx="113755" cy="1656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988018" y="3264956"/>
              <a:ext cx="113755" cy="552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114413" y="2906136"/>
              <a:ext cx="113755" cy="41402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240808" y="2464511"/>
              <a:ext cx="113755" cy="8556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367203" y="2933737"/>
              <a:ext cx="113755" cy="3864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356042" y="4377649"/>
              <a:ext cx="113755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608832" y="4377649"/>
              <a:ext cx="113755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735227" y="4363612"/>
              <a:ext cx="113755" cy="280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861623" y="4082889"/>
              <a:ext cx="113755" cy="3087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988018" y="4279395"/>
              <a:ext cx="113755" cy="1122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114413" y="3914454"/>
              <a:ext cx="113755" cy="4772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240808" y="3563550"/>
              <a:ext cx="113755" cy="8281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367203" y="4012708"/>
              <a:ext cx="113755" cy="3789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663040" y="2222609"/>
              <a:ext cx="113755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789435" y="2196585"/>
              <a:ext cx="113755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15830" y="2196585"/>
              <a:ext cx="113755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042226" y="2118512"/>
              <a:ext cx="113755" cy="130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168621" y="1754171"/>
              <a:ext cx="113755" cy="4944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95016" y="2092487"/>
              <a:ext cx="113755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21411" y="1936341"/>
              <a:ext cx="113755" cy="3122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547806" y="1337782"/>
              <a:ext cx="113755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674202" y="2092487"/>
              <a:ext cx="113755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042226" y="3290859"/>
              <a:ext cx="113755" cy="293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168621" y="3085758"/>
              <a:ext cx="113755" cy="2344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95016" y="3144358"/>
              <a:ext cx="113755" cy="1758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21411" y="3056458"/>
              <a:ext cx="113755" cy="2637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547806" y="2470456"/>
              <a:ext cx="113755" cy="8497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674202" y="2968558"/>
              <a:ext cx="113755" cy="351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663040" y="4377557"/>
              <a:ext cx="113755" cy="141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789435" y="4363429"/>
              <a:ext cx="113755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915830" y="4363429"/>
              <a:ext cx="113755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042226" y="4306917"/>
              <a:ext cx="113755" cy="847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168621" y="4010231"/>
              <a:ext cx="113755" cy="3814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95016" y="4222150"/>
              <a:ext cx="113755" cy="1695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21411" y="4094998"/>
              <a:ext cx="113755" cy="29668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547806" y="3487497"/>
              <a:ext cx="113755" cy="9041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674202" y="4137382"/>
              <a:ext cx="113755" cy="2543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6096433" y="2184122"/>
              <a:ext cx="113755" cy="64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6349224" y="2216378"/>
              <a:ext cx="113755" cy="322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475619" y="1861567"/>
              <a:ext cx="113755" cy="3870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602014" y="1990589"/>
              <a:ext cx="113755" cy="2580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728409" y="1797056"/>
              <a:ext cx="113755" cy="451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6854805" y="1409990"/>
              <a:ext cx="113755" cy="8386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6981200" y="1990589"/>
              <a:ext cx="113755" cy="2580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6475619" y="3025414"/>
              <a:ext cx="113755" cy="29474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6602014" y="3252141"/>
              <a:ext cx="113755" cy="6801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6728409" y="2844032"/>
              <a:ext cx="113755" cy="4761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854805" y="2526614"/>
              <a:ext cx="113755" cy="7935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6981200" y="3048087"/>
              <a:ext cx="113755" cy="27207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6096433" y="4363793"/>
              <a:ext cx="113755" cy="278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6349224" y="4377739"/>
              <a:ext cx="113755" cy="13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6475619" y="4043044"/>
              <a:ext cx="113755" cy="348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6602014" y="4238283"/>
              <a:ext cx="113755" cy="153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6728409" y="3903588"/>
              <a:ext cx="113755" cy="4880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6854805" y="3541001"/>
              <a:ext cx="113755" cy="8506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6981200" y="4112772"/>
              <a:ext cx="113755" cy="27891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277036" y="2218891"/>
              <a:ext cx="113755" cy="297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529827" y="2159407"/>
              <a:ext cx="113755" cy="89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656222" y="2159407"/>
              <a:ext cx="113755" cy="89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782617" y="1951213"/>
              <a:ext cx="113755" cy="297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909012" y="2129665"/>
              <a:ext cx="113755" cy="1189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8035408" y="1624050"/>
              <a:ext cx="113755" cy="6245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8161803" y="1415855"/>
              <a:ext cx="113755" cy="8327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8288198" y="2040439"/>
              <a:ext cx="113755" cy="2081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7782617" y="3114266"/>
              <a:ext cx="113755" cy="20589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7909012" y="3217213"/>
              <a:ext cx="113755" cy="10294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8035408" y="2702481"/>
              <a:ext cx="113755" cy="6176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8161803" y="2625271"/>
              <a:ext cx="113755" cy="6948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8288198" y="3037057"/>
              <a:ext cx="113755" cy="28310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277036" y="4377370"/>
              <a:ext cx="113755" cy="14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529827" y="4348740"/>
              <a:ext cx="113755" cy="42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656222" y="4348740"/>
              <a:ext cx="113755" cy="42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782617" y="4134014"/>
              <a:ext cx="113755" cy="2576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909012" y="4277164"/>
              <a:ext cx="113755" cy="114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8035408" y="3747507"/>
              <a:ext cx="113755" cy="6441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8161803" y="3604357"/>
              <a:ext cx="113755" cy="787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288198" y="4134014"/>
              <a:ext cx="113755" cy="2576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728760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984189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284994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796985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75361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7476166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9002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21623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15322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220724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5232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283921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51423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83022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621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82123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513722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545321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612823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64442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676021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74352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775122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806720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57" name="rc156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483)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448)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459837" y="27191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685390" y="22466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910943" y="2509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136495" y="31364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62048" y="2632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587601" y="273513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500689" y="240295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242" y="188797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951794" y="175860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177347" y="198304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6402900" y="208415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628453" y="203643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541541" y="259189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767093" y="2039119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992646" y="217333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218199" y="264642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6443752" y="233540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669305" y="239272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4237" y="230550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84663" y="2305502"/>
              <a:ext cx="0" cy="877002"/>
            </a:xfrm>
            <a:custGeom>
              <a:avLst/>
              <a:pathLst>
                <a:path w="0" h="877002">
                  <a:moveTo>
                    <a:pt x="0" y="0"/>
                  </a:moveTo>
                  <a:lnTo>
                    <a:pt x="0" y="87700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4237" y="318250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89790" y="189318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0216" y="1893189"/>
              <a:ext cx="0" cy="756608"/>
            </a:xfrm>
            <a:custGeom>
              <a:avLst/>
              <a:pathLst>
                <a:path w="0" h="756608">
                  <a:moveTo>
                    <a:pt x="0" y="0"/>
                  </a:moveTo>
                  <a:lnTo>
                    <a:pt x="0" y="75660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89790" y="264979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15343" y="207341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935769" y="2073417"/>
              <a:ext cx="0" cy="922805"/>
            </a:xfrm>
            <a:custGeom>
              <a:avLst/>
              <a:pathLst>
                <a:path w="0" h="922805">
                  <a:moveTo>
                    <a:pt x="0" y="0"/>
                  </a:moveTo>
                  <a:lnTo>
                    <a:pt x="0" y="92280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15343" y="299622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140896" y="263067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1321" y="2630672"/>
              <a:ext cx="0" cy="1061154"/>
            </a:xfrm>
            <a:custGeom>
              <a:avLst/>
              <a:pathLst>
                <a:path w="0" h="1061154">
                  <a:moveTo>
                    <a:pt x="0" y="0"/>
                  </a:moveTo>
                  <a:lnTo>
                    <a:pt x="0" y="106115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140896" y="369182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366448" y="214664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86874" y="2146648"/>
              <a:ext cx="0" cy="1021647"/>
            </a:xfrm>
            <a:custGeom>
              <a:avLst/>
              <a:pathLst>
                <a:path w="0" h="1021647">
                  <a:moveTo>
                    <a:pt x="0" y="0"/>
                  </a:moveTo>
                  <a:lnTo>
                    <a:pt x="0" y="102164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366448" y="316829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592001" y="224189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612427" y="2241893"/>
              <a:ext cx="0" cy="1036135"/>
            </a:xfrm>
            <a:custGeom>
              <a:avLst/>
              <a:pathLst>
                <a:path w="0" h="1036135">
                  <a:moveTo>
                    <a:pt x="0" y="0"/>
                  </a:moveTo>
                  <a:lnTo>
                    <a:pt x="0" y="10361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592001" y="327802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05089" y="180297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25515" y="1802974"/>
              <a:ext cx="0" cy="1249618"/>
            </a:xfrm>
            <a:custGeom>
              <a:avLst/>
              <a:pathLst>
                <a:path w="0" h="1249618">
                  <a:moveTo>
                    <a:pt x="0" y="0"/>
                  </a:moveTo>
                  <a:lnTo>
                    <a:pt x="0" y="124961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05089" y="305259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30642" y="155878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51068" y="1558781"/>
              <a:ext cx="0" cy="708029"/>
            </a:xfrm>
            <a:custGeom>
              <a:avLst/>
              <a:pathLst>
                <a:path w="0" h="708029">
                  <a:moveTo>
                    <a:pt x="0" y="0"/>
                  </a:moveTo>
                  <a:lnTo>
                    <a:pt x="0" y="70802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30642" y="226681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956194" y="137419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976620" y="1374190"/>
              <a:ext cx="0" cy="818474"/>
            </a:xfrm>
            <a:custGeom>
              <a:avLst/>
              <a:pathLst>
                <a:path w="0" h="818474">
                  <a:moveTo>
                    <a:pt x="0" y="0"/>
                  </a:moveTo>
                  <a:lnTo>
                    <a:pt x="0" y="81847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956194" y="219266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181747" y="155783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02173" y="1557837"/>
              <a:ext cx="0" cy="900066"/>
            </a:xfrm>
            <a:custGeom>
              <a:avLst/>
              <a:pathLst>
                <a:path w="0" h="900066">
                  <a:moveTo>
                    <a:pt x="0" y="0"/>
                  </a:moveTo>
                  <a:lnTo>
                    <a:pt x="0" y="90006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181747" y="245790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407300" y="173991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427726" y="1739917"/>
              <a:ext cx="0" cy="738128"/>
            </a:xfrm>
            <a:custGeom>
              <a:avLst/>
              <a:pathLst>
                <a:path w="0" h="738128">
                  <a:moveTo>
                    <a:pt x="0" y="0"/>
                  </a:moveTo>
                  <a:lnTo>
                    <a:pt x="0" y="73812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407300" y="247804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632853" y="169709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653279" y="1697092"/>
              <a:ext cx="0" cy="728338"/>
            </a:xfrm>
            <a:custGeom>
              <a:avLst/>
              <a:pathLst>
                <a:path w="0" h="728338">
                  <a:moveTo>
                    <a:pt x="0" y="0"/>
                  </a:moveTo>
                  <a:lnTo>
                    <a:pt x="0" y="72833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632853" y="242543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45941" y="225695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66367" y="2256950"/>
              <a:ext cx="0" cy="719538"/>
            </a:xfrm>
            <a:custGeom>
              <a:avLst/>
              <a:pathLst>
                <a:path w="0" h="719538">
                  <a:moveTo>
                    <a:pt x="0" y="0"/>
                  </a:moveTo>
                  <a:lnTo>
                    <a:pt x="0" y="71953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45941" y="297648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71493" y="180564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1919" y="1805645"/>
              <a:ext cx="0" cy="516600"/>
            </a:xfrm>
            <a:custGeom>
              <a:avLst/>
              <a:pathLst>
                <a:path w="0" h="516600">
                  <a:moveTo>
                    <a:pt x="0" y="0"/>
                  </a:moveTo>
                  <a:lnTo>
                    <a:pt x="0" y="51660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71493" y="232224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97046" y="188205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17472" y="1882053"/>
              <a:ext cx="0" cy="632207"/>
            </a:xfrm>
            <a:custGeom>
              <a:avLst/>
              <a:pathLst>
                <a:path w="0" h="632207">
                  <a:moveTo>
                    <a:pt x="0" y="0"/>
                  </a:moveTo>
                  <a:lnTo>
                    <a:pt x="0" y="63220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997046" y="251426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222599" y="2303354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3025" y="2303354"/>
              <a:ext cx="0" cy="735794"/>
            </a:xfrm>
            <a:custGeom>
              <a:avLst/>
              <a:pathLst>
                <a:path w="0" h="735794">
                  <a:moveTo>
                    <a:pt x="0" y="0"/>
                  </a:moveTo>
                  <a:lnTo>
                    <a:pt x="0" y="73579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222599" y="303914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448152" y="205291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468578" y="2052910"/>
              <a:ext cx="0" cy="614630"/>
            </a:xfrm>
            <a:custGeom>
              <a:avLst/>
              <a:pathLst>
                <a:path w="0" h="614630">
                  <a:moveTo>
                    <a:pt x="0" y="0"/>
                  </a:moveTo>
                  <a:lnTo>
                    <a:pt x="0" y="61463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448152" y="266754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673705" y="209737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694131" y="2097372"/>
              <a:ext cx="0" cy="640359"/>
            </a:xfrm>
            <a:custGeom>
              <a:avLst/>
              <a:pathLst>
                <a:path w="0" h="640359">
                  <a:moveTo>
                    <a:pt x="0" y="0"/>
                  </a:moveTo>
                  <a:lnTo>
                    <a:pt x="0" y="64035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673705" y="273773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871260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715226" y="3842061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038212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021890" y="3987471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25672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40405" y="4132943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84" name="rc8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483)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448)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516273" y="34388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757322" y="2564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2013" y="3097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409251" y="380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338841" y="3058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1606582" y="32873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875191"/>
                  </a:moveTo>
                  <a:lnTo>
                    <a:pt x="81461" y="882888"/>
                  </a:lnTo>
                  <a:lnTo>
                    <a:pt x="162922" y="890251"/>
                  </a:lnTo>
                  <a:lnTo>
                    <a:pt x="244383" y="897262"/>
                  </a:lnTo>
                  <a:lnTo>
                    <a:pt x="325844" y="903900"/>
                  </a:lnTo>
                  <a:lnTo>
                    <a:pt x="407305" y="910146"/>
                  </a:lnTo>
                  <a:lnTo>
                    <a:pt x="488766" y="915976"/>
                  </a:lnTo>
                  <a:lnTo>
                    <a:pt x="570228" y="921371"/>
                  </a:lnTo>
                  <a:lnTo>
                    <a:pt x="651689" y="926306"/>
                  </a:lnTo>
                  <a:lnTo>
                    <a:pt x="733150" y="930759"/>
                  </a:lnTo>
                  <a:lnTo>
                    <a:pt x="814611" y="934707"/>
                  </a:lnTo>
                  <a:lnTo>
                    <a:pt x="896072" y="938126"/>
                  </a:lnTo>
                  <a:lnTo>
                    <a:pt x="977533" y="940993"/>
                  </a:lnTo>
                  <a:lnTo>
                    <a:pt x="1058994" y="943286"/>
                  </a:lnTo>
                  <a:lnTo>
                    <a:pt x="1140456" y="944982"/>
                  </a:lnTo>
                  <a:lnTo>
                    <a:pt x="1221917" y="946061"/>
                  </a:lnTo>
                  <a:lnTo>
                    <a:pt x="1303378" y="946501"/>
                  </a:lnTo>
                  <a:lnTo>
                    <a:pt x="1384839" y="946286"/>
                  </a:lnTo>
                  <a:lnTo>
                    <a:pt x="1466300" y="945398"/>
                  </a:lnTo>
                  <a:lnTo>
                    <a:pt x="1547761" y="943823"/>
                  </a:lnTo>
                  <a:lnTo>
                    <a:pt x="1629223" y="941550"/>
                  </a:lnTo>
                  <a:lnTo>
                    <a:pt x="1710684" y="938569"/>
                  </a:lnTo>
                  <a:lnTo>
                    <a:pt x="1792145" y="934874"/>
                  </a:lnTo>
                  <a:lnTo>
                    <a:pt x="1873606" y="930462"/>
                  </a:lnTo>
                  <a:lnTo>
                    <a:pt x="1955067" y="925332"/>
                  </a:lnTo>
                  <a:lnTo>
                    <a:pt x="2036528" y="919488"/>
                  </a:lnTo>
                  <a:lnTo>
                    <a:pt x="2117989" y="912934"/>
                  </a:lnTo>
                  <a:lnTo>
                    <a:pt x="2199451" y="905681"/>
                  </a:lnTo>
                  <a:lnTo>
                    <a:pt x="2280912" y="897740"/>
                  </a:lnTo>
                  <a:lnTo>
                    <a:pt x="2362373" y="889123"/>
                  </a:lnTo>
                  <a:lnTo>
                    <a:pt x="2443834" y="879849"/>
                  </a:lnTo>
                  <a:lnTo>
                    <a:pt x="2525295" y="869934"/>
                  </a:lnTo>
                  <a:lnTo>
                    <a:pt x="2606756" y="859398"/>
                  </a:lnTo>
                  <a:lnTo>
                    <a:pt x="2688217" y="848263"/>
                  </a:lnTo>
                  <a:lnTo>
                    <a:pt x="2769679" y="836550"/>
                  </a:lnTo>
                  <a:lnTo>
                    <a:pt x="2851140" y="824282"/>
                  </a:lnTo>
                  <a:lnTo>
                    <a:pt x="2932601" y="811482"/>
                  </a:lnTo>
                  <a:lnTo>
                    <a:pt x="3014062" y="798174"/>
                  </a:lnTo>
                  <a:lnTo>
                    <a:pt x="3095523" y="784381"/>
                  </a:lnTo>
                  <a:lnTo>
                    <a:pt x="3176984" y="770125"/>
                  </a:lnTo>
                  <a:lnTo>
                    <a:pt x="3258446" y="755430"/>
                  </a:lnTo>
                  <a:lnTo>
                    <a:pt x="3339907" y="740317"/>
                  </a:lnTo>
                  <a:lnTo>
                    <a:pt x="3421368" y="724809"/>
                  </a:lnTo>
                  <a:lnTo>
                    <a:pt x="3502829" y="708925"/>
                  </a:lnTo>
                  <a:lnTo>
                    <a:pt x="3584290" y="692686"/>
                  </a:lnTo>
                  <a:lnTo>
                    <a:pt x="3665751" y="676110"/>
                  </a:lnTo>
                  <a:lnTo>
                    <a:pt x="3747212" y="659217"/>
                  </a:lnTo>
                  <a:lnTo>
                    <a:pt x="3828674" y="642023"/>
                  </a:lnTo>
                  <a:lnTo>
                    <a:pt x="3910135" y="624545"/>
                  </a:lnTo>
                  <a:lnTo>
                    <a:pt x="3991596" y="606798"/>
                  </a:lnTo>
                  <a:lnTo>
                    <a:pt x="4073057" y="588798"/>
                  </a:lnTo>
                  <a:lnTo>
                    <a:pt x="4154518" y="570558"/>
                  </a:lnTo>
                  <a:lnTo>
                    <a:pt x="4235979" y="552092"/>
                  </a:lnTo>
                  <a:lnTo>
                    <a:pt x="4317441" y="533412"/>
                  </a:lnTo>
                  <a:lnTo>
                    <a:pt x="4398902" y="514529"/>
                  </a:lnTo>
                  <a:lnTo>
                    <a:pt x="4480363" y="495456"/>
                  </a:lnTo>
                  <a:lnTo>
                    <a:pt x="4561824" y="476201"/>
                  </a:lnTo>
                  <a:lnTo>
                    <a:pt x="4643285" y="456776"/>
                  </a:lnTo>
                  <a:lnTo>
                    <a:pt x="4724746" y="437189"/>
                  </a:lnTo>
                  <a:lnTo>
                    <a:pt x="4806207" y="417448"/>
                  </a:lnTo>
                  <a:lnTo>
                    <a:pt x="4887669" y="397562"/>
                  </a:lnTo>
                  <a:lnTo>
                    <a:pt x="4969130" y="377539"/>
                  </a:lnTo>
                  <a:lnTo>
                    <a:pt x="5050591" y="357385"/>
                  </a:lnTo>
                  <a:lnTo>
                    <a:pt x="5132052" y="337107"/>
                  </a:lnTo>
                  <a:lnTo>
                    <a:pt x="5213513" y="316712"/>
                  </a:lnTo>
                  <a:lnTo>
                    <a:pt x="5294974" y="296205"/>
                  </a:lnTo>
                  <a:lnTo>
                    <a:pt x="5376435" y="275592"/>
                  </a:lnTo>
                  <a:lnTo>
                    <a:pt x="5457897" y="254879"/>
                  </a:lnTo>
                  <a:lnTo>
                    <a:pt x="5539358" y="234070"/>
                  </a:lnTo>
                  <a:lnTo>
                    <a:pt x="5620819" y="213170"/>
                  </a:lnTo>
                  <a:lnTo>
                    <a:pt x="5702280" y="192182"/>
                  </a:lnTo>
                  <a:lnTo>
                    <a:pt x="5783741" y="171113"/>
                  </a:lnTo>
                  <a:lnTo>
                    <a:pt x="5865202" y="149964"/>
                  </a:lnTo>
                  <a:lnTo>
                    <a:pt x="5946664" y="128740"/>
                  </a:lnTo>
                  <a:lnTo>
                    <a:pt x="6028125" y="107445"/>
                  </a:lnTo>
                  <a:lnTo>
                    <a:pt x="6109586" y="86081"/>
                  </a:lnTo>
                  <a:lnTo>
                    <a:pt x="6191047" y="64651"/>
                  </a:lnTo>
                  <a:lnTo>
                    <a:pt x="6272508" y="43160"/>
                  </a:lnTo>
                  <a:lnTo>
                    <a:pt x="6353969" y="21608"/>
                  </a:lnTo>
                  <a:lnTo>
                    <a:pt x="6435430" y="0"/>
                  </a:lnTo>
                  <a:lnTo>
                    <a:pt x="6435430" y="2362934"/>
                  </a:lnTo>
                  <a:lnTo>
                    <a:pt x="6353969" y="2350248"/>
                  </a:lnTo>
                  <a:lnTo>
                    <a:pt x="6272508" y="2337619"/>
                  </a:lnTo>
                  <a:lnTo>
                    <a:pt x="6191047" y="2325051"/>
                  </a:lnTo>
                  <a:lnTo>
                    <a:pt x="6109586" y="2312544"/>
                  </a:lnTo>
                  <a:lnTo>
                    <a:pt x="6028125" y="2300103"/>
                  </a:lnTo>
                  <a:lnTo>
                    <a:pt x="5946664" y="2287731"/>
                  </a:lnTo>
                  <a:lnTo>
                    <a:pt x="5865202" y="2275430"/>
                  </a:lnTo>
                  <a:lnTo>
                    <a:pt x="5783741" y="2263205"/>
                  </a:lnTo>
                  <a:lnTo>
                    <a:pt x="5702280" y="2251058"/>
                  </a:lnTo>
                  <a:lnTo>
                    <a:pt x="5620819" y="2238994"/>
                  </a:lnTo>
                  <a:lnTo>
                    <a:pt x="5539358" y="2227016"/>
                  </a:lnTo>
                  <a:lnTo>
                    <a:pt x="5457897" y="2215130"/>
                  </a:lnTo>
                  <a:lnTo>
                    <a:pt x="5376435" y="2203340"/>
                  </a:lnTo>
                  <a:lnTo>
                    <a:pt x="5294974" y="2191650"/>
                  </a:lnTo>
                  <a:lnTo>
                    <a:pt x="5213513" y="2180067"/>
                  </a:lnTo>
                  <a:lnTo>
                    <a:pt x="5132052" y="2168595"/>
                  </a:lnTo>
                  <a:lnTo>
                    <a:pt x="5050591" y="2157240"/>
                  </a:lnTo>
                  <a:lnTo>
                    <a:pt x="4969130" y="2146009"/>
                  </a:lnTo>
                  <a:lnTo>
                    <a:pt x="4887669" y="2134908"/>
                  </a:lnTo>
                  <a:lnTo>
                    <a:pt x="4806207" y="2123946"/>
                  </a:lnTo>
                  <a:lnTo>
                    <a:pt x="4724746" y="2113128"/>
                  </a:lnTo>
                  <a:lnTo>
                    <a:pt x="4643285" y="2102464"/>
                  </a:lnTo>
                  <a:lnTo>
                    <a:pt x="4561824" y="2091961"/>
                  </a:lnTo>
                  <a:lnTo>
                    <a:pt x="4480363" y="2081630"/>
                  </a:lnTo>
                  <a:lnTo>
                    <a:pt x="4398902" y="2071479"/>
                  </a:lnTo>
                  <a:lnTo>
                    <a:pt x="4317441" y="2061520"/>
                  </a:lnTo>
                  <a:lnTo>
                    <a:pt x="4235979" y="2051763"/>
                  </a:lnTo>
                  <a:lnTo>
                    <a:pt x="4154518" y="2042220"/>
                  </a:lnTo>
                  <a:lnTo>
                    <a:pt x="4073057" y="2032903"/>
                  </a:lnTo>
                  <a:lnTo>
                    <a:pt x="3991596" y="2023826"/>
                  </a:lnTo>
                  <a:lnTo>
                    <a:pt x="3910135" y="2015002"/>
                  </a:lnTo>
                  <a:lnTo>
                    <a:pt x="3828674" y="2006447"/>
                  </a:lnTo>
                  <a:lnTo>
                    <a:pt x="3747212" y="1998176"/>
                  </a:lnTo>
                  <a:lnTo>
                    <a:pt x="3665751" y="1990206"/>
                  </a:lnTo>
                  <a:lnTo>
                    <a:pt x="3584290" y="1982553"/>
                  </a:lnTo>
                  <a:lnTo>
                    <a:pt x="3502829" y="1975237"/>
                  </a:lnTo>
                  <a:lnTo>
                    <a:pt x="3421368" y="1968276"/>
                  </a:lnTo>
                  <a:lnTo>
                    <a:pt x="3339907" y="1961691"/>
                  </a:lnTo>
                  <a:lnTo>
                    <a:pt x="3258446" y="1955501"/>
                  </a:lnTo>
                  <a:lnTo>
                    <a:pt x="3176984" y="1949729"/>
                  </a:lnTo>
                  <a:lnTo>
                    <a:pt x="3095523" y="1944397"/>
                  </a:lnTo>
                  <a:lnTo>
                    <a:pt x="3014062" y="1939526"/>
                  </a:lnTo>
                  <a:lnTo>
                    <a:pt x="2932601" y="1935141"/>
                  </a:lnTo>
                  <a:lnTo>
                    <a:pt x="2851140" y="1931264"/>
                  </a:lnTo>
                  <a:lnTo>
                    <a:pt x="2769679" y="1927920"/>
                  </a:lnTo>
                  <a:lnTo>
                    <a:pt x="2688217" y="1925130"/>
                  </a:lnTo>
                  <a:lnTo>
                    <a:pt x="2606756" y="1922917"/>
                  </a:lnTo>
                  <a:lnTo>
                    <a:pt x="2525295" y="1921305"/>
                  </a:lnTo>
                  <a:lnTo>
                    <a:pt x="2443834" y="1920313"/>
                  </a:lnTo>
                  <a:lnTo>
                    <a:pt x="2362373" y="1919961"/>
                  </a:lnTo>
                  <a:lnTo>
                    <a:pt x="2280912" y="1920268"/>
                  </a:lnTo>
                  <a:lnTo>
                    <a:pt x="2199451" y="1921249"/>
                  </a:lnTo>
                  <a:lnTo>
                    <a:pt x="2117989" y="1922919"/>
                  </a:lnTo>
                  <a:lnTo>
                    <a:pt x="2036528" y="1925289"/>
                  </a:lnTo>
                  <a:lnTo>
                    <a:pt x="1955067" y="1928368"/>
                  </a:lnTo>
                  <a:lnTo>
                    <a:pt x="1873606" y="1932161"/>
                  </a:lnTo>
                  <a:lnTo>
                    <a:pt x="1792145" y="1936672"/>
                  </a:lnTo>
                  <a:lnTo>
                    <a:pt x="1710684" y="1941900"/>
                  </a:lnTo>
                  <a:lnTo>
                    <a:pt x="1629223" y="1947842"/>
                  </a:lnTo>
                  <a:lnTo>
                    <a:pt x="1547761" y="1954492"/>
                  </a:lnTo>
                  <a:lnTo>
                    <a:pt x="1466300" y="1961840"/>
                  </a:lnTo>
                  <a:lnTo>
                    <a:pt x="1384839" y="1969875"/>
                  </a:lnTo>
                  <a:lnTo>
                    <a:pt x="1303378" y="1978583"/>
                  </a:lnTo>
                  <a:lnTo>
                    <a:pt x="1221917" y="1987946"/>
                  </a:lnTo>
                  <a:lnTo>
                    <a:pt x="1140456" y="1997948"/>
                  </a:lnTo>
                  <a:lnTo>
                    <a:pt x="1058994" y="2008567"/>
                  </a:lnTo>
                  <a:lnTo>
                    <a:pt x="977533" y="2019783"/>
                  </a:lnTo>
                  <a:lnTo>
                    <a:pt x="896072" y="2031573"/>
                  </a:lnTo>
                  <a:lnTo>
                    <a:pt x="814611" y="2043915"/>
                  </a:lnTo>
                  <a:lnTo>
                    <a:pt x="733150" y="2056786"/>
                  </a:lnTo>
                  <a:lnTo>
                    <a:pt x="651689" y="2070162"/>
                  </a:lnTo>
                  <a:lnTo>
                    <a:pt x="570228" y="2084021"/>
                  </a:lnTo>
                  <a:lnTo>
                    <a:pt x="488766" y="2098338"/>
                  </a:lnTo>
                  <a:lnTo>
                    <a:pt x="407305" y="2113092"/>
                  </a:lnTo>
                  <a:lnTo>
                    <a:pt x="325844" y="2128260"/>
                  </a:lnTo>
                  <a:lnTo>
                    <a:pt x="244383" y="2143821"/>
                  </a:lnTo>
                  <a:lnTo>
                    <a:pt x="162922" y="2159755"/>
                  </a:lnTo>
                  <a:lnTo>
                    <a:pt x="81461" y="2176041"/>
                  </a:lnTo>
                  <a:lnTo>
                    <a:pt x="0" y="219266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31408" y="1800313"/>
              <a:ext cx="6435430" cy="946501"/>
            </a:xfrm>
            <a:custGeom>
              <a:avLst/>
              <a:pathLst>
                <a:path w="6435430" h="946501">
                  <a:moveTo>
                    <a:pt x="0" y="875191"/>
                  </a:moveTo>
                  <a:lnTo>
                    <a:pt x="81461" y="882888"/>
                  </a:lnTo>
                  <a:lnTo>
                    <a:pt x="162922" y="890251"/>
                  </a:lnTo>
                  <a:lnTo>
                    <a:pt x="244383" y="897262"/>
                  </a:lnTo>
                  <a:lnTo>
                    <a:pt x="325844" y="903900"/>
                  </a:lnTo>
                  <a:lnTo>
                    <a:pt x="407305" y="910146"/>
                  </a:lnTo>
                  <a:lnTo>
                    <a:pt x="488766" y="915976"/>
                  </a:lnTo>
                  <a:lnTo>
                    <a:pt x="570228" y="921371"/>
                  </a:lnTo>
                  <a:lnTo>
                    <a:pt x="651689" y="926306"/>
                  </a:lnTo>
                  <a:lnTo>
                    <a:pt x="733150" y="930759"/>
                  </a:lnTo>
                  <a:lnTo>
                    <a:pt x="814611" y="934707"/>
                  </a:lnTo>
                  <a:lnTo>
                    <a:pt x="896072" y="938126"/>
                  </a:lnTo>
                  <a:lnTo>
                    <a:pt x="977533" y="940993"/>
                  </a:lnTo>
                  <a:lnTo>
                    <a:pt x="1058994" y="943286"/>
                  </a:lnTo>
                  <a:lnTo>
                    <a:pt x="1140456" y="944982"/>
                  </a:lnTo>
                  <a:lnTo>
                    <a:pt x="1221917" y="946061"/>
                  </a:lnTo>
                  <a:lnTo>
                    <a:pt x="1303378" y="946501"/>
                  </a:lnTo>
                  <a:lnTo>
                    <a:pt x="1384839" y="946286"/>
                  </a:lnTo>
                  <a:lnTo>
                    <a:pt x="1466300" y="945398"/>
                  </a:lnTo>
                  <a:lnTo>
                    <a:pt x="1547761" y="943823"/>
                  </a:lnTo>
                  <a:lnTo>
                    <a:pt x="1629223" y="941550"/>
                  </a:lnTo>
                  <a:lnTo>
                    <a:pt x="1710684" y="938569"/>
                  </a:lnTo>
                  <a:lnTo>
                    <a:pt x="1792145" y="934874"/>
                  </a:lnTo>
                  <a:lnTo>
                    <a:pt x="1873606" y="930462"/>
                  </a:lnTo>
                  <a:lnTo>
                    <a:pt x="1955067" y="925332"/>
                  </a:lnTo>
                  <a:lnTo>
                    <a:pt x="2036528" y="919488"/>
                  </a:lnTo>
                  <a:lnTo>
                    <a:pt x="2117989" y="912934"/>
                  </a:lnTo>
                  <a:lnTo>
                    <a:pt x="2199451" y="905681"/>
                  </a:lnTo>
                  <a:lnTo>
                    <a:pt x="2280912" y="897740"/>
                  </a:lnTo>
                  <a:lnTo>
                    <a:pt x="2362373" y="889123"/>
                  </a:lnTo>
                  <a:lnTo>
                    <a:pt x="2443834" y="879849"/>
                  </a:lnTo>
                  <a:lnTo>
                    <a:pt x="2525295" y="869934"/>
                  </a:lnTo>
                  <a:lnTo>
                    <a:pt x="2606756" y="859398"/>
                  </a:lnTo>
                  <a:lnTo>
                    <a:pt x="2688217" y="848263"/>
                  </a:lnTo>
                  <a:lnTo>
                    <a:pt x="2769679" y="836550"/>
                  </a:lnTo>
                  <a:lnTo>
                    <a:pt x="2851140" y="824282"/>
                  </a:lnTo>
                  <a:lnTo>
                    <a:pt x="2932601" y="811482"/>
                  </a:lnTo>
                  <a:lnTo>
                    <a:pt x="3014062" y="798174"/>
                  </a:lnTo>
                  <a:lnTo>
                    <a:pt x="3095523" y="784381"/>
                  </a:lnTo>
                  <a:lnTo>
                    <a:pt x="3176984" y="770125"/>
                  </a:lnTo>
                  <a:lnTo>
                    <a:pt x="3258446" y="755430"/>
                  </a:lnTo>
                  <a:lnTo>
                    <a:pt x="3339907" y="740317"/>
                  </a:lnTo>
                  <a:lnTo>
                    <a:pt x="3421368" y="724809"/>
                  </a:lnTo>
                  <a:lnTo>
                    <a:pt x="3502829" y="708925"/>
                  </a:lnTo>
                  <a:lnTo>
                    <a:pt x="3584290" y="692686"/>
                  </a:lnTo>
                  <a:lnTo>
                    <a:pt x="3665751" y="676110"/>
                  </a:lnTo>
                  <a:lnTo>
                    <a:pt x="3747212" y="659217"/>
                  </a:lnTo>
                  <a:lnTo>
                    <a:pt x="3828674" y="642023"/>
                  </a:lnTo>
                  <a:lnTo>
                    <a:pt x="3910135" y="624545"/>
                  </a:lnTo>
                  <a:lnTo>
                    <a:pt x="3991596" y="606798"/>
                  </a:lnTo>
                  <a:lnTo>
                    <a:pt x="4073057" y="588798"/>
                  </a:lnTo>
                  <a:lnTo>
                    <a:pt x="4154518" y="570558"/>
                  </a:lnTo>
                  <a:lnTo>
                    <a:pt x="4235979" y="552092"/>
                  </a:lnTo>
                  <a:lnTo>
                    <a:pt x="4317441" y="533412"/>
                  </a:lnTo>
                  <a:lnTo>
                    <a:pt x="4398902" y="514529"/>
                  </a:lnTo>
                  <a:lnTo>
                    <a:pt x="4480363" y="495456"/>
                  </a:lnTo>
                  <a:lnTo>
                    <a:pt x="4561824" y="476201"/>
                  </a:lnTo>
                  <a:lnTo>
                    <a:pt x="4643285" y="456776"/>
                  </a:lnTo>
                  <a:lnTo>
                    <a:pt x="4724746" y="437189"/>
                  </a:lnTo>
                  <a:lnTo>
                    <a:pt x="4806207" y="417448"/>
                  </a:lnTo>
                  <a:lnTo>
                    <a:pt x="4887669" y="397562"/>
                  </a:lnTo>
                  <a:lnTo>
                    <a:pt x="4969130" y="377539"/>
                  </a:lnTo>
                  <a:lnTo>
                    <a:pt x="5050591" y="357385"/>
                  </a:lnTo>
                  <a:lnTo>
                    <a:pt x="5132052" y="337107"/>
                  </a:lnTo>
                  <a:lnTo>
                    <a:pt x="5213513" y="316712"/>
                  </a:lnTo>
                  <a:lnTo>
                    <a:pt x="5294974" y="296205"/>
                  </a:lnTo>
                  <a:lnTo>
                    <a:pt x="5376435" y="275592"/>
                  </a:lnTo>
                  <a:lnTo>
                    <a:pt x="5457897" y="254879"/>
                  </a:lnTo>
                  <a:lnTo>
                    <a:pt x="5539358" y="234070"/>
                  </a:lnTo>
                  <a:lnTo>
                    <a:pt x="5620819" y="213170"/>
                  </a:lnTo>
                  <a:lnTo>
                    <a:pt x="5702280" y="192182"/>
                  </a:lnTo>
                  <a:lnTo>
                    <a:pt x="5783741" y="171113"/>
                  </a:lnTo>
                  <a:lnTo>
                    <a:pt x="5865202" y="149964"/>
                  </a:lnTo>
                  <a:lnTo>
                    <a:pt x="5946664" y="128740"/>
                  </a:lnTo>
                  <a:lnTo>
                    <a:pt x="6028125" y="107445"/>
                  </a:lnTo>
                  <a:lnTo>
                    <a:pt x="6109586" y="86081"/>
                  </a:lnTo>
                  <a:lnTo>
                    <a:pt x="6191047" y="64651"/>
                  </a:lnTo>
                  <a:lnTo>
                    <a:pt x="6272508" y="43160"/>
                  </a:lnTo>
                  <a:lnTo>
                    <a:pt x="6353969" y="21608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3720275"/>
              <a:ext cx="6435430" cy="442972"/>
            </a:xfrm>
            <a:custGeom>
              <a:avLst/>
              <a:pathLst>
                <a:path w="6435430" h="442972">
                  <a:moveTo>
                    <a:pt x="6435430" y="442972"/>
                  </a:moveTo>
                  <a:lnTo>
                    <a:pt x="6353969" y="430286"/>
                  </a:lnTo>
                  <a:lnTo>
                    <a:pt x="6272508" y="417658"/>
                  </a:lnTo>
                  <a:lnTo>
                    <a:pt x="6191047" y="405089"/>
                  </a:lnTo>
                  <a:lnTo>
                    <a:pt x="6109586" y="392583"/>
                  </a:lnTo>
                  <a:lnTo>
                    <a:pt x="6028125" y="380142"/>
                  </a:lnTo>
                  <a:lnTo>
                    <a:pt x="5946664" y="367770"/>
                  </a:lnTo>
                  <a:lnTo>
                    <a:pt x="5865202" y="355469"/>
                  </a:lnTo>
                  <a:lnTo>
                    <a:pt x="5783741" y="343243"/>
                  </a:lnTo>
                  <a:lnTo>
                    <a:pt x="5702280" y="331096"/>
                  </a:lnTo>
                  <a:lnTo>
                    <a:pt x="5620819" y="319032"/>
                  </a:lnTo>
                  <a:lnTo>
                    <a:pt x="5539358" y="307055"/>
                  </a:lnTo>
                  <a:lnTo>
                    <a:pt x="5457897" y="295169"/>
                  </a:lnTo>
                  <a:lnTo>
                    <a:pt x="5376435" y="283378"/>
                  </a:lnTo>
                  <a:lnTo>
                    <a:pt x="5294974" y="271689"/>
                  </a:lnTo>
                  <a:lnTo>
                    <a:pt x="5213513" y="260105"/>
                  </a:lnTo>
                  <a:lnTo>
                    <a:pt x="5132052" y="248633"/>
                  </a:lnTo>
                  <a:lnTo>
                    <a:pt x="5050591" y="237278"/>
                  </a:lnTo>
                  <a:lnTo>
                    <a:pt x="4969130" y="226047"/>
                  </a:lnTo>
                  <a:lnTo>
                    <a:pt x="4887669" y="214947"/>
                  </a:lnTo>
                  <a:lnTo>
                    <a:pt x="4806207" y="203984"/>
                  </a:lnTo>
                  <a:lnTo>
                    <a:pt x="4724746" y="193166"/>
                  </a:lnTo>
                  <a:lnTo>
                    <a:pt x="4643285" y="182502"/>
                  </a:lnTo>
                  <a:lnTo>
                    <a:pt x="4561824" y="172000"/>
                  </a:lnTo>
                  <a:lnTo>
                    <a:pt x="4480363" y="161668"/>
                  </a:lnTo>
                  <a:lnTo>
                    <a:pt x="4398902" y="151518"/>
                  </a:lnTo>
                  <a:lnTo>
                    <a:pt x="4317441" y="141559"/>
                  </a:lnTo>
                  <a:lnTo>
                    <a:pt x="4235979" y="131801"/>
                  </a:lnTo>
                  <a:lnTo>
                    <a:pt x="4154518" y="122258"/>
                  </a:lnTo>
                  <a:lnTo>
                    <a:pt x="4073057" y="112942"/>
                  </a:lnTo>
                  <a:lnTo>
                    <a:pt x="3991596" y="103864"/>
                  </a:lnTo>
                  <a:lnTo>
                    <a:pt x="3910135" y="95041"/>
                  </a:lnTo>
                  <a:lnTo>
                    <a:pt x="3828674" y="86486"/>
                  </a:lnTo>
                  <a:lnTo>
                    <a:pt x="3747212" y="78215"/>
                  </a:lnTo>
                  <a:lnTo>
                    <a:pt x="3665751" y="70244"/>
                  </a:lnTo>
                  <a:lnTo>
                    <a:pt x="3584290" y="62592"/>
                  </a:lnTo>
                  <a:lnTo>
                    <a:pt x="3502829" y="55276"/>
                  </a:lnTo>
                  <a:lnTo>
                    <a:pt x="3421368" y="48315"/>
                  </a:lnTo>
                  <a:lnTo>
                    <a:pt x="3339907" y="41729"/>
                  </a:lnTo>
                  <a:lnTo>
                    <a:pt x="3258446" y="35540"/>
                  </a:lnTo>
                  <a:lnTo>
                    <a:pt x="3176984" y="29768"/>
                  </a:lnTo>
                  <a:lnTo>
                    <a:pt x="3095523" y="24435"/>
                  </a:lnTo>
                  <a:lnTo>
                    <a:pt x="3014062" y="19565"/>
                  </a:lnTo>
                  <a:lnTo>
                    <a:pt x="2932601" y="15179"/>
                  </a:lnTo>
                  <a:lnTo>
                    <a:pt x="2851140" y="11303"/>
                  </a:lnTo>
                  <a:lnTo>
                    <a:pt x="2769679" y="7958"/>
                  </a:lnTo>
                  <a:lnTo>
                    <a:pt x="2688217" y="5168"/>
                  </a:lnTo>
                  <a:lnTo>
                    <a:pt x="2606756" y="2956"/>
                  </a:lnTo>
                  <a:lnTo>
                    <a:pt x="2525295" y="1343"/>
                  </a:lnTo>
                  <a:lnTo>
                    <a:pt x="2443834" y="351"/>
                  </a:lnTo>
                  <a:lnTo>
                    <a:pt x="2362373" y="0"/>
                  </a:lnTo>
                  <a:lnTo>
                    <a:pt x="2280912" y="306"/>
                  </a:lnTo>
                  <a:lnTo>
                    <a:pt x="2199451" y="1288"/>
                  </a:lnTo>
                  <a:lnTo>
                    <a:pt x="2117989" y="2958"/>
                  </a:lnTo>
                  <a:lnTo>
                    <a:pt x="2036528" y="5327"/>
                  </a:lnTo>
                  <a:lnTo>
                    <a:pt x="1955067" y="8406"/>
                  </a:lnTo>
                  <a:lnTo>
                    <a:pt x="1873606" y="12199"/>
                  </a:lnTo>
                  <a:lnTo>
                    <a:pt x="1792145" y="16710"/>
                  </a:lnTo>
                  <a:lnTo>
                    <a:pt x="1710684" y="21938"/>
                  </a:lnTo>
                  <a:lnTo>
                    <a:pt x="1629223" y="27880"/>
                  </a:lnTo>
                  <a:lnTo>
                    <a:pt x="1547761" y="34530"/>
                  </a:lnTo>
                  <a:lnTo>
                    <a:pt x="1466300" y="41878"/>
                  </a:lnTo>
                  <a:lnTo>
                    <a:pt x="1384839" y="49913"/>
                  </a:lnTo>
                  <a:lnTo>
                    <a:pt x="1303378" y="58621"/>
                  </a:lnTo>
                  <a:lnTo>
                    <a:pt x="1221917" y="67985"/>
                  </a:lnTo>
                  <a:lnTo>
                    <a:pt x="1140456" y="77986"/>
                  </a:lnTo>
                  <a:lnTo>
                    <a:pt x="1058994" y="88605"/>
                  </a:lnTo>
                  <a:lnTo>
                    <a:pt x="977533" y="99821"/>
                  </a:lnTo>
                  <a:lnTo>
                    <a:pt x="896072" y="111612"/>
                  </a:lnTo>
                  <a:lnTo>
                    <a:pt x="814611" y="123954"/>
                  </a:lnTo>
                  <a:lnTo>
                    <a:pt x="733150" y="136825"/>
                  </a:lnTo>
                  <a:lnTo>
                    <a:pt x="651689" y="150201"/>
                  </a:lnTo>
                  <a:lnTo>
                    <a:pt x="570228" y="164059"/>
                  </a:lnTo>
                  <a:lnTo>
                    <a:pt x="488766" y="178376"/>
                  </a:lnTo>
                  <a:lnTo>
                    <a:pt x="407305" y="193130"/>
                  </a:lnTo>
                  <a:lnTo>
                    <a:pt x="325844" y="208298"/>
                  </a:lnTo>
                  <a:lnTo>
                    <a:pt x="244383" y="223859"/>
                  </a:lnTo>
                  <a:lnTo>
                    <a:pt x="162922" y="239793"/>
                  </a:lnTo>
                  <a:lnTo>
                    <a:pt x="81461" y="256080"/>
                  </a:lnTo>
                  <a:lnTo>
                    <a:pt x="0" y="272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981780"/>
              <a:ext cx="6435430" cy="352459"/>
            </a:xfrm>
            <a:custGeom>
              <a:avLst/>
              <a:pathLst>
                <a:path w="6435430" h="352459">
                  <a:moveTo>
                    <a:pt x="0" y="352459"/>
                  </a:moveTo>
                  <a:lnTo>
                    <a:pt x="81461" y="347998"/>
                  </a:lnTo>
                  <a:lnTo>
                    <a:pt x="162922" y="343536"/>
                  </a:lnTo>
                  <a:lnTo>
                    <a:pt x="244383" y="339075"/>
                  </a:lnTo>
                  <a:lnTo>
                    <a:pt x="325844" y="334613"/>
                  </a:lnTo>
                  <a:lnTo>
                    <a:pt x="407305" y="330152"/>
                  </a:lnTo>
                  <a:lnTo>
                    <a:pt x="488766" y="325690"/>
                  </a:lnTo>
                  <a:lnTo>
                    <a:pt x="570228" y="321229"/>
                  </a:lnTo>
                  <a:lnTo>
                    <a:pt x="651689" y="316767"/>
                  </a:lnTo>
                  <a:lnTo>
                    <a:pt x="733150" y="312305"/>
                  </a:lnTo>
                  <a:lnTo>
                    <a:pt x="814611" y="307844"/>
                  </a:lnTo>
                  <a:lnTo>
                    <a:pt x="896072" y="303382"/>
                  </a:lnTo>
                  <a:lnTo>
                    <a:pt x="977533" y="298921"/>
                  </a:lnTo>
                  <a:lnTo>
                    <a:pt x="1058994" y="294459"/>
                  </a:lnTo>
                  <a:lnTo>
                    <a:pt x="1140456" y="289998"/>
                  </a:lnTo>
                  <a:lnTo>
                    <a:pt x="1221917" y="285536"/>
                  </a:lnTo>
                  <a:lnTo>
                    <a:pt x="1303378" y="281075"/>
                  </a:lnTo>
                  <a:lnTo>
                    <a:pt x="1384839" y="276613"/>
                  </a:lnTo>
                  <a:lnTo>
                    <a:pt x="1466300" y="272152"/>
                  </a:lnTo>
                  <a:lnTo>
                    <a:pt x="1547761" y="267690"/>
                  </a:lnTo>
                  <a:lnTo>
                    <a:pt x="1629223" y="263229"/>
                  </a:lnTo>
                  <a:lnTo>
                    <a:pt x="1710684" y="258767"/>
                  </a:lnTo>
                  <a:lnTo>
                    <a:pt x="1792145" y="254306"/>
                  </a:lnTo>
                  <a:lnTo>
                    <a:pt x="1873606" y="249844"/>
                  </a:lnTo>
                  <a:lnTo>
                    <a:pt x="1955067" y="245383"/>
                  </a:lnTo>
                  <a:lnTo>
                    <a:pt x="2036528" y="240921"/>
                  </a:lnTo>
                  <a:lnTo>
                    <a:pt x="2117989" y="236460"/>
                  </a:lnTo>
                  <a:lnTo>
                    <a:pt x="2199451" y="231998"/>
                  </a:lnTo>
                  <a:lnTo>
                    <a:pt x="2280912" y="227537"/>
                  </a:lnTo>
                  <a:lnTo>
                    <a:pt x="2362373" y="223075"/>
                  </a:lnTo>
                  <a:lnTo>
                    <a:pt x="2443834" y="218614"/>
                  </a:lnTo>
                  <a:lnTo>
                    <a:pt x="2525295" y="214152"/>
                  </a:lnTo>
                  <a:lnTo>
                    <a:pt x="2606756" y="209691"/>
                  </a:lnTo>
                  <a:lnTo>
                    <a:pt x="2688217" y="205229"/>
                  </a:lnTo>
                  <a:lnTo>
                    <a:pt x="2769679" y="200768"/>
                  </a:lnTo>
                  <a:lnTo>
                    <a:pt x="2851140" y="196306"/>
                  </a:lnTo>
                  <a:lnTo>
                    <a:pt x="2932601" y="191845"/>
                  </a:lnTo>
                  <a:lnTo>
                    <a:pt x="3014062" y="187383"/>
                  </a:lnTo>
                  <a:lnTo>
                    <a:pt x="3095523" y="182922"/>
                  </a:lnTo>
                  <a:lnTo>
                    <a:pt x="3176984" y="178460"/>
                  </a:lnTo>
                  <a:lnTo>
                    <a:pt x="3258446" y="173999"/>
                  </a:lnTo>
                  <a:lnTo>
                    <a:pt x="3339907" y="169537"/>
                  </a:lnTo>
                  <a:lnTo>
                    <a:pt x="3421368" y="165076"/>
                  </a:lnTo>
                  <a:lnTo>
                    <a:pt x="3502829" y="160614"/>
                  </a:lnTo>
                  <a:lnTo>
                    <a:pt x="3584290" y="156152"/>
                  </a:lnTo>
                  <a:lnTo>
                    <a:pt x="3665751" y="151691"/>
                  </a:lnTo>
                  <a:lnTo>
                    <a:pt x="3747212" y="147229"/>
                  </a:lnTo>
                  <a:lnTo>
                    <a:pt x="3828674" y="142768"/>
                  </a:lnTo>
                  <a:lnTo>
                    <a:pt x="3910135" y="138306"/>
                  </a:lnTo>
                  <a:lnTo>
                    <a:pt x="3991596" y="133845"/>
                  </a:lnTo>
                  <a:lnTo>
                    <a:pt x="4073057" y="129383"/>
                  </a:lnTo>
                  <a:lnTo>
                    <a:pt x="4154518" y="124922"/>
                  </a:lnTo>
                  <a:lnTo>
                    <a:pt x="4235979" y="120460"/>
                  </a:lnTo>
                  <a:lnTo>
                    <a:pt x="4317441" y="115999"/>
                  </a:lnTo>
                  <a:lnTo>
                    <a:pt x="4398902" y="111537"/>
                  </a:lnTo>
                  <a:lnTo>
                    <a:pt x="4480363" y="107076"/>
                  </a:lnTo>
                  <a:lnTo>
                    <a:pt x="4561824" y="102614"/>
                  </a:lnTo>
                  <a:lnTo>
                    <a:pt x="4643285" y="98153"/>
                  </a:lnTo>
                  <a:lnTo>
                    <a:pt x="4724746" y="93691"/>
                  </a:lnTo>
                  <a:lnTo>
                    <a:pt x="4806207" y="89230"/>
                  </a:lnTo>
                  <a:lnTo>
                    <a:pt x="4887669" y="84768"/>
                  </a:lnTo>
                  <a:lnTo>
                    <a:pt x="4969130" y="80307"/>
                  </a:lnTo>
                  <a:lnTo>
                    <a:pt x="5050591" y="75845"/>
                  </a:lnTo>
                  <a:lnTo>
                    <a:pt x="5132052" y="71384"/>
                  </a:lnTo>
                  <a:lnTo>
                    <a:pt x="5213513" y="66922"/>
                  </a:lnTo>
                  <a:lnTo>
                    <a:pt x="5294974" y="62461"/>
                  </a:lnTo>
                  <a:lnTo>
                    <a:pt x="5376435" y="57999"/>
                  </a:lnTo>
                  <a:lnTo>
                    <a:pt x="5457897" y="53538"/>
                  </a:lnTo>
                  <a:lnTo>
                    <a:pt x="5539358" y="49076"/>
                  </a:lnTo>
                  <a:lnTo>
                    <a:pt x="5620819" y="44615"/>
                  </a:lnTo>
                  <a:lnTo>
                    <a:pt x="5702280" y="40153"/>
                  </a:lnTo>
                  <a:lnTo>
                    <a:pt x="5783741" y="35692"/>
                  </a:lnTo>
                  <a:lnTo>
                    <a:pt x="5865202" y="31230"/>
                  </a:lnTo>
                  <a:lnTo>
                    <a:pt x="5946664" y="26769"/>
                  </a:lnTo>
                  <a:lnTo>
                    <a:pt x="6028125" y="22307"/>
                  </a:lnTo>
                  <a:lnTo>
                    <a:pt x="6109586" y="17846"/>
                  </a:lnTo>
                  <a:lnTo>
                    <a:pt x="6191047" y="13384"/>
                  </a:lnTo>
                  <a:lnTo>
                    <a:pt x="6272508" y="8923"/>
                  </a:lnTo>
                  <a:lnTo>
                    <a:pt x="6353969" y="4461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177711" y="3516260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223431" y="3530763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2597946" y="2622556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643666" y="2637059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324677" y="3026676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370397" y="3041179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1445424" y="3882582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491144" y="3897085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2236736" y="2853213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282456" y="2867647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1694490" y="3136797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40210" y="3151231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0459" y="3933850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70459" y="3217405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70459" y="2499347"/>
              <a:ext cx="176547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7.3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1784887"/>
              <a:ext cx="176547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7.4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574708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380712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186716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992721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09636" y="1220982"/>
              <a:ext cx="495274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-0.13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617138"/>
              <a:ext cx="61264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95019"/>
              <a:ext cx="51064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521951"/>
              <a:ext cx="15798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7729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560362"/>
              <a:ext cx="13500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655550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733431"/>
              <a:ext cx="3537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271001"/>
              <a:ext cx="17788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348882"/>
              <a:ext cx="96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87293"/>
              <a:ext cx="17199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175813"/>
              <a:ext cx="16075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790207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868088"/>
              <a:ext cx="3106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902866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00866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7004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6315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40239" y="357233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25223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64392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6810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41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2412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010189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97756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3969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009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0.077 if recommended adjustments made.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14838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3841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33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022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3440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88399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1599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676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2970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002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40877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4725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18765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38601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43575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6342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74216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06215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57825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587319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050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9899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62783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6673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0.003 if recommended adjustments made.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65235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5836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9506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754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2625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66303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1024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62514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14961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6453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26375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83393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3704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8592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1749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4615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29448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873878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4465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5325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0046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15366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786403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35601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4155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6068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4951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5177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8470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0.020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5746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444070"/>
              <a:ext cx="688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521951"/>
              <a:ext cx="5033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041156"/>
              <a:ext cx="18393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90094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348882"/>
              <a:ext cx="18144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87293"/>
              <a:ext cx="1068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941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097932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175813"/>
              <a:ext cx="10613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790207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868088"/>
              <a:ext cx="1211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666925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64854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21971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978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793534" y="253417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129582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160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227432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104652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58684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6455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1264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4376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51586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7537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02068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5" name="rc10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0.169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433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655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7164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329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035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7905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538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94509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9725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3925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1754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3107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462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776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2576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8208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913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6277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3441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1308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594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6186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2006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25416" y="305338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072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865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531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274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82792" y="227322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6565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0732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0989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3642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67893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5478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11046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0349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001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0.059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110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3254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08935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0350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48647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2923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6984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918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81908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79741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7194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8629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817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46668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78512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01805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168863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148532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15626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37957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776690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1945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6006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0855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36216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7192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56908" y="322645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07534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08272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78858" y="279242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75541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0.088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35664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61264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70616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78661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57730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866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3500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3523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17788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111912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0021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4327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12573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75942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62998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64947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91326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4687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96386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76831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867526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8883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252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40934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9043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722951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415955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049640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20208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0348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0.133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14838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3841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33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022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3440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88399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1599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676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2970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002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40877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4725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18765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38601" y="201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43575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6342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74216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06215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57825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587319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050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9899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62783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6673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0.017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65235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327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95061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95322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2625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3507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78452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655550"/>
              <a:ext cx="26602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733431"/>
              <a:ext cx="26098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271001"/>
              <a:ext cx="26375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348882"/>
              <a:ext cx="27684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87293"/>
              <a:ext cx="96515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906499"/>
              <a:ext cx="848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656608"/>
              <a:ext cx="186650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653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17490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17109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48710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47637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94257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943491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240831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3440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61647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2529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4745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556246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551201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3979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67063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55377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8703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73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5553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465126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61314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6659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5746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444070"/>
              <a:ext cx="688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521951"/>
              <a:ext cx="5033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041156"/>
              <a:ext cx="18393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90094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348882"/>
              <a:ext cx="18144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87293"/>
              <a:ext cx="1068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941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097932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175813"/>
              <a:ext cx="10613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790207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868088"/>
              <a:ext cx="1211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666925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64854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21971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978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793534" y="253417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129582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160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222412" y="227432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104652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58684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6455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1264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4376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51586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7537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02068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5" name="rc10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0.029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433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655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7164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329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0351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7905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5384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94509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9725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3925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1754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3107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462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7767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2576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18208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913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6277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3441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81308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594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6186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2006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25416" y="305338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072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865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531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274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82792" y="227322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6565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0732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0989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3642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67893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5478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111046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0349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001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0.061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110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43685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01199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0350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56750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94098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81908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79741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536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8629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5470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214225"/>
              <a:ext cx="14239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097932"/>
              <a:ext cx="78512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175813"/>
              <a:ext cx="103943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90207"/>
              <a:ext cx="168863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68088"/>
              <a:ext cx="146666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27079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34.7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302218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57728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120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5585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344926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141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07534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2965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78858" y="279242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56880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0.049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90414" y="1441287"/>
              <a:ext cx="298982" cy="1309929"/>
            </a:xfrm>
            <a:custGeom>
              <a:avLst/>
              <a:pathLst>
                <a:path w="298982" h="1309929">
                  <a:moveTo>
                    <a:pt x="298982" y="130992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1441287"/>
              <a:ext cx="298982" cy="1309929"/>
            </a:xfrm>
            <a:custGeom>
              <a:avLst/>
              <a:pathLst>
                <a:path w="298982" h="1309929">
                  <a:moveTo>
                    <a:pt x="0" y="1309929"/>
                  </a:moveTo>
                  <a:lnTo>
                    <a:pt x="2989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1700734"/>
              <a:ext cx="837731" cy="1050481"/>
            </a:xfrm>
            <a:custGeom>
              <a:avLst/>
              <a:pathLst>
                <a:path w="837731" h="1050481">
                  <a:moveTo>
                    <a:pt x="0" y="1050481"/>
                  </a:moveTo>
                  <a:lnTo>
                    <a:pt x="8377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168243"/>
              <a:ext cx="1210556" cy="582973"/>
            </a:xfrm>
            <a:custGeom>
              <a:avLst/>
              <a:pathLst>
                <a:path w="1210556" h="582973">
                  <a:moveTo>
                    <a:pt x="0" y="582973"/>
                  </a:moveTo>
                  <a:lnTo>
                    <a:pt x="12105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2751216"/>
              <a:ext cx="1210556" cy="582973"/>
            </a:xfrm>
            <a:custGeom>
              <a:avLst/>
              <a:pathLst>
                <a:path w="1210556" h="582973">
                  <a:moveTo>
                    <a:pt x="0" y="0"/>
                  </a:moveTo>
                  <a:lnTo>
                    <a:pt x="1210556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751216"/>
              <a:ext cx="837731" cy="1050481"/>
            </a:xfrm>
            <a:custGeom>
              <a:avLst/>
              <a:pathLst>
                <a:path w="837731" h="1050481">
                  <a:moveTo>
                    <a:pt x="0" y="0"/>
                  </a:moveTo>
                  <a:lnTo>
                    <a:pt x="837731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298982" cy="1309929"/>
            </a:xfrm>
            <a:custGeom>
              <a:avLst/>
              <a:pathLst>
                <a:path w="298982" h="1309929">
                  <a:moveTo>
                    <a:pt x="0" y="0"/>
                  </a:moveTo>
                  <a:lnTo>
                    <a:pt x="298982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90414" y="2751216"/>
              <a:ext cx="298982" cy="1309929"/>
            </a:xfrm>
            <a:custGeom>
              <a:avLst/>
              <a:pathLst>
                <a:path w="298982" h="1309929">
                  <a:moveTo>
                    <a:pt x="298982" y="0"/>
                  </a:moveTo>
                  <a:lnTo>
                    <a:pt x="0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51665" y="2751216"/>
              <a:ext cx="837731" cy="1050481"/>
            </a:xfrm>
            <a:custGeom>
              <a:avLst/>
              <a:pathLst>
                <a:path w="837731" h="1050481">
                  <a:moveTo>
                    <a:pt x="837731" y="0"/>
                  </a:moveTo>
                  <a:lnTo>
                    <a:pt x="0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8840" y="2751216"/>
              <a:ext cx="1210556" cy="582973"/>
            </a:xfrm>
            <a:custGeom>
              <a:avLst/>
              <a:pathLst>
                <a:path w="1210556" h="582973">
                  <a:moveTo>
                    <a:pt x="1210556" y="0"/>
                  </a:moveTo>
                  <a:lnTo>
                    <a:pt x="0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78840" y="2168243"/>
              <a:ext cx="1210556" cy="582973"/>
            </a:xfrm>
            <a:custGeom>
              <a:avLst/>
              <a:pathLst>
                <a:path w="1210556" h="582973">
                  <a:moveTo>
                    <a:pt x="1210556" y="58297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51665" y="1700734"/>
              <a:ext cx="837731" cy="1050481"/>
            </a:xfrm>
            <a:custGeom>
              <a:avLst/>
              <a:pathLst>
                <a:path w="837731" h="1050481">
                  <a:moveTo>
                    <a:pt x="837731" y="105048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19543" y="205553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933650" y="348622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615" y="275796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31649" y="281351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9367" y="244447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399525" y="259600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22543" y="278912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70669" y="250385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492999" y="279442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96447" y="268095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570669" y="284826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989781" y="239825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33650" y="348622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02615" y="275796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468937" y="294373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709367" y="244447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10095" y="260443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472346" y="275492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70669" y="250385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92999" y="279442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810640" y="267771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70669" y="284826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419543" y="205553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868688" y="335133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85217" y="306308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94655" y="247502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35713" y="26103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41764" y="270943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611454" y="274179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98990" y="277167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0246" y="273161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70669" y="250385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0020" y="274098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39886" y="269386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70669" y="280014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70246" y="273161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341271" y="2074261"/>
              <a:ext cx="1097000" cy="1430693"/>
            </a:xfrm>
            <a:custGeom>
              <a:avLst/>
              <a:pathLst>
                <a:path w="1097000" h="1430693">
                  <a:moveTo>
                    <a:pt x="248125" y="676954"/>
                  </a:moveTo>
                  <a:lnTo>
                    <a:pt x="232058" y="634144"/>
                  </a:lnTo>
                  <a:lnTo>
                    <a:pt x="223796" y="588798"/>
                  </a:lnTo>
                  <a:lnTo>
                    <a:pt x="223631" y="541980"/>
                  </a:lnTo>
                  <a:lnTo>
                    <a:pt x="231730" y="494786"/>
                  </a:lnTo>
                  <a:lnTo>
                    <a:pt x="248125" y="448324"/>
                  </a:lnTo>
                  <a:lnTo>
                    <a:pt x="286724" y="420871"/>
                  </a:lnTo>
                  <a:lnTo>
                    <a:pt x="333404" y="400486"/>
                  </a:lnTo>
                  <a:lnTo>
                    <a:pt x="386824" y="388943"/>
                  </a:lnTo>
                  <a:lnTo>
                    <a:pt x="410641" y="357999"/>
                  </a:lnTo>
                  <a:lnTo>
                    <a:pt x="435908" y="327995"/>
                  </a:lnTo>
                  <a:lnTo>
                    <a:pt x="462594" y="298982"/>
                  </a:lnTo>
                  <a:lnTo>
                    <a:pt x="490667" y="271007"/>
                  </a:lnTo>
                  <a:lnTo>
                    <a:pt x="520094" y="244118"/>
                  </a:lnTo>
                  <a:lnTo>
                    <a:pt x="550839" y="218362"/>
                  </a:lnTo>
                  <a:lnTo>
                    <a:pt x="582867" y="193784"/>
                  </a:lnTo>
                  <a:lnTo>
                    <a:pt x="616138" y="170428"/>
                  </a:lnTo>
                  <a:lnTo>
                    <a:pt x="650615" y="148337"/>
                  </a:lnTo>
                  <a:lnTo>
                    <a:pt x="686257" y="127554"/>
                  </a:lnTo>
                  <a:lnTo>
                    <a:pt x="723023" y="108119"/>
                  </a:lnTo>
                  <a:lnTo>
                    <a:pt x="760869" y="90072"/>
                  </a:lnTo>
                  <a:lnTo>
                    <a:pt x="799751" y="73452"/>
                  </a:lnTo>
                  <a:lnTo>
                    <a:pt x="839624" y="58295"/>
                  </a:lnTo>
                  <a:lnTo>
                    <a:pt x="880442" y="44638"/>
                  </a:lnTo>
                  <a:lnTo>
                    <a:pt x="922156" y="32515"/>
                  </a:lnTo>
                  <a:lnTo>
                    <a:pt x="964720" y="21958"/>
                  </a:lnTo>
                  <a:lnTo>
                    <a:pt x="1008082" y="13000"/>
                  </a:lnTo>
                  <a:lnTo>
                    <a:pt x="1052192" y="5671"/>
                  </a:lnTo>
                  <a:lnTo>
                    <a:pt x="1097000" y="0"/>
                  </a:lnTo>
                  <a:lnTo>
                    <a:pt x="1079789" y="41039"/>
                  </a:lnTo>
                  <a:lnTo>
                    <a:pt x="1061271" y="81086"/>
                  </a:lnTo>
                  <a:lnTo>
                    <a:pt x="1041477" y="120102"/>
                  </a:lnTo>
                  <a:lnTo>
                    <a:pt x="1020444" y="158054"/>
                  </a:lnTo>
                  <a:lnTo>
                    <a:pt x="998206" y="194907"/>
                  </a:lnTo>
                  <a:lnTo>
                    <a:pt x="974799" y="230628"/>
                  </a:lnTo>
                  <a:lnTo>
                    <a:pt x="950261" y="265185"/>
                  </a:lnTo>
                  <a:lnTo>
                    <a:pt x="924629" y="298547"/>
                  </a:lnTo>
                  <a:lnTo>
                    <a:pt x="897943" y="330684"/>
                  </a:lnTo>
                  <a:lnTo>
                    <a:pt x="870241" y="361567"/>
                  </a:lnTo>
                  <a:lnTo>
                    <a:pt x="841565" y="391169"/>
                  </a:lnTo>
                  <a:lnTo>
                    <a:pt x="811954" y="419462"/>
                  </a:lnTo>
                  <a:lnTo>
                    <a:pt x="781450" y="446422"/>
                  </a:lnTo>
                  <a:lnTo>
                    <a:pt x="750096" y="472024"/>
                  </a:lnTo>
                  <a:lnTo>
                    <a:pt x="717934" y="496245"/>
                  </a:lnTo>
                  <a:lnTo>
                    <a:pt x="685008" y="519062"/>
                  </a:lnTo>
                  <a:lnTo>
                    <a:pt x="651362" y="540456"/>
                  </a:lnTo>
                  <a:lnTo>
                    <a:pt x="617041" y="560406"/>
                  </a:lnTo>
                  <a:lnTo>
                    <a:pt x="582088" y="578894"/>
                  </a:lnTo>
                  <a:lnTo>
                    <a:pt x="546551" y="595903"/>
                  </a:lnTo>
                  <a:lnTo>
                    <a:pt x="510474" y="611417"/>
                  </a:lnTo>
                  <a:lnTo>
                    <a:pt x="473904" y="625422"/>
                  </a:lnTo>
                  <a:lnTo>
                    <a:pt x="431716" y="652085"/>
                  </a:lnTo>
                  <a:lnTo>
                    <a:pt x="386936" y="670720"/>
                  </a:lnTo>
                  <a:lnTo>
                    <a:pt x="340666" y="681110"/>
                  </a:lnTo>
                  <a:lnTo>
                    <a:pt x="294023" y="683171"/>
                  </a:lnTo>
                  <a:lnTo>
                    <a:pt x="248125" y="676954"/>
                  </a:lnTo>
                  <a:lnTo>
                    <a:pt x="280072" y="702431"/>
                  </a:lnTo>
                  <a:lnTo>
                    <a:pt x="310034" y="728639"/>
                  </a:lnTo>
                  <a:lnTo>
                    <a:pt x="338821" y="756192"/>
                  </a:lnTo>
                  <a:lnTo>
                    <a:pt x="366387" y="785050"/>
                  </a:lnTo>
                  <a:lnTo>
                    <a:pt x="392689" y="815171"/>
                  </a:lnTo>
                  <a:lnTo>
                    <a:pt x="417685" y="846513"/>
                  </a:lnTo>
                  <a:lnTo>
                    <a:pt x="441332" y="879033"/>
                  </a:lnTo>
                  <a:lnTo>
                    <a:pt x="463592" y="912684"/>
                  </a:lnTo>
                  <a:lnTo>
                    <a:pt x="484425" y="947421"/>
                  </a:lnTo>
                  <a:lnTo>
                    <a:pt x="503795" y="983197"/>
                  </a:lnTo>
                  <a:lnTo>
                    <a:pt x="521666" y="1019963"/>
                  </a:lnTo>
                  <a:lnTo>
                    <a:pt x="538002" y="1057669"/>
                  </a:lnTo>
                  <a:lnTo>
                    <a:pt x="552773" y="1096265"/>
                  </a:lnTo>
                  <a:lnTo>
                    <a:pt x="565945" y="1135700"/>
                  </a:lnTo>
                  <a:lnTo>
                    <a:pt x="577490" y="1175920"/>
                  </a:lnTo>
                  <a:lnTo>
                    <a:pt x="587379" y="1216873"/>
                  </a:lnTo>
                  <a:lnTo>
                    <a:pt x="595585" y="1258504"/>
                  </a:lnTo>
                  <a:lnTo>
                    <a:pt x="602083" y="1300757"/>
                  </a:lnTo>
                  <a:lnTo>
                    <a:pt x="606851" y="1343578"/>
                  </a:lnTo>
                  <a:lnTo>
                    <a:pt x="609865" y="1386909"/>
                  </a:lnTo>
                  <a:lnTo>
                    <a:pt x="611107" y="1430693"/>
                  </a:lnTo>
                  <a:lnTo>
                    <a:pt x="575733" y="1403007"/>
                  </a:lnTo>
                  <a:lnTo>
                    <a:pt x="541975" y="1374048"/>
                  </a:lnTo>
                  <a:lnTo>
                    <a:pt x="509875" y="1343880"/>
                  </a:lnTo>
                  <a:lnTo>
                    <a:pt x="479470" y="1312569"/>
                  </a:lnTo>
                  <a:lnTo>
                    <a:pt x="450798" y="1280179"/>
                  </a:lnTo>
                  <a:lnTo>
                    <a:pt x="423893" y="1246778"/>
                  </a:lnTo>
                  <a:lnTo>
                    <a:pt x="398786" y="1212434"/>
                  </a:lnTo>
                  <a:lnTo>
                    <a:pt x="375508" y="1177217"/>
                  </a:lnTo>
                  <a:lnTo>
                    <a:pt x="354086" y="1141196"/>
                  </a:lnTo>
                  <a:lnTo>
                    <a:pt x="334544" y="1104442"/>
                  </a:lnTo>
                  <a:lnTo>
                    <a:pt x="316906" y="1067027"/>
                  </a:lnTo>
                  <a:lnTo>
                    <a:pt x="301191" y="1029023"/>
                  </a:lnTo>
                  <a:lnTo>
                    <a:pt x="287418" y="990502"/>
                  </a:lnTo>
                  <a:lnTo>
                    <a:pt x="275602" y="951538"/>
                  </a:lnTo>
                  <a:lnTo>
                    <a:pt x="265755" y="912205"/>
                  </a:lnTo>
                  <a:lnTo>
                    <a:pt x="257888" y="872576"/>
                  </a:lnTo>
                  <a:lnTo>
                    <a:pt x="252010" y="832725"/>
                  </a:lnTo>
                  <a:lnTo>
                    <a:pt x="248125" y="792729"/>
                  </a:lnTo>
                  <a:lnTo>
                    <a:pt x="209106" y="757980"/>
                  </a:lnTo>
                  <a:lnTo>
                    <a:pt x="170456" y="738893"/>
                  </a:lnTo>
                  <a:lnTo>
                    <a:pt x="131164" y="750446"/>
                  </a:lnTo>
                  <a:lnTo>
                    <a:pt x="88722" y="753719"/>
                  </a:lnTo>
                  <a:lnTo>
                    <a:pt x="44515" y="748201"/>
                  </a:lnTo>
                  <a:lnTo>
                    <a:pt x="0" y="733587"/>
                  </a:lnTo>
                  <a:lnTo>
                    <a:pt x="38405" y="708564"/>
                  </a:lnTo>
                  <a:lnTo>
                    <a:pt x="78929" y="689634"/>
                  </a:lnTo>
                  <a:lnTo>
                    <a:pt x="120872" y="676954"/>
                  </a:lnTo>
                  <a:lnTo>
                    <a:pt x="163527" y="670614"/>
                  </a:lnTo>
                  <a:lnTo>
                    <a:pt x="206181" y="670632"/>
                  </a:lnTo>
                  <a:lnTo>
                    <a:pt x="248125" y="676954"/>
                  </a:lnTo>
                  <a:lnTo>
                    <a:pt x="206488" y="663425"/>
                  </a:lnTo>
                  <a:lnTo>
                    <a:pt x="167611" y="642541"/>
                  </a:lnTo>
                  <a:lnTo>
                    <a:pt x="132467" y="614716"/>
                  </a:lnTo>
                  <a:lnTo>
                    <a:pt x="101974" y="580480"/>
                  </a:lnTo>
                  <a:lnTo>
                    <a:pt x="76981" y="540471"/>
                  </a:lnTo>
                  <a:lnTo>
                    <a:pt x="121549" y="555935"/>
                  </a:lnTo>
                  <a:lnTo>
                    <a:pt x="161711" y="578045"/>
                  </a:lnTo>
                  <a:lnTo>
                    <a:pt x="196658" y="606116"/>
                  </a:lnTo>
                  <a:lnTo>
                    <a:pt x="225670" y="639371"/>
                  </a:lnTo>
                  <a:lnTo>
                    <a:pt x="248125" y="67695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428824" y="2410548"/>
              <a:ext cx="579685" cy="1094407"/>
            </a:xfrm>
            <a:custGeom>
              <a:avLst/>
              <a:pathLst>
                <a:path w="579685" h="1094407">
                  <a:moveTo>
                    <a:pt x="160573" y="340668"/>
                  </a:moveTo>
                  <a:lnTo>
                    <a:pt x="144506" y="297857"/>
                  </a:lnTo>
                  <a:lnTo>
                    <a:pt x="136243" y="252511"/>
                  </a:lnTo>
                  <a:lnTo>
                    <a:pt x="136079" y="205694"/>
                  </a:lnTo>
                  <a:lnTo>
                    <a:pt x="144177" y="158500"/>
                  </a:lnTo>
                  <a:lnTo>
                    <a:pt x="160573" y="112037"/>
                  </a:lnTo>
                  <a:lnTo>
                    <a:pt x="199171" y="84584"/>
                  </a:lnTo>
                  <a:lnTo>
                    <a:pt x="245852" y="64199"/>
                  </a:lnTo>
                  <a:lnTo>
                    <a:pt x="299271" y="52657"/>
                  </a:lnTo>
                  <a:lnTo>
                    <a:pt x="332609" y="35199"/>
                  </a:lnTo>
                  <a:lnTo>
                    <a:pt x="368692" y="20941"/>
                  </a:lnTo>
                  <a:lnTo>
                    <a:pt x="407239" y="10157"/>
                  </a:lnTo>
                  <a:lnTo>
                    <a:pt x="447947" y="3101"/>
                  </a:lnTo>
                  <a:lnTo>
                    <a:pt x="490491" y="0"/>
                  </a:lnTo>
                  <a:lnTo>
                    <a:pt x="534525" y="1054"/>
                  </a:lnTo>
                  <a:lnTo>
                    <a:pt x="579685" y="6436"/>
                  </a:lnTo>
                  <a:lnTo>
                    <a:pt x="568210" y="51433"/>
                  </a:lnTo>
                  <a:lnTo>
                    <a:pt x="553101" y="94026"/>
                  </a:lnTo>
                  <a:lnTo>
                    <a:pt x="534594" y="133953"/>
                  </a:lnTo>
                  <a:lnTo>
                    <a:pt x="512945" y="170974"/>
                  </a:lnTo>
                  <a:lnTo>
                    <a:pt x="488424" y="204867"/>
                  </a:lnTo>
                  <a:lnTo>
                    <a:pt x="461316" y="235433"/>
                  </a:lnTo>
                  <a:lnTo>
                    <a:pt x="431919" y="262494"/>
                  </a:lnTo>
                  <a:lnTo>
                    <a:pt x="400544" y="285896"/>
                  </a:lnTo>
                  <a:lnTo>
                    <a:pt x="363400" y="310096"/>
                  </a:lnTo>
                  <a:lnTo>
                    <a:pt x="324209" y="328405"/>
                  </a:lnTo>
                  <a:lnTo>
                    <a:pt x="283644" y="340668"/>
                  </a:lnTo>
                  <a:lnTo>
                    <a:pt x="242391" y="346799"/>
                  </a:lnTo>
                  <a:lnTo>
                    <a:pt x="201138" y="346782"/>
                  </a:lnTo>
                  <a:lnTo>
                    <a:pt x="160573" y="340668"/>
                  </a:lnTo>
                  <a:lnTo>
                    <a:pt x="192520" y="366144"/>
                  </a:lnTo>
                  <a:lnTo>
                    <a:pt x="222482" y="392353"/>
                  </a:lnTo>
                  <a:lnTo>
                    <a:pt x="251268" y="419906"/>
                  </a:lnTo>
                  <a:lnTo>
                    <a:pt x="278834" y="448764"/>
                  </a:lnTo>
                  <a:lnTo>
                    <a:pt x="305136" y="478885"/>
                  </a:lnTo>
                  <a:lnTo>
                    <a:pt x="330132" y="510227"/>
                  </a:lnTo>
                  <a:lnTo>
                    <a:pt x="353779" y="542746"/>
                  </a:lnTo>
                  <a:lnTo>
                    <a:pt x="376039" y="576397"/>
                  </a:lnTo>
                  <a:lnTo>
                    <a:pt x="396873" y="611135"/>
                  </a:lnTo>
                  <a:lnTo>
                    <a:pt x="416242" y="646910"/>
                  </a:lnTo>
                  <a:lnTo>
                    <a:pt x="434113" y="683676"/>
                  </a:lnTo>
                  <a:lnTo>
                    <a:pt x="450450" y="721383"/>
                  </a:lnTo>
                  <a:lnTo>
                    <a:pt x="465220" y="759979"/>
                  </a:lnTo>
                  <a:lnTo>
                    <a:pt x="478392" y="799413"/>
                  </a:lnTo>
                  <a:lnTo>
                    <a:pt x="489937" y="839634"/>
                  </a:lnTo>
                  <a:lnTo>
                    <a:pt x="499826" y="880586"/>
                  </a:lnTo>
                  <a:lnTo>
                    <a:pt x="508032" y="922217"/>
                  </a:lnTo>
                  <a:lnTo>
                    <a:pt x="514531" y="964471"/>
                  </a:lnTo>
                  <a:lnTo>
                    <a:pt x="519298" y="1007291"/>
                  </a:lnTo>
                  <a:lnTo>
                    <a:pt x="522313" y="1050623"/>
                  </a:lnTo>
                  <a:lnTo>
                    <a:pt x="523554" y="1094407"/>
                  </a:lnTo>
                  <a:lnTo>
                    <a:pt x="488180" y="1066721"/>
                  </a:lnTo>
                  <a:lnTo>
                    <a:pt x="454422" y="1037762"/>
                  </a:lnTo>
                  <a:lnTo>
                    <a:pt x="422322" y="1007594"/>
                  </a:lnTo>
                  <a:lnTo>
                    <a:pt x="391917" y="976282"/>
                  </a:lnTo>
                  <a:lnTo>
                    <a:pt x="363245" y="943892"/>
                  </a:lnTo>
                  <a:lnTo>
                    <a:pt x="336340" y="910491"/>
                  </a:lnTo>
                  <a:lnTo>
                    <a:pt x="311233" y="876148"/>
                  </a:lnTo>
                  <a:lnTo>
                    <a:pt x="287955" y="840931"/>
                  </a:lnTo>
                  <a:lnTo>
                    <a:pt x="266533" y="804910"/>
                  </a:lnTo>
                  <a:lnTo>
                    <a:pt x="246991" y="768156"/>
                  </a:lnTo>
                  <a:lnTo>
                    <a:pt x="229353" y="730741"/>
                  </a:lnTo>
                  <a:lnTo>
                    <a:pt x="213638" y="692736"/>
                  </a:lnTo>
                  <a:lnTo>
                    <a:pt x="199865" y="654216"/>
                  </a:lnTo>
                  <a:lnTo>
                    <a:pt x="188049" y="615251"/>
                  </a:lnTo>
                  <a:lnTo>
                    <a:pt x="178202" y="575918"/>
                  </a:lnTo>
                  <a:lnTo>
                    <a:pt x="170336" y="536289"/>
                  </a:lnTo>
                  <a:lnTo>
                    <a:pt x="164457" y="496439"/>
                  </a:lnTo>
                  <a:lnTo>
                    <a:pt x="160573" y="456442"/>
                  </a:lnTo>
                  <a:lnTo>
                    <a:pt x="137421" y="494272"/>
                  </a:lnTo>
                  <a:lnTo>
                    <a:pt x="103124" y="526912"/>
                  </a:lnTo>
                  <a:lnTo>
                    <a:pt x="58841" y="551916"/>
                  </a:lnTo>
                  <a:lnTo>
                    <a:pt x="53865" y="497179"/>
                  </a:lnTo>
                  <a:lnTo>
                    <a:pt x="62366" y="446509"/>
                  </a:lnTo>
                  <a:lnTo>
                    <a:pt x="82903" y="402607"/>
                  </a:lnTo>
                  <a:lnTo>
                    <a:pt x="62250" y="363109"/>
                  </a:lnTo>
                  <a:lnTo>
                    <a:pt x="110147" y="340668"/>
                  </a:lnTo>
                  <a:lnTo>
                    <a:pt x="160573" y="340668"/>
                  </a:lnTo>
                  <a:lnTo>
                    <a:pt x="121507" y="327974"/>
                  </a:lnTo>
                  <a:lnTo>
                    <a:pt x="85031" y="308380"/>
                  </a:lnTo>
                  <a:lnTo>
                    <a:pt x="52058" y="282274"/>
                  </a:lnTo>
                  <a:lnTo>
                    <a:pt x="23448" y="250153"/>
                  </a:lnTo>
                  <a:lnTo>
                    <a:pt x="0" y="212615"/>
                  </a:lnTo>
                  <a:lnTo>
                    <a:pt x="41814" y="227123"/>
                  </a:lnTo>
                  <a:lnTo>
                    <a:pt x="79496" y="247868"/>
                  </a:lnTo>
                  <a:lnTo>
                    <a:pt x="112285" y="274205"/>
                  </a:lnTo>
                  <a:lnTo>
                    <a:pt x="139505" y="305406"/>
                  </a:lnTo>
                  <a:lnTo>
                    <a:pt x="160573" y="34066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54441" y="2074261"/>
              <a:ext cx="1383829" cy="1295797"/>
            </a:xfrm>
            <a:custGeom>
              <a:avLst/>
              <a:pathLst>
                <a:path w="1383829" h="1295797">
                  <a:moveTo>
                    <a:pt x="534533" y="676078"/>
                  </a:moveTo>
                  <a:lnTo>
                    <a:pt x="518615" y="633415"/>
                  </a:lnTo>
                  <a:lnTo>
                    <a:pt x="510470" y="588235"/>
                  </a:lnTo>
                  <a:lnTo>
                    <a:pt x="510391" y="541598"/>
                  </a:lnTo>
                  <a:lnTo>
                    <a:pt x="518542" y="494592"/>
                  </a:lnTo>
                  <a:lnTo>
                    <a:pt x="534955" y="448324"/>
                  </a:lnTo>
                  <a:lnTo>
                    <a:pt x="571869" y="432047"/>
                  </a:lnTo>
                  <a:lnTo>
                    <a:pt x="613571" y="422087"/>
                  </a:lnTo>
                  <a:lnTo>
                    <a:pt x="658942" y="419493"/>
                  </a:lnTo>
                  <a:lnTo>
                    <a:pt x="681673" y="388241"/>
                  </a:lnTo>
                  <a:lnTo>
                    <a:pt x="705790" y="357857"/>
                  </a:lnTo>
                  <a:lnTo>
                    <a:pt x="731264" y="328388"/>
                  </a:lnTo>
                  <a:lnTo>
                    <a:pt x="758067" y="299877"/>
                  </a:lnTo>
                  <a:lnTo>
                    <a:pt x="786169" y="272367"/>
                  </a:lnTo>
                  <a:lnTo>
                    <a:pt x="815539" y="245901"/>
                  </a:lnTo>
                  <a:lnTo>
                    <a:pt x="846146" y="220520"/>
                  </a:lnTo>
                  <a:lnTo>
                    <a:pt x="877956" y="196265"/>
                  </a:lnTo>
                  <a:lnTo>
                    <a:pt x="910935" y="173175"/>
                  </a:lnTo>
                  <a:lnTo>
                    <a:pt x="945047" y="151289"/>
                  </a:lnTo>
                  <a:lnTo>
                    <a:pt x="980255" y="130644"/>
                  </a:lnTo>
                  <a:lnTo>
                    <a:pt x="1016522" y="111278"/>
                  </a:lnTo>
                  <a:lnTo>
                    <a:pt x="1053809" y="93225"/>
                  </a:lnTo>
                  <a:lnTo>
                    <a:pt x="1092076" y="76521"/>
                  </a:lnTo>
                  <a:lnTo>
                    <a:pt x="1131282" y="61198"/>
                  </a:lnTo>
                  <a:lnTo>
                    <a:pt x="1171385" y="47289"/>
                  </a:lnTo>
                  <a:lnTo>
                    <a:pt x="1212342" y="34825"/>
                  </a:lnTo>
                  <a:lnTo>
                    <a:pt x="1254110" y="23836"/>
                  </a:lnTo>
                  <a:lnTo>
                    <a:pt x="1296645" y="14351"/>
                  </a:lnTo>
                  <a:lnTo>
                    <a:pt x="1339900" y="6397"/>
                  </a:lnTo>
                  <a:lnTo>
                    <a:pt x="1383829" y="0"/>
                  </a:lnTo>
                  <a:lnTo>
                    <a:pt x="1365392" y="40809"/>
                  </a:lnTo>
                  <a:lnTo>
                    <a:pt x="1345698" y="80633"/>
                  </a:lnTo>
                  <a:lnTo>
                    <a:pt x="1324778" y="119436"/>
                  </a:lnTo>
                  <a:lnTo>
                    <a:pt x="1302664" y="157188"/>
                  </a:lnTo>
                  <a:lnTo>
                    <a:pt x="1279391" y="193856"/>
                  </a:lnTo>
                  <a:lnTo>
                    <a:pt x="1254992" y="229410"/>
                  </a:lnTo>
                  <a:lnTo>
                    <a:pt x="1229501" y="263819"/>
                  </a:lnTo>
                  <a:lnTo>
                    <a:pt x="1202955" y="297056"/>
                  </a:lnTo>
                  <a:lnTo>
                    <a:pt x="1175390" y="329092"/>
                  </a:lnTo>
                  <a:lnTo>
                    <a:pt x="1146841" y="359900"/>
                  </a:lnTo>
                  <a:lnTo>
                    <a:pt x="1117348" y="389455"/>
                  </a:lnTo>
                  <a:lnTo>
                    <a:pt x="1086948" y="417732"/>
                  </a:lnTo>
                  <a:lnTo>
                    <a:pt x="1055680" y="444706"/>
                  </a:lnTo>
                  <a:lnTo>
                    <a:pt x="1023584" y="470356"/>
                  </a:lnTo>
                  <a:lnTo>
                    <a:pt x="990698" y="494658"/>
                  </a:lnTo>
                  <a:lnTo>
                    <a:pt x="957065" y="517593"/>
                  </a:lnTo>
                  <a:lnTo>
                    <a:pt x="922724" y="539141"/>
                  </a:lnTo>
                  <a:lnTo>
                    <a:pt x="887717" y="559283"/>
                  </a:lnTo>
                  <a:lnTo>
                    <a:pt x="852086" y="578002"/>
                  </a:lnTo>
                  <a:lnTo>
                    <a:pt x="815873" y="595281"/>
                  </a:lnTo>
                  <a:lnTo>
                    <a:pt x="779121" y="611104"/>
                  </a:lnTo>
                  <a:lnTo>
                    <a:pt x="741873" y="625459"/>
                  </a:lnTo>
                  <a:lnTo>
                    <a:pt x="704173" y="638331"/>
                  </a:lnTo>
                  <a:lnTo>
                    <a:pt x="664250" y="667265"/>
                  </a:lnTo>
                  <a:lnTo>
                    <a:pt x="620461" y="683362"/>
                  </a:lnTo>
                  <a:lnTo>
                    <a:pt x="575741" y="686263"/>
                  </a:lnTo>
                  <a:lnTo>
                    <a:pt x="614677" y="698316"/>
                  </a:lnTo>
                  <a:lnTo>
                    <a:pt x="652713" y="713278"/>
                  </a:lnTo>
                  <a:lnTo>
                    <a:pt x="689688" y="731098"/>
                  </a:lnTo>
                  <a:lnTo>
                    <a:pt x="725442" y="751715"/>
                  </a:lnTo>
                  <a:lnTo>
                    <a:pt x="759817" y="775060"/>
                  </a:lnTo>
                  <a:lnTo>
                    <a:pt x="792660" y="801058"/>
                  </a:lnTo>
                  <a:lnTo>
                    <a:pt x="823823" y="829625"/>
                  </a:lnTo>
                  <a:lnTo>
                    <a:pt x="853159" y="860669"/>
                  </a:lnTo>
                  <a:lnTo>
                    <a:pt x="880528" y="894092"/>
                  </a:lnTo>
                  <a:lnTo>
                    <a:pt x="905795" y="929789"/>
                  </a:lnTo>
                  <a:lnTo>
                    <a:pt x="928828" y="967646"/>
                  </a:lnTo>
                  <a:lnTo>
                    <a:pt x="949504" y="1007546"/>
                  </a:lnTo>
                  <a:lnTo>
                    <a:pt x="944036" y="1048471"/>
                  </a:lnTo>
                  <a:lnTo>
                    <a:pt x="934959" y="1089991"/>
                  </a:lnTo>
                  <a:lnTo>
                    <a:pt x="922179" y="1131810"/>
                  </a:lnTo>
                  <a:lnTo>
                    <a:pt x="905625" y="1173618"/>
                  </a:lnTo>
                  <a:lnTo>
                    <a:pt x="885249" y="1215100"/>
                  </a:lnTo>
                  <a:lnTo>
                    <a:pt x="861031" y="1255934"/>
                  </a:lnTo>
                  <a:lnTo>
                    <a:pt x="832974" y="1295797"/>
                  </a:lnTo>
                  <a:lnTo>
                    <a:pt x="799694" y="1268587"/>
                  </a:lnTo>
                  <a:lnTo>
                    <a:pt x="768186" y="1240024"/>
                  </a:lnTo>
                  <a:lnTo>
                    <a:pt x="738501" y="1210188"/>
                  </a:lnTo>
                  <a:lnTo>
                    <a:pt x="710684" y="1179158"/>
                  </a:lnTo>
                  <a:lnTo>
                    <a:pt x="684777" y="1147016"/>
                  </a:lnTo>
                  <a:lnTo>
                    <a:pt x="660821" y="1113845"/>
                  </a:lnTo>
                  <a:lnTo>
                    <a:pt x="638852" y="1079730"/>
                  </a:lnTo>
                  <a:lnTo>
                    <a:pt x="618903" y="1044755"/>
                  </a:lnTo>
                  <a:lnTo>
                    <a:pt x="601005" y="1009008"/>
                  </a:lnTo>
                  <a:lnTo>
                    <a:pt x="585183" y="972576"/>
                  </a:lnTo>
                  <a:lnTo>
                    <a:pt x="571462" y="935547"/>
                  </a:lnTo>
                  <a:lnTo>
                    <a:pt x="559862" y="898012"/>
                  </a:lnTo>
                  <a:lnTo>
                    <a:pt x="550400" y="860060"/>
                  </a:lnTo>
                  <a:lnTo>
                    <a:pt x="543088" y="821782"/>
                  </a:lnTo>
                  <a:lnTo>
                    <a:pt x="537938" y="783268"/>
                  </a:lnTo>
                  <a:lnTo>
                    <a:pt x="534955" y="744609"/>
                  </a:lnTo>
                  <a:lnTo>
                    <a:pt x="534955" y="676954"/>
                  </a:lnTo>
                  <a:lnTo>
                    <a:pt x="524306" y="685446"/>
                  </a:lnTo>
                  <a:lnTo>
                    <a:pt x="489030" y="705811"/>
                  </a:lnTo>
                  <a:lnTo>
                    <a:pt x="449492" y="718111"/>
                  </a:lnTo>
                  <a:lnTo>
                    <a:pt x="407082" y="721699"/>
                  </a:lnTo>
                  <a:lnTo>
                    <a:pt x="363276" y="716139"/>
                  </a:lnTo>
                  <a:lnTo>
                    <a:pt x="325028" y="715050"/>
                  </a:lnTo>
                  <a:lnTo>
                    <a:pt x="286605" y="710595"/>
                  </a:lnTo>
                  <a:lnTo>
                    <a:pt x="248234" y="702760"/>
                  </a:lnTo>
                  <a:lnTo>
                    <a:pt x="210141" y="691542"/>
                  </a:lnTo>
                  <a:lnTo>
                    <a:pt x="172552" y="676954"/>
                  </a:lnTo>
                  <a:lnTo>
                    <a:pt x="135692" y="659023"/>
                  </a:lnTo>
                  <a:lnTo>
                    <a:pt x="99787" y="637788"/>
                  </a:lnTo>
                  <a:lnTo>
                    <a:pt x="65057" y="613302"/>
                  </a:lnTo>
                  <a:lnTo>
                    <a:pt x="31723" y="585631"/>
                  </a:lnTo>
                  <a:lnTo>
                    <a:pt x="0" y="554854"/>
                  </a:lnTo>
                  <a:lnTo>
                    <a:pt x="42585" y="546541"/>
                  </a:lnTo>
                  <a:lnTo>
                    <a:pt x="85062" y="541011"/>
                  </a:lnTo>
                  <a:lnTo>
                    <a:pt x="127289" y="538243"/>
                  </a:lnTo>
                  <a:lnTo>
                    <a:pt x="169127" y="538214"/>
                  </a:lnTo>
                  <a:lnTo>
                    <a:pt x="210436" y="540891"/>
                  </a:lnTo>
                  <a:lnTo>
                    <a:pt x="251082" y="546236"/>
                  </a:lnTo>
                  <a:lnTo>
                    <a:pt x="290930" y="554205"/>
                  </a:lnTo>
                  <a:lnTo>
                    <a:pt x="329847" y="564748"/>
                  </a:lnTo>
                  <a:lnTo>
                    <a:pt x="367704" y="577808"/>
                  </a:lnTo>
                  <a:lnTo>
                    <a:pt x="404375" y="593325"/>
                  </a:lnTo>
                  <a:lnTo>
                    <a:pt x="439736" y="611229"/>
                  </a:lnTo>
                  <a:lnTo>
                    <a:pt x="473667" y="631448"/>
                  </a:lnTo>
                  <a:lnTo>
                    <a:pt x="506051" y="653904"/>
                  </a:lnTo>
                  <a:lnTo>
                    <a:pt x="534533" y="67607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733254" y="1836201"/>
              <a:ext cx="1349049" cy="191800"/>
            </a:xfrm>
            <a:custGeom>
              <a:avLst/>
              <a:pathLst>
                <a:path w="1349049" h="191800">
                  <a:moveTo>
                    <a:pt x="0" y="191800"/>
                  </a:moveTo>
                  <a:lnTo>
                    <a:pt x="1349049" y="191800"/>
                  </a:lnTo>
                  <a:lnTo>
                    <a:pt x="1349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4778974" y="1850635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pg99"/>
            <p:cNvSpPr/>
            <p:nvPr/>
          </p:nvSpPr>
          <p:spPr>
            <a:xfrm>
              <a:off x="4536861" y="3838971"/>
              <a:ext cx="1245109" cy="191800"/>
            </a:xfrm>
            <a:custGeom>
              <a:avLst/>
              <a:pathLst>
                <a:path w="1245109" h="191800">
                  <a:moveTo>
                    <a:pt x="0" y="191800"/>
                  </a:moveTo>
                  <a:lnTo>
                    <a:pt x="1245109" y="191800"/>
                  </a:lnTo>
                  <a:lnTo>
                    <a:pt x="12451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4582581" y="3855117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pg101"/>
            <p:cNvSpPr/>
            <p:nvPr/>
          </p:nvSpPr>
          <p:spPr>
            <a:xfrm>
              <a:off x="4970875" y="3474431"/>
              <a:ext cx="1111429" cy="191800"/>
            </a:xfrm>
            <a:custGeom>
              <a:avLst/>
              <a:pathLst>
                <a:path w="1111429" h="191800">
                  <a:moveTo>
                    <a:pt x="0" y="191800"/>
                  </a:moveTo>
                  <a:lnTo>
                    <a:pt x="1111429" y="191800"/>
                  </a:lnTo>
                  <a:lnTo>
                    <a:pt x="1111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016595" y="3488865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3288008" y="3838971"/>
              <a:ext cx="1462739" cy="191800"/>
            </a:xfrm>
            <a:custGeom>
              <a:avLst/>
              <a:pathLst>
                <a:path w="1462739" h="191800">
                  <a:moveTo>
                    <a:pt x="0" y="191800"/>
                  </a:moveTo>
                  <a:lnTo>
                    <a:pt x="1462739" y="191800"/>
                  </a:lnTo>
                  <a:lnTo>
                    <a:pt x="1462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3333728" y="3883048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4190425" y="1471660"/>
              <a:ext cx="1891879" cy="191800"/>
            </a:xfrm>
            <a:custGeom>
              <a:avLst/>
              <a:pathLst>
                <a:path w="1891879" h="191800">
                  <a:moveTo>
                    <a:pt x="0" y="191800"/>
                  </a:moveTo>
                  <a:lnTo>
                    <a:pt x="1891879" y="191800"/>
                  </a:lnTo>
                  <a:lnTo>
                    <a:pt x="1891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4236145" y="1513341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pg107"/>
            <p:cNvSpPr/>
            <p:nvPr/>
          </p:nvSpPr>
          <p:spPr>
            <a:xfrm>
              <a:off x="3096489" y="2362977"/>
              <a:ext cx="842138" cy="191800"/>
            </a:xfrm>
            <a:custGeom>
              <a:avLst/>
              <a:pathLst>
                <a:path w="842138" h="191800">
                  <a:moveTo>
                    <a:pt x="0" y="191800"/>
                  </a:moveTo>
                  <a:lnTo>
                    <a:pt x="842138" y="191800"/>
                  </a:lnTo>
                  <a:lnTo>
                    <a:pt x="842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2724246" y="2407054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0" name="pg109"/>
            <p:cNvSpPr/>
            <p:nvPr/>
          </p:nvSpPr>
          <p:spPr>
            <a:xfrm>
              <a:off x="3096489" y="1836201"/>
              <a:ext cx="1684224" cy="191800"/>
            </a:xfrm>
            <a:custGeom>
              <a:avLst/>
              <a:pathLst>
                <a:path w="1684224" h="191800">
                  <a:moveTo>
                    <a:pt x="0" y="191800"/>
                  </a:moveTo>
                  <a:lnTo>
                    <a:pt x="1684224" y="191800"/>
                  </a:lnTo>
                  <a:lnTo>
                    <a:pt x="1684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2389524" y="1878498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2" name="pg111"/>
            <p:cNvSpPr/>
            <p:nvPr/>
          </p:nvSpPr>
          <p:spPr>
            <a:xfrm>
              <a:off x="3774940" y="2947655"/>
              <a:ext cx="2307363" cy="191800"/>
            </a:xfrm>
            <a:custGeom>
              <a:avLst/>
              <a:pathLst>
                <a:path w="2307363" h="191800">
                  <a:moveTo>
                    <a:pt x="0" y="191800"/>
                  </a:moveTo>
                  <a:lnTo>
                    <a:pt x="2307363" y="191800"/>
                  </a:lnTo>
                  <a:lnTo>
                    <a:pt x="23073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820660" y="2962157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4" name="pg113"/>
            <p:cNvSpPr/>
            <p:nvPr/>
          </p:nvSpPr>
          <p:spPr>
            <a:xfrm>
              <a:off x="3096489" y="2947655"/>
              <a:ext cx="1364308" cy="191800"/>
            </a:xfrm>
            <a:custGeom>
              <a:avLst/>
              <a:pathLst>
                <a:path w="1364308" h="191800">
                  <a:moveTo>
                    <a:pt x="0" y="191800"/>
                  </a:moveTo>
                  <a:lnTo>
                    <a:pt x="1364308" y="191800"/>
                  </a:lnTo>
                  <a:lnTo>
                    <a:pt x="1364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2202076" y="2962089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16" name="pg115"/>
            <p:cNvSpPr/>
            <p:nvPr/>
          </p:nvSpPr>
          <p:spPr>
            <a:xfrm>
              <a:off x="3096489" y="1471660"/>
              <a:ext cx="2051765" cy="191800"/>
            </a:xfrm>
            <a:custGeom>
              <a:avLst/>
              <a:pathLst>
                <a:path w="2051765" h="191800">
                  <a:moveTo>
                    <a:pt x="0" y="191800"/>
                  </a:moveTo>
                  <a:lnTo>
                    <a:pt x="2051765" y="191800"/>
                  </a:lnTo>
                  <a:lnTo>
                    <a:pt x="20517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2936222" y="1513957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18" name="pg117"/>
            <p:cNvSpPr/>
            <p:nvPr/>
          </p:nvSpPr>
          <p:spPr>
            <a:xfrm>
              <a:off x="3752805" y="1341557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3798525" y="1383238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0" name="pg119"/>
            <p:cNvSpPr/>
            <p:nvPr/>
          </p:nvSpPr>
          <p:spPr>
            <a:xfrm>
              <a:off x="3096489" y="3474431"/>
              <a:ext cx="1450608" cy="191800"/>
            </a:xfrm>
            <a:custGeom>
              <a:avLst/>
              <a:pathLst>
                <a:path w="1450608" h="191800">
                  <a:moveTo>
                    <a:pt x="0" y="191800"/>
                  </a:moveTo>
                  <a:lnTo>
                    <a:pt x="1450608" y="191800"/>
                  </a:lnTo>
                  <a:lnTo>
                    <a:pt x="14506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2623140" y="3488934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4881681" y="2362977"/>
              <a:ext cx="1200623" cy="191800"/>
            </a:xfrm>
            <a:custGeom>
              <a:avLst/>
              <a:pathLst>
                <a:path w="1200623" h="191800">
                  <a:moveTo>
                    <a:pt x="0" y="191800"/>
                  </a:moveTo>
                  <a:lnTo>
                    <a:pt x="1200623" y="191800"/>
                  </a:lnTo>
                  <a:lnTo>
                    <a:pt x="12006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4927401" y="2405274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3503341" y="3969074"/>
              <a:ext cx="2172110" cy="191800"/>
            </a:xfrm>
            <a:custGeom>
              <a:avLst/>
              <a:pathLst>
                <a:path w="2172110" h="191800">
                  <a:moveTo>
                    <a:pt x="0" y="191800"/>
                  </a:moveTo>
                  <a:lnTo>
                    <a:pt x="2172110" y="191800"/>
                  </a:lnTo>
                  <a:lnTo>
                    <a:pt x="2172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3549061" y="4011372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29" name="rc12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477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5517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768085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41989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81581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8158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0220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5751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4778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5517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40877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4087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768085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41989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9506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2625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477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5517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768085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41989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485184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629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091847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58606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8028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511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939335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43355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92777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294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88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477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5517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553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768085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27432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41989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5228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477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5517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768085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227322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41989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1157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812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1477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5517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78512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14087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06034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4804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71468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768085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41989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241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9899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79242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877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2637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634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554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9934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1291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6738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397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5365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456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363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1932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022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877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26375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63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554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40877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9934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1291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6738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397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5365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456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363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1932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6523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95061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9506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2625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262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8771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26602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2660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26375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2637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63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554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9934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1291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192708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6738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397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5365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456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363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1932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294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88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877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26375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63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55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553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9934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1291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6738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27432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397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5365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456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363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1932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5228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8771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3925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2637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634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554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9934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1291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6738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227322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397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5365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456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363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1932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2083" y="2097932"/>
              <a:ext cx="530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24416" y="2444070"/>
              <a:ext cx="45839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6385" y="1751795"/>
              <a:ext cx="746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93939" y="2790207"/>
              <a:ext cx="38887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2001" y="2271001"/>
              <a:ext cx="51081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0009" y="3482481"/>
              <a:ext cx="29280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6237" y="2963275"/>
              <a:ext cx="36657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257197" y="3655550"/>
              <a:ext cx="2256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9354" y="3309413"/>
              <a:ext cx="33345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742225" y="1924864"/>
              <a:ext cx="7405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8602" y="2617138"/>
              <a:ext cx="43421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5281" y="3136344"/>
              <a:ext cx="337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80436" y="3828618"/>
              <a:ext cx="20237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26740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99072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2810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68596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46657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6466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0893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31854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24011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68650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325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19938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5093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924864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002745"/>
              <a:ext cx="16523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695019"/>
              <a:ext cx="9506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262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8771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560362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655550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733431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271001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348882"/>
              <a:ext cx="26375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634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157872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1656608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554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097932"/>
              <a:ext cx="78512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175813"/>
              <a:ext cx="9934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90207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68088"/>
              <a:ext cx="11291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4083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1647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67384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36588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397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5365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456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363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79242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1932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690702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15207" y="332235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8631" y="3149341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67949" y="282535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19000" y="2457012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63474" y="2283998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45684" y="2133085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829586" y="193780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66803" y="161338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291588"/>
              <a:ext cx="268246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1957172"/>
              <a:ext cx="92101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2400895"/>
              <a:ext cx="795491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1513449"/>
              <a:ext cx="1295332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2844619"/>
              <a:ext cx="674842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2179034"/>
              <a:ext cx="886451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3732065"/>
              <a:ext cx="50812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3066480"/>
              <a:ext cx="636147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3953926"/>
              <a:ext cx="39152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3510203"/>
              <a:ext cx="578676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1735311"/>
              <a:ext cx="128519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2622757"/>
              <a:ext cx="753519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3288342"/>
              <a:ext cx="58574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72027" y="4175788"/>
              <a:ext cx="35120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5572027" y="1299146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611053" y="1339848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5572027" y="196473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200543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240845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244915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152100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156171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285217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289287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21865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22272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37396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37803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307403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31147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39614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40021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35177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35584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17428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17835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5572027" y="263031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611053" y="267101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5572027" y="32959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5611053" y="33366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5572027" y="41833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611053" y="42240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020515" y="4217359"/>
              <a:ext cx="235475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25774" y="3995498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104951" y="3775571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969765" y="3521488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333650" y="3299701"/>
              <a:ext cx="204162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884686" y="3109986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113607" y="2886190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121248" y="2635902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071018" y="2412180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919583" y="2190393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325613" y="1998744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554436" y="1746596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68103" y="1554351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55937" y="1332490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5403109" y="4275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4053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3831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3610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03109" y="3388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03109" y="3166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3109" y="294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403109" y="2722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403109" y="2500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03109" y="2278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403109" y="2057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03109" y="183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03109" y="1613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3109" y="1391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18931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80660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42388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804117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79181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5408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7137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8866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151924" y="2203789"/>
              <a:ext cx="170494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10%: Taste &amp; Flavor Vitamin Flavor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018991" y="2038850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Vitamin Afterflavor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183682" y="2357495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Aroma Vitamin Aroma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304381" y="2466977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Appearance Shine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11229" y="2183833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Texture/Mouthfeel Stickiness/Tackiness on Tongue/Roof of Mouth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166957" y="3997794"/>
              <a:ext cx="16748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Texture/Mouthfeel Slimminess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821898" y="2203789"/>
              <a:ext cx="15002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22%: Taste &amp; Flavor Salt 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771817" y="2045942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Salt Aftertaste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26049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Bitter Aftertaste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973546" y="4153014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Aroma Malt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53402" y="2183780"/>
              <a:ext cx="1572401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10%: Taste &amp; Flavor Oaty Flavor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094996" y="2339716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Oaty Aftertflavor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712975" y="2029266"/>
              <a:ext cx="1144657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Aroma Oaty Aroma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305022" y="3977839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Texture/Mouthfeel Roughness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521635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7%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7%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5%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32%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27%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22%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4937664" y="3365545"/>
              <a:ext cx="734780" cy="384457"/>
            </a:xfrm>
            <a:custGeom>
              <a:avLst/>
              <a:pathLst>
                <a:path w="734780" h="384457">
                  <a:moveTo>
                    <a:pt x="0" y="0"/>
                  </a:moveTo>
                  <a:lnTo>
                    <a:pt x="734780" y="38445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208016" y="2972246"/>
              <a:ext cx="729648" cy="393298"/>
            </a:xfrm>
            <a:custGeom>
              <a:avLst/>
              <a:pathLst>
                <a:path w="729648" h="393298">
                  <a:moveTo>
                    <a:pt x="729648" y="39329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32395" y="2972246"/>
              <a:ext cx="1275620" cy="57391"/>
            </a:xfrm>
            <a:custGeom>
              <a:avLst/>
              <a:pathLst>
                <a:path w="1275620" h="57391">
                  <a:moveTo>
                    <a:pt x="1275620" y="0"/>
                  </a:moveTo>
                  <a:lnTo>
                    <a:pt x="0" y="573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08016" y="2527442"/>
              <a:ext cx="366488" cy="444804"/>
            </a:xfrm>
            <a:custGeom>
              <a:avLst/>
              <a:pathLst>
                <a:path w="366488" h="444804">
                  <a:moveTo>
                    <a:pt x="0" y="444804"/>
                  </a:moveTo>
                  <a:lnTo>
                    <a:pt x="36648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70831" y="2305635"/>
              <a:ext cx="703673" cy="221806"/>
            </a:xfrm>
            <a:custGeom>
              <a:avLst/>
              <a:pathLst>
                <a:path w="703673" h="221806">
                  <a:moveTo>
                    <a:pt x="703673" y="22180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74504" y="2187075"/>
              <a:ext cx="852023" cy="340366"/>
            </a:xfrm>
            <a:custGeom>
              <a:avLst/>
              <a:pathLst>
                <a:path w="852023" h="340366">
                  <a:moveTo>
                    <a:pt x="0" y="340366"/>
                  </a:moveTo>
                  <a:lnTo>
                    <a:pt x="8520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419021" y="2016934"/>
              <a:ext cx="7506" cy="170141"/>
            </a:xfrm>
            <a:custGeom>
              <a:avLst/>
              <a:pathLst>
                <a:path w="7506" h="170141">
                  <a:moveTo>
                    <a:pt x="7506" y="1701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426527" y="1878803"/>
              <a:ext cx="825455" cy="308272"/>
            </a:xfrm>
            <a:custGeom>
              <a:avLst/>
              <a:pathLst>
                <a:path w="825455" h="308272">
                  <a:moveTo>
                    <a:pt x="0" y="308272"/>
                  </a:moveTo>
                  <a:lnTo>
                    <a:pt x="8254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414747" y="2965814"/>
              <a:ext cx="517648" cy="63823"/>
            </a:xfrm>
            <a:custGeom>
              <a:avLst/>
              <a:pathLst>
                <a:path w="517648" h="63823">
                  <a:moveTo>
                    <a:pt x="517648" y="6382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92249" y="3029638"/>
              <a:ext cx="1140146" cy="67390"/>
            </a:xfrm>
            <a:custGeom>
              <a:avLst/>
              <a:pathLst>
                <a:path w="1140146" h="67390">
                  <a:moveTo>
                    <a:pt x="1140146" y="0"/>
                  </a:moveTo>
                  <a:lnTo>
                    <a:pt x="0" y="6739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10219" y="2223614"/>
              <a:ext cx="660611" cy="82020"/>
            </a:xfrm>
            <a:custGeom>
              <a:avLst/>
              <a:pathLst>
                <a:path w="660611" h="82020">
                  <a:moveTo>
                    <a:pt x="660611" y="8202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23128" y="2097600"/>
              <a:ext cx="247702" cy="208034"/>
            </a:xfrm>
            <a:custGeom>
              <a:avLst/>
              <a:pathLst>
                <a:path w="247702" h="208034">
                  <a:moveTo>
                    <a:pt x="247702" y="2080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72445" y="3750002"/>
              <a:ext cx="502692" cy="7267"/>
            </a:xfrm>
            <a:custGeom>
              <a:avLst/>
              <a:pathLst>
                <a:path w="502692" h="7267">
                  <a:moveTo>
                    <a:pt x="0" y="0"/>
                  </a:moveTo>
                  <a:lnTo>
                    <a:pt x="502692" y="72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672445" y="3750002"/>
              <a:ext cx="697685" cy="377565"/>
            </a:xfrm>
            <a:custGeom>
              <a:avLst/>
              <a:pathLst>
                <a:path w="697685" h="377565">
                  <a:moveTo>
                    <a:pt x="0" y="0"/>
                  </a:moveTo>
                  <a:lnTo>
                    <a:pt x="697685" y="37756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84856" y="3097028"/>
              <a:ext cx="607392" cy="130833"/>
            </a:xfrm>
            <a:custGeom>
              <a:avLst/>
              <a:pathLst>
                <a:path w="607392" h="130833">
                  <a:moveTo>
                    <a:pt x="607392" y="0"/>
                  </a:moveTo>
                  <a:lnTo>
                    <a:pt x="0" y="13083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39090" y="3049365"/>
              <a:ext cx="753158" cy="47662"/>
            </a:xfrm>
            <a:custGeom>
              <a:avLst/>
              <a:pathLst>
                <a:path w="753158" h="47662">
                  <a:moveTo>
                    <a:pt x="753158" y="4766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51983" y="1840895"/>
              <a:ext cx="624903" cy="37907"/>
            </a:xfrm>
            <a:custGeom>
              <a:avLst/>
              <a:pathLst>
                <a:path w="624903" h="37907">
                  <a:moveTo>
                    <a:pt x="0" y="37907"/>
                  </a:moveTo>
                  <a:lnTo>
                    <a:pt x="6249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251983" y="1580736"/>
              <a:ext cx="540555" cy="298066"/>
            </a:xfrm>
            <a:custGeom>
              <a:avLst/>
              <a:pathLst>
                <a:path w="540555" h="298066">
                  <a:moveTo>
                    <a:pt x="0" y="298066"/>
                  </a:moveTo>
                  <a:lnTo>
                    <a:pt x="5405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70130" y="4127568"/>
              <a:ext cx="1002976" cy="130792"/>
            </a:xfrm>
            <a:custGeom>
              <a:avLst/>
              <a:pathLst>
                <a:path w="1002976" h="130792">
                  <a:moveTo>
                    <a:pt x="0" y="0"/>
                  </a:moveTo>
                  <a:lnTo>
                    <a:pt x="1002976" y="1307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283383" y="4127568"/>
              <a:ext cx="86747" cy="334542"/>
            </a:xfrm>
            <a:custGeom>
              <a:avLst/>
              <a:pathLst>
                <a:path w="86747" h="334542">
                  <a:moveTo>
                    <a:pt x="86747" y="0"/>
                  </a:moveTo>
                  <a:lnTo>
                    <a:pt x="0" y="33454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283383" y="4462111"/>
              <a:ext cx="243705" cy="217954"/>
            </a:xfrm>
            <a:custGeom>
              <a:avLst/>
              <a:pathLst>
                <a:path w="243705" h="217954">
                  <a:moveTo>
                    <a:pt x="0" y="0"/>
                  </a:moveTo>
                  <a:lnTo>
                    <a:pt x="243705" y="21795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936756" y="4462111"/>
              <a:ext cx="346626" cy="195164"/>
            </a:xfrm>
            <a:custGeom>
              <a:avLst/>
              <a:pathLst>
                <a:path w="346626" h="195164">
                  <a:moveTo>
                    <a:pt x="346626" y="0"/>
                  </a:moveTo>
                  <a:lnTo>
                    <a:pt x="0" y="19516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92538" y="1354974"/>
              <a:ext cx="53329" cy="225761"/>
            </a:xfrm>
            <a:custGeom>
              <a:avLst/>
              <a:pathLst>
                <a:path w="53329" h="225761">
                  <a:moveTo>
                    <a:pt x="0" y="225761"/>
                  </a:moveTo>
                  <a:lnTo>
                    <a:pt x="533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92538" y="1440953"/>
              <a:ext cx="604217" cy="139782"/>
            </a:xfrm>
            <a:custGeom>
              <a:avLst/>
              <a:pathLst>
                <a:path w="604217" h="139782">
                  <a:moveTo>
                    <a:pt x="0" y="139782"/>
                  </a:moveTo>
                  <a:lnTo>
                    <a:pt x="60421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373107" y="4258360"/>
              <a:ext cx="495429" cy="170475"/>
            </a:xfrm>
            <a:custGeom>
              <a:avLst/>
              <a:pathLst>
                <a:path w="495429" h="170475">
                  <a:moveTo>
                    <a:pt x="0" y="0"/>
                  </a:moveTo>
                  <a:lnTo>
                    <a:pt x="495429" y="1704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373107" y="4258360"/>
              <a:ext cx="731802" cy="4208"/>
            </a:xfrm>
            <a:custGeom>
              <a:avLst/>
              <a:pathLst>
                <a:path w="731802" h="4208">
                  <a:moveTo>
                    <a:pt x="0" y="0"/>
                  </a:moveTo>
                  <a:lnTo>
                    <a:pt x="731802" y="42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591527" y="206599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845285" y="180929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007489" y="30177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905154" y="46256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7836935" y="43972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178618" y="219201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365154" y="140935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8073307" y="42309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814267" y="132337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153255" y="31962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6495487" y="46484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83146" y="293421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387420" y="19853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143535" y="3725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865517" y="1953224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135258" y="1672240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01616" y="3083878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21313" y="4512929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164461" y="4458575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99882" y="2276941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7090476" y="1469111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234387" y="4120442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344066" y="1207701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31520" y="3278946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590544" y="4710909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814983" y="2798283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817439" y="2068847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179518" y="3785472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1955039"/>
              <a:ext cx="881111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2560892"/>
              <a:ext cx="609376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1349186"/>
              <a:ext cx="5554843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772597"/>
              <a:ext cx="569526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56025" y="3166744"/>
              <a:ext cx="608091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2556025" y="2135394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595051" y="2176096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3" name="pg12"/>
            <p:cNvSpPr/>
            <p:nvPr/>
          </p:nvSpPr>
          <p:spPr>
            <a:xfrm>
              <a:off x="2556025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595051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pg14"/>
            <p:cNvSpPr/>
            <p:nvPr/>
          </p:nvSpPr>
          <p:spPr>
            <a:xfrm>
              <a:off x="2556025" y="152954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595051" y="157024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556025" y="39529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595051" y="39936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556025" y="334709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595051" y="338780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436537" y="3988825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521221" y="3381112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317698" y="2746833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44488" y="2141055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19583" y="153334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243488" y="40452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43488" y="3439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4348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3488" y="222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43488" y="1621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20061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84520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48979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04810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69269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33728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2021-04-16T10:29:30Z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