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</p:sldIdLst>
  <p:sldSz cx="9144000" cy="5143500" type="screen16x9"/>
  <p:notesSz cx="6858000" cy="9144000"/>
  <p:defaultTextStyle>
    <a:defPPr>
      <a:defRPr lang="en-US"/>
    </a:defPPr>
    <a:lvl1pPr marL="0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 userDrawn="1">
          <p15:clr>
            <a:srgbClr val="A4A3A4"/>
          </p15:clr>
        </p15:guide>
        <p15:guide id="2" orient="horz" pos="2685" userDrawn="1">
          <p15:clr>
            <a:srgbClr val="A4A3A4"/>
          </p15:clr>
        </p15:guide>
        <p15:guide id="3" pos="2879" userDrawn="1">
          <p15:clr>
            <a:srgbClr val="A4A3A4"/>
          </p15:clr>
        </p15:guide>
        <p15:guide id="4" pos="3027" userDrawn="1">
          <p15:clr>
            <a:srgbClr val="A4A3A4"/>
          </p15:clr>
        </p15:guide>
        <p15:guide id="5" pos="5533" userDrawn="1">
          <p15:clr>
            <a:srgbClr val="A4A3A4"/>
          </p15:clr>
        </p15:guide>
        <p15:guide id="6" pos="2733" userDrawn="1">
          <p15:clr>
            <a:srgbClr val="A4A3A4"/>
          </p15:clr>
        </p15:guide>
        <p15:guide id="7" pos="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54"/>
    <a:srgbClr val="D5D1CE"/>
    <a:srgbClr val="635A54"/>
    <a:srgbClr val="008A00"/>
    <a:srgbClr val="FF6600"/>
    <a:srgbClr val="544F40"/>
    <a:srgbClr val="E49B13"/>
    <a:srgbClr val="15717D"/>
    <a:srgbClr val="980056"/>
    <a:srgbClr val="40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96837" autoAdjust="0"/>
  </p:normalViewPr>
  <p:slideViewPr>
    <p:cSldViewPr snapToGrid="0" showGuides="1">
      <p:cViewPr varScale="1">
        <p:scale>
          <a:sx n="142" d="100"/>
          <a:sy n="142" d="100"/>
        </p:scale>
        <p:origin x="282" y="114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1.xml"/>
<Relationship Id="rId11" Type="http://schemas.openxmlformats.org/officeDocument/2006/relationships/slide" Target="slides/slide2.xml"/>
<Relationship Id="rId12" Type="http://schemas.openxmlformats.org/officeDocument/2006/relationships/slide" Target="slides/slide3.xml"/>
<Relationship Id="rId13" Type="http://schemas.openxmlformats.org/officeDocument/2006/relationships/slide" Target="slides/slide4.xml"/>
<Relationship Id="rId14" Type="http://schemas.openxmlformats.org/officeDocument/2006/relationships/slide" Target="slides/slide5.xml"/>
<Relationship Id="rId15" Type="http://schemas.openxmlformats.org/officeDocument/2006/relationships/slide" Target="slides/slide6.xml"/>
<Relationship Id="rId16" Type="http://schemas.openxmlformats.org/officeDocument/2006/relationships/slide" Target="slides/slide7.xml"/>
<Relationship Id="rId17" Type="http://schemas.openxmlformats.org/officeDocument/2006/relationships/slide" Target="slides/slide8.xml"/>
<Relationship Id="rId18" Type="http://schemas.openxmlformats.org/officeDocument/2006/relationships/slide" Target="slides/slide9.xml"/>
<Relationship Id="rId19" Type="http://schemas.openxmlformats.org/officeDocument/2006/relationships/slide" Target="slides/slide10.xml"/>
<Relationship Id="rId20" Type="http://schemas.openxmlformats.org/officeDocument/2006/relationships/slide" Target="slides/slide11.xml"/>
<Relationship Id="rId21" Type="http://schemas.openxmlformats.org/officeDocument/2006/relationships/slide" Target="slides/slide12.xml"/>
<Relationship Id="rId22" Type="http://schemas.openxmlformats.org/officeDocument/2006/relationships/slide" Target="slides/slide13.xml"/>
<Relationship Id="rId23" Type="http://schemas.openxmlformats.org/officeDocument/2006/relationships/slide" Target="slides/slide14.xml"/>
<Relationship Id="rId24" Type="http://schemas.openxmlformats.org/officeDocument/2006/relationships/slide" Target="slides/slide15.xml"/>
<Relationship Id="rId25" Type="http://schemas.openxmlformats.org/officeDocument/2006/relationships/slide" Target="slides/slide16.xml"/>
<Relationship Id="rId26" Type="http://schemas.openxmlformats.org/officeDocument/2006/relationships/slide" Target="slides/slide17.xml"/>
<Relationship Id="rId27" Type="http://schemas.openxmlformats.org/officeDocument/2006/relationships/slide" Target="slides/slide18.xml"/>
<Relationship Id="rId28" Type="http://schemas.openxmlformats.org/officeDocument/2006/relationships/slide" Target="slides/slide19.xml"/>
<Relationship Id="rId29" Type="http://schemas.openxmlformats.org/officeDocument/2006/relationships/slide" Target="slides/slide20.xml"/>
<Relationship Id="rId30" Type="http://schemas.openxmlformats.org/officeDocument/2006/relationships/slide" Target="slides/slide21.xml"/>
<Relationship Id="rId31" Type="http://schemas.openxmlformats.org/officeDocument/2006/relationships/slide" Target="slides/slide22.xml"/>
<Relationship Id="rId32" Type="http://schemas.openxmlformats.org/officeDocument/2006/relationships/slide" Target="slides/slide23.xml"/>
<Relationship Id="rId33" Type="http://schemas.openxmlformats.org/officeDocument/2006/relationships/slide" Target="slides/slide24.xml"/>
<Relationship Id="rId34" Type="http://schemas.openxmlformats.org/officeDocument/2006/relationships/slide" Target="slides/slide25.xml"/>
<Relationship Id="rId35" Type="http://schemas.openxmlformats.org/officeDocument/2006/relationships/slide" Target="slides/slide26.xml"/>
<Relationship Id="rId36" Type="http://schemas.openxmlformats.org/officeDocument/2006/relationships/slide" Target="slides/slide27.xml"/>
<Relationship Id="rId37" Type="http://schemas.openxmlformats.org/officeDocument/2006/relationships/slide" Target="slides/slide28.xml"/>
<Relationship Id="rId38" Type="http://schemas.openxmlformats.org/officeDocument/2006/relationships/slide" Target="slides/slide29.xml"/>
<Relationship Id="rId39" Type="http://schemas.openxmlformats.org/officeDocument/2006/relationships/slide" Target="slides/slide30.xml"/>
<Relationship Id="rId40" Type="http://schemas.openxmlformats.org/officeDocument/2006/relationships/slide" Target="slides/slide31.xml"/>
<Relationship Id="rId41" Type="http://schemas.openxmlformats.org/officeDocument/2006/relationships/slide" Target="slides/slide32.xml"/>
<Relationship Id="rId42" Type="http://schemas.openxmlformats.org/officeDocument/2006/relationships/slide" Target="slides/slide33.xml"/>
<Relationship Id="rId43" Type="http://schemas.openxmlformats.org/officeDocument/2006/relationships/slide" Target="slides/slide34.xml"/>
<Relationship Id="rId44" Type="http://schemas.openxmlformats.org/officeDocument/2006/relationships/slide" Target="slides/slide35.xml"/>
<Relationship Id="rId45" Type="http://schemas.openxmlformats.org/officeDocument/2006/relationships/slide" Target="slides/slide36.xml"/>
<Relationship Id="rId46" Type="http://schemas.openxmlformats.org/officeDocument/2006/relationships/slide" Target="slides/slide37.xml"/>
<Relationship Id="rId47" Type="http://schemas.openxmlformats.org/officeDocument/2006/relationships/slide" Target="slides/slide38.xml"/>
<Relationship Id="rId48" Type="http://schemas.openxmlformats.org/officeDocument/2006/relationships/slide" Target="slides/slide39.xml"/>
<Relationship Id="rId49" Type="http://schemas.openxmlformats.org/officeDocument/2006/relationships/slide" Target="slides/slide40.xml"/>
<Relationship Id="rId50" Type="http://schemas.openxmlformats.org/officeDocument/2006/relationships/slide" Target="slides/slide41.xml"/>
<Relationship Id="rId51" Type="http://schemas.openxmlformats.org/officeDocument/2006/relationships/slide" Target="slides/slide42.xml"/>
<Relationship Id="rId52" Type="http://schemas.openxmlformats.org/officeDocument/2006/relationships/slide" Target="slides/slide43.xml"/>
<Relationship Id="rId53" Type="http://schemas.openxmlformats.org/officeDocument/2006/relationships/slide" Target="slides/slide44.xml"/>
<Relationship Id="rId54" Type="http://schemas.openxmlformats.org/officeDocument/2006/relationships/slide" Target="slides/slide45.xml"/>
<Relationship Id="rId55" Type="http://schemas.openxmlformats.org/officeDocument/2006/relationships/slide" Target="slides/slide46.xml"/>
<Relationship Id="rId56" Type="http://schemas.openxmlformats.org/officeDocument/2006/relationships/slide" Target="slides/slide47.xml"/>
<Relationship Id="rId57" Type="http://schemas.openxmlformats.org/officeDocument/2006/relationships/slide" Target="slides/slide48.xml"/>
<Relationship Id="rId58" Type="http://schemas.openxmlformats.org/officeDocument/2006/relationships/slide" Target="slides/slide49.xml"/>
<Relationship Id="rId59" Type="http://schemas.openxmlformats.org/officeDocument/2006/relationships/slide" Target="slides/slide50.xml"/>
<Relationship Id="rId60" Type="http://schemas.openxmlformats.org/officeDocument/2006/relationships/slide" Target="slides/slide51.xml"/>
<Relationship Id="rId61" Type="http://schemas.openxmlformats.org/officeDocument/2006/relationships/slide" Target="slides/slide52.xml"/>
<Relationship Id="rId62" Type="http://schemas.openxmlformats.org/officeDocument/2006/relationships/slide" Target="slides/slide53.xml"/>
<Relationship Id="rId63" Type="http://schemas.openxmlformats.org/officeDocument/2006/relationships/slide" Target="slides/slide54.xml"/>
<Relationship Id="rId64" Type="http://schemas.openxmlformats.org/officeDocument/2006/relationships/slide" Target="slides/slide55.xml"/>
<Relationship Id="rId65" Type="http://schemas.openxmlformats.org/officeDocument/2006/relationships/slide" Target="slides/slide56.xml"/>
<Relationship Id="rId66" Type="http://schemas.openxmlformats.org/officeDocument/2006/relationships/slide" Target="slides/slide57.xml"/>
<Relationship Id="rId67" Type="http://schemas.openxmlformats.org/officeDocument/2006/relationships/slide" Target="slides/slide58.xml"/>
<Relationship Id="rId68" Type="http://schemas.openxmlformats.org/officeDocument/2006/relationships/slide" Target="slides/slide59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5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2554256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1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1" y="251777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1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1" y="4249368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3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bg2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bg2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tx1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tx1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984592"/>
            <a:ext cx="7872760" cy="692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685800" rtl="0" eaLnBrk="1" fontAlgn="auto" latinLnBrk="0" hangingPunct="1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5250" dirty="0">
                <a:solidFill>
                  <a:schemeClr val="accent4"/>
                </a:solidFill>
              </a:rPr>
              <a:t>Pe</a:t>
            </a:r>
            <a:r>
              <a:rPr lang="en-US" sz="5250" spc="375" baseline="0" dirty="0">
                <a:solidFill>
                  <a:schemeClr val="accent4"/>
                </a:solidFill>
              </a:rPr>
              <a:t>r</a:t>
            </a:r>
            <a:r>
              <a:rPr lang="en-US" sz="5250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556254"/>
            <a:ext cx="5042395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504239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059662"/>
            <a:ext cx="4105275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1931880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352554"/>
            <a:ext cx="4105275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95187" y="1060860"/>
            <a:ext cx="4105397" cy="282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648188" y="1060847"/>
            <a:ext cx="4100635" cy="282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1" smtClean="0">
                <a:solidFill>
                  <a:schemeClr val="bg2"/>
                </a:solidFill>
              </a:defRPr>
            </a:lvl1pPr>
            <a:lvl2pPr>
              <a:defRPr lang="en-US" b="1" smtClean="0">
                <a:solidFill>
                  <a:schemeClr val="bg2"/>
                </a:solidFill>
              </a:defRPr>
            </a:lvl2pPr>
            <a:lvl3pPr>
              <a:defRPr lang="en-US" b="1" smtClean="0">
                <a:solidFill>
                  <a:schemeClr val="bg2"/>
                </a:solidFill>
              </a:defRPr>
            </a:lvl3pPr>
            <a:lvl4pPr>
              <a:defRPr lang="en-US" b="1" smtClean="0">
                <a:solidFill>
                  <a:schemeClr val="bg2"/>
                </a:solidFill>
              </a:defRPr>
            </a:lvl4pPr>
            <a:lvl5pPr>
              <a:defRPr lang="en-GB" b="1">
                <a:solidFill>
                  <a:schemeClr val="bg2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952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95187" y="1060849"/>
            <a:ext cx="4105397" cy="28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24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57"/>
            <a:ext cx="4105274" cy="30861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itchFamily="34" charset="0"/>
              <a:buNone/>
              <a:defRPr lang="en-US" sz="1349" b="1" smtClean="0">
                <a:solidFill>
                  <a:schemeClr val="bg2"/>
                </a:solidFill>
              </a:defRPr>
            </a:lvl1pPr>
            <a:lvl2pPr marL="201750" indent="0">
              <a:buFont typeface="Arial" pitchFamily="34" charset="0"/>
              <a:buNone/>
              <a:defRPr lang="en-US" sz="1124" b="1" smtClean="0">
                <a:solidFill>
                  <a:schemeClr val="bg2"/>
                </a:solidFill>
              </a:defRPr>
            </a:lvl2pPr>
            <a:lvl3pPr marL="403501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3pPr>
            <a:lvl4pPr marL="605252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4pPr>
            <a:lvl5pPr marL="807002" indent="0">
              <a:buFont typeface="Arial" pitchFamily="34" charset="0"/>
              <a:buNone/>
              <a:defRPr lang="en-GB" sz="1012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7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72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499640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338462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" y="326"/>
            <a:ext cx="9140477" cy="5142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8462" y="2571755"/>
            <a:ext cx="5400000" cy="242278"/>
          </a:xfrm>
        </p:spPr>
        <p:txBody>
          <a:bodyPr anchor="t"/>
          <a:lstStyle>
            <a:lvl1pPr algn="l">
              <a:defRPr sz="1574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62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4x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2125979" y="1060852"/>
            <a:ext cx="4896162" cy="3673078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0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x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1307895" y="1060847"/>
            <a:ext cx="6528217" cy="3673079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263598"/>
            <a:ext cx="5042394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2134932"/>
            <a:ext cx="5009911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2DA0D-F85E-BE49-BCDA-C32ECCA79291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57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7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607048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6F881E-1DD0-DA45-BCD2-1153CD797BA3}"/>
              </a:ext>
            </a:extLst>
          </p:cNvPr>
          <p:cNvGrpSpPr/>
          <p:nvPr userDrawn="1"/>
        </p:nvGrpSpPr>
        <p:grpSpPr>
          <a:xfrm>
            <a:off x="728284" y="691830"/>
            <a:ext cx="7777592" cy="4156500"/>
            <a:chOff x="227553" y="653758"/>
            <a:chExt cx="9442492" cy="5596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C1343-4DD2-034F-91BD-BA8E72BE3704}"/>
                </a:ext>
              </a:extLst>
            </p:cNvPr>
            <p:cNvSpPr/>
            <p:nvPr/>
          </p:nvSpPr>
          <p:spPr>
            <a:xfrm>
              <a:off x="4597400" y="653758"/>
              <a:ext cx="711200" cy="5596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4">
                <a:defRPr/>
              </a:pP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F35CB-F2B3-5C42-A87F-D686030000EB}"/>
                </a:ext>
              </a:extLst>
            </p:cNvPr>
            <p:cNvGrpSpPr/>
            <p:nvPr/>
          </p:nvGrpSpPr>
          <p:grpSpPr>
            <a:xfrm>
              <a:off x="227553" y="653758"/>
              <a:ext cx="4222527" cy="5584865"/>
              <a:chOff x="227553" y="653758"/>
              <a:chExt cx="4638255" cy="55848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F9AECF-A57C-E14C-925A-C6C9233EF5EE}"/>
                  </a:ext>
                </a:extLst>
              </p:cNvPr>
              <p:cNvSpPr/>
              <p:nvPr/>
            </p:nvSpPr>
            <p:spPr>
              <a:xfrm>
                <a:off x="229471" y="653758"/>
                <a:ext cx="4636337" cy="5584865"/>
              </a:xfrm>
              <a:prstGeom prst="rect">
                <a:avLst/>
              </a:prstGeom>
              <a:solidFill>
                <a:srgbClr val="F6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F6F49F-1041-1340-A53C-B26E2C6ADAC0}"/>
                  </a:ext>
                </a:extLst>
              </p:cNvPr>
              <p:cNvSpPr/>
              <p:nvPr userDrawn="1"/>
            </p:nvSpPr>
            <p:spPr>
              <a:xfrm>
                <a:off x="410434" y="969768"/>
                <a:ext cx="4271295" cy="1281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1. HYPOTHESIS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your hypothesis.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----------------------------------------------------------------------------------------------------------------------</a:t>
                </a:r>
              </a:p>
              <a:p>
                <a:pPr defTabSz="685835">
                  <a:defRPr/>
                </a:pPr>
                <a:r>
                  <a:rPr lang="en-US" sz="52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UNDERLYING ASSUMPTIONS: </a:t>
                </a:r>
                <a:endParaRPr lang="en-US" sz="525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 Light" panose="020B0403020202020204" pitchFamily="34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675">
                    <a:solidFill>
                      <a:prstClr val="black"/>
                    </a:solidFill>
                    <a:latin typeface="Architects Daughter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41F996-7609-EA4B-B781-969F6FEF6FCA}"/>
                  </a:ext>
                </a:extLst>
              </p:cNvPr>
              <p:cNvSpPr txBox="1"/>
              <p:nvPr/>
            </p:nvSpPr>
            <p:spPr>
              <a:xfrm>
                <a:off x="227553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TEST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D4C9D1-E350-0041-B1FA-338FFCECD88A}"/>
                  </a:ext>
                </a:extLst>
              </p:cNvPr>
              <p:cNvSpPr/>
              <p:nvPr/>
            </p:nvSpPr>
            <p:spPr>
              <a:xfrm>
                <a:off x="410433" y="2328591"/>
                <a:ext cx="4271294" cy="137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2. DESCRIBE YOUR TEST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will you do to prove or disprove your hypothesis?</a:t>
                </a:r>
              </a:p>
              <a:p>
                <a:pPr defTabSz="685835">
                  <a:defRPr/>
                </a:pPr>
                <a:r>
                  <a:rPr lang="en-US" sz="525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D41CAE-970F-7A4D-8EF1-8F8F43E5D1BE}"/>
                  </a:ext>
                </a:extLst>
              </p:cNvPr>
              <p:cNvSpPr/>
              <p:nvPr/>
            </p:nvSpPr>
            <p:spPr>
              <a:xfrm>
                <a:off x="410430" y="3791546"/>
                <a:ext cx="4271295" cy="996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3. MEASURE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metric will you use to validate your hypothesis?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450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FDCC23-5CDA-5945-A19C-0707675BBEBF}"/>
                  </a:ext>
                </a:extLst>
              </p:cNvPr>
              <p:cNvSpPr/>
              <p:nvPr/>
            </p:nvSpPr>
            <p:spPr>
              <a:xfrm>
                <a:off x="410432" y="4943425"/>
                <a:ext cx="4271295" cy="11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4. SUCCESS CRITERIA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How will you define whether your hypothesis is true or false?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>
                  <a:solidFill>
                    <a:prstClr val="white">
                      <a:lumMod val="65000"/>
                    </a:prst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 b="1" u="sng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RISKS/DEPENDENCIES: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DD79C-2663-674D-A4CF-2A68C2D61D54}"/>
                </a:ext>
              </a:extLst>
            </p:cNvPr>
            <p:cNvGrpSpPr/>
            <p:nvPr/>
          </p:nvGrpSpPr>
          <p:grpSpPr>
            <a:xfrm>
              <a:off x="5447518" y="653758"/>
              <a:ext cx="4222527" cy="5584865"/>
              <a:chOff x="5046767" y="653758"/>
              <a:chExt cx="4638255" cy="55848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9C7E3C-EB90-4A46-8231-BA19990FA4CB}"/>
                  </a:ext>
                </a:extLst>
              </p:cNvPr>
              <p:cNvSpPr/>
              <p:nvPr/>
            </p:nvSpPr>
            <p:spPr>
              <a:xfrm>
                <a:off x="5048685" y="653758"/>
                <a:ext cx="4636337" cy="55848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7C9EE-4C55-144A-8793-3287B7AF0F72}"/>
                  </a:ext>
                </a:extLst>
              </p:cNvPr>
              <p:cNvSpPr txBox="1"/>
              <p:nvPr/>
            </p:nvSpPr>
            <p:spPr>
              <a:xfrm>
                <a:off x="5046767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LEARN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3167B-7826-7140-AAB0-4C9AC4637DF1}"/>
                  </a:ext>
                </a:extLst>
              </p:cNvPr>
              <p:cNvSpPr/>
              <p:nvPr/>
            </p:nvSpPr>
            <p:spPr>
              <a:xfrm>
                <a:off x="5199602" y="1059763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5. OBSERVATIONS &amp; RESULTS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Summarize the findings of your experiment here.</a:t>
                </a: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353A86-6BE8-184A-89A8-82D59B490C86}"/>
                  </a:ext>
                </a:extLst>
              </p:cNvPr>
              <p:cNvSpPr/>
              <p:nvPr/>
            </p:nvSpPr>
            <p:spPr>
              <a:xfrm>
                <a:off x="5199604" y="2801294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6. LEARNINGS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Capture what you learnt from the experiment.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DCCAB-5E7D-F74E-B8CD-12A962E80E86}"/>
                  </a:ext>
                </a:extLst>
              </p:cNvPr>
              <p:cNvSpPr/>
              <p:nvPr/>
            </p:nvSpPr>
            <p:spPr>
              <a:xfrm>
                <a:off x="5199602" y="4542825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7. DECISIONS AND ACTIONS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the decisions made and actions you will take based on this learning.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schemeClr val="tx1"/>
                  </a:solidFill>
                  <a:latin typeface="Helvetica" pitchFamily="2" charset="0"/>
                  <a:cs typeface="Architects Daughter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E2454-2181-B24F-B975-F912064FA34B}"/>
                </a:ext>
              </a:extLst>
            </p:cNvPr>
            <p:cNvSpPr/>
            <p:nvPr/>
          </p:nvSpPr>
          <p:spPr>
            <a:xfrm>
              <a:off x="4639475" y="3242400"/>
              <a:ext cx="627049" cy="372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784">
                <a:defRPr/>
              </a:pPr>
              <a:r>
                <a:rPr lang="en-US" sz="1200" b="1">
                  <a:solidFill>
                    <a:prstClr val="white"/>
                  </a:solidFill>
                  <a:latin typeface="Helvetica" charset="0"/>
                  <a:ea typeface="Helvetica" charset="0"/>
                  <a:cs typeface="Helvetica" charset="0"/>
                </a:rPr>
                <a:t>RUN</a:t>
              </a: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3692922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65932"/>
            <a:ext cx="2065500" cy="2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8FFC-EA51-9D48-A9F0-B615E1C8A844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50BD99-511C-E840-877F-1346932A05EF}"/>
              </a:ext>
            </a:extLst>
          </p:cNvPr>
          <p:cNvSpPr txBox="1"/>
          <p:nvPr userDrawn="1"/>
        </p:nvSpPr>
        <p:spPr>
          <a:xfrm>
            <a:off x="6449211" y="116408"/>
            <a:ext cx="2694791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ValueProposition</a:t>
            </a:r>
            <a:r>
              <a:rPr lang="en-GB" sz="1406">
                <a:solidFill>
                  <a:schemeClr val="accent2"/>
                </a:solidFill>
              </a:rPr>
              <a:t>Canvas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7CFD-006D-CF4C-97E4-DC87B5CD4B9C}"/>
              </a:ext>
            </a:extLst>
          </p:cNvPr>
          <p:cNvSpPr txBox="1"/>
          <p:nvPr userDrawn="1"/>
        </p:nvSpPr>
        <p:spPr>
          <a:xfrm>
            <a:off x="1" y="4943477"/>
            <a:ext cx="9144000" cy="1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38">
                <a:solidFill>
                  <a:schemeClr val="accent2"/>
                </a:solidFill>
              </a:rPr>
              <a:t>*DRAFT: All inputs are working documents, not to be considered final submissions*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666C52-1287-874D-9189-1EF75334C67D}"/>
              </a:ext>
            </a:extLst>
          </p:cNvPr>
          <p:cNvSpPr/>
          <p:nvPr userDrawn="1"/>
        </p:nvSpPr>
        <p:spPr>
          <a:xfrm>
            <a:off x="4988489" y="788342"/>
            <a:ext cx="4050000" cy="4050000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45EDFDB-2615-B848-B1C8-59FCCC42D3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589" y="2470442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A3465-1C84-D044-ACEE-3E973AD770D1}"/>
              </a:ext>
            </a:extLst>
          </p:cNvPr>
          <p:cNvCxnSpPr>
            <a:cxnSpLocks/>
            <a:stCxn id="14" idx="2"/>
            <a:endCxn id="17" idx="2"/>
          </p:cNvCxnSpPr>
          <p:nvPr userDrawn="1"/>
        </p:nvCxnSpPr>
        <p:spPr>
          <a:xfrm>
            <a:off x="4988489" y="2813342"/>
            <a:ext cx="162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D6BF236-23DB-A84B-BFF1-5FC80DBA2E62}"/>
              </a:ext>
            </a:extLst>
          </p:cNvPr>
          <p:cNvSpPr/>
          <p:nvPr userDrawn="1"/>
        </p:nvSpPr>
        <p:spPr>
          <a:xfrm>
            <a:off x="6608489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E1493B-3BC6-DE4E-ACA8-1F84881F9027}"/>
              </a:ext>
            </a:extLst>
          </p:cNvPr>
          <p:cNvCxnSpPr>
            <a:stCxn id="17" idx="7"/>
            <a:endCxn id="14" idx="7"/>
          </p:cNvCxnSpPr>
          <p:nvPr userDrawn="1"/>
        </p:nvCxnSpPr>
        <p:spPr>
          <a:xfrm flipV="1">
            <a:off x="7299869" y="1381453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B8F092-9FC1-CD49-9C71-7F8573E09E3D}"/>
              </a:ext>
            </a:extLst>
          </p:cNvPr>
          <p:cNvCxnSpPr>
            <a:stCxn id="17" idx="5"/>
            <a:endCxn id="14" idx="5"/>
          </p:cNvCxnSpPr>
          <p:nvPr userDrawn="1"/>
        </p:nvCxnSpPr>
        <p:spPr>
          <a:xfrm>
            <a:off x="7299869" y="3098820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25EEEB-2025-BE48-B9DE-C7FAA8FDA91C}"/>
              </a:ext>
            </a:extLst>
          </p:cNvPr>
          <p:cNvSpPr txBox="1"/>
          <p:nvPr userDrawn="1"/>
        </p:nvSpPr>
        <p:spPr>
          <a:xfrm>
            <a:off x="8697654" y="1381453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16DDA-366A-3549-A7C3-306C15033AA3}"/>
              </a:ext>
            </a:extLst>
          </p:cNvPr>
          <p:cNvSpPr txBox="1"/>
          <p:nvPr userDrawn="1"/>
        </p:nvSpPr>
        <p:spPr>
          <a:xfrm>
            <a:off x="5205893" y="1071769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FC3DA-A4C4-964D-BCCE-488ECBA2634E}"/>
              </a:ext>
            </a:extLst>
          </p:cNvPr>
          <p:cNvSpPr txBox="1"/>
          <p:nvPr userDrawn="1"/>
        </p:nvSpPr>
        <p:spPr>
          <a:xfrm>
            <a:off x="5524589" y="4543204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074A5-D76B-0C41-8877-7F69CD3663B5}"/>
              </a:ext>
            </a:extLst>
          </p:cNvPr>
          <p:cNvSpPr/>
          <p:nvPr userDrawn="1"/>
        </p:nvSpPr>
        <p:spPr>
          <a:xfrm>
            <a:off x="136055" y="788342"/>
            <a:ext cx="4600163" cy="4050000"/>
          </a:xfrm>
          <a:prstGeom prst="rect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4" name="Graphic 23" descr="Present">
            <a:extLst>
              <a:ext uri="{FF2B5EF4-FFF2-40B4-BE49-F238E27FC236}">
                <a16:creationId xmlns:a16="http://schemas.microsoft.com/office/drawing/2014/main" id="{03C69E6E-B49F-0A48-A3E6-59EB80291D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3235" y="2470442"/>
            <a:ext cx="685800" cy="6858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F59D98F4-1053-F44E-8F17-D9C2319038A7}"/>
              </a:ext>
            </a:extLst>
          </p:cNvPr>
          <p:cNvSpPr/>
          <p:nvPr userDrawn="1"/>
        </p:nvSpPr>
        <p:spPr>
          <a:xfrm>
            <a:off x="2031136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BBEB2-3DF6-F840-AA6F-0957C59DA968}"/>
              </a:ext>
            </a:extLst>
          </p:cNvPr>
          <p:cNvCxnSpPr>
            <a:cxnSpLocks/>
            <a:stCxn id="25" idx="6"/>
            <a:endCxn id="23" idx="3"/>
          </p:cNvCxnSpPr>
          <p:nvPr userDrawn="1"/>
        </p:nvCxnSpPr>
        <p:spPr>
          <a:xfrm>
            <a:off x="2841137" y="2813342"/>
            <a:ext cx="1895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6F8B6-97A0-BA4D-B3EF-27DEC09F06AF}"/>
              </a:ext>
            </a:extLst>
          </p:cNvPr>
          <p:cNvCxnSpPr>
            <a:cxnSpLocks/>
            <a:endCxn id="25" idx="1"/>
          </p:cNvCxnSpPr>
          <p:nvPr userDrawn="1"/>
        </p:nvCxnSpPr>
        <p:spPr>
          <a:xfrm>
            <a:off x="136055" y="788343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6EB67A-1117-E340-91A0-75252E3CC423}"/>
              </a:ext>
            </a:extLst>
          </p:cNvPr>
          <p:cNvCxnSpPr>
            <a:cxnSpLocks/>
            <a:endCxn id="25" idx="3"/>
          </p:cNvCxnSpPr>
          <p:nvPr userDrawn="1"/>
        </p:nvCxnSpPr>
        <p:spPr>
          <a:xfrm flipV="1">
            <a:off x="136055" y="3098820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9F7A53-63D7-5944-BCE0-9830563005C3}"/>
              </a:ext>
            </a:extLst>
          </p:cNvPr>
          <p:cNvSpPr txBox="1"/>
          <p:nvPr userDrawn="1"/>
        </p:nvSpPr>
        <p:spPr>
          <a:xfrm>
            <a:off x="3705065" y="875993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 CREATOR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79F32-5C49-584D-B1DD-4EFA18616335}"/>
              </a:ext>
            </a:extLst>
          </p:cNvPr>
          <p:cNvSpPr txBox="1"/>
          <p:nvPr userDrawn="1"/>
        </p:nvSpPr>
        <p:spPr>
          <a:xfrm>
            <a:off x="3705065" y="4635536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 RELIEVER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1D363-FBE3-8748-8433-109F42B894F8}"/>
              </a:ext>
            </a:extLst>
          </p:cNvPr>
          <p:cNvSpPr txBox="1"/>
          <p:nvPr userDrawn="1"/>
        </p:nvSpPr>
        <p:spPr>
          <a:xfrm>
            <a:off x="1353579" y="2721010"/>
            <a:ext cx="708606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FEATURES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F8DAE-4856-A24C-B03C-3842FB522A77}"/>
              </a:ext>
            </a:extLst>
          </p:cNvPr>
          <p:cNvCxnSpPr>
            <a:cxnSpLocks/>
            <a:stCxn id="23" idx="3"/>
            <a:endCxn id="14" idx="2"/>
          </p:cNvCxnSpPr>
          <p:nvPr userDrawn="1"/>
        </p:nvCxnSpPr>
        <p:spPr>
          <a:xfrm>
            <a:off x="4736216" y="2813342"/>
            <a:ext cx="25227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373F4F0-7232-EB46-8E14-D1FD3880E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731" y="180976"/>
            <a:ext cx="3258741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Insert Product title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4C27D99-F2AF-F745-BE58-E3229608F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6642" y="1071563"/>
            <a:ext cx="2916143" cy="1229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675" i="1"/>
            </a:lvl1pPr>
            <a:lvl5pPr marL="1028675" indent="0">
              <a:buNone/>
              <a:defRPr/>
            </a:lvl5pPr>
          </a:lstStyle>
          <a:p>
            <a:pPr lvl="0"/>
            <a:r>
              <a:rPr lang="en-GB"/>
              <a:t>Add Gain creators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16C7EF-B08C-3B40-B8C7-1908C148EA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334" y="1906293"/>
            <a:ext cx="1357664" cy="1952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Features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68A8373-C58E-A447-95CE-B90EE6C543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1271" y="3312320"/>
            <a:ext cx="2861211" cy="1463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Pain relievers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72E8E91-9030-A943-8647-3437DF3EE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8536" y="1185305"/>
            <a:ext cx="2098847" cy="1046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US"/>
              <a:t>Add Gains</a:t>
            </a:r>
            <a:endParaRPr lang="en-GB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0003D48-61A7-0B4A-9744-A2524EEA0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5495" y="3312940"/>
            <a:ext cx="2318089" cy="1194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  <a:lvl4pPr marL="771506" indent="0" algn="l">
              <a:buNone/>
              <a:defRPr/>
            </a:lvl4pPr>
          </a:lstStyle>
          <a:p>
            <a:pPr lvl="0"/>
            <a:r>
              <a:rPr lang="en-GB"/>
              <a:t>Add Pains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64E791B-0CDD-B64F-A7C9-B406E21E76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5684" y="2069306"/>
            <a:ext cx="1398317" cy="2010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Jobs to be done</a:t>
            </a:r>
          </a:p>
        </p:txBody>
      </p:sp>
    </p:spTree>
    <p:extLst>
      <p:ext uri="{BB962C8B-B14F-4D97-AF65-F5344CB8AC3E}">
        <p14:creationId xmlns:p14="http://schemas.microsoft.com/office/powerpoint/2010/main" val="673635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332DB-0D61-BF48-B5E9-EC86C8FA1030}"/>
              </a:ext>
            </a:extLst>
          </p:cNvPr>
          <p:cNvSpPr txBox="1"/>
          <p:nvPr userDrawn="1"/>
        </p:nvSpPr>
        <p:spPr>
          <a:xfrm>
            <a:off x="7170631" y="4717872"/>
            <a:ext cx="1341385" cy="259685"/>
          </a:xfrm>
          <a:prstGeom prst="rect">
            <a:avLst/>
          </a:prstGeom>
          <a:noFill/>
        </p:spPr>
        <p:txBody>
          <a:bodyPr wrap="none" lIns="51431" tIns="25717" rIns="51431" bIns="25717" rtlCol="0">
            <a:spAutoFit/>
          </a:bodyPr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FEE4C3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LEAN CANVAS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2C7E6-1E55-9443-86A7-C774F710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377" y="4818583"/>
            <a:ext cx="1200150" cy="17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767A35-5201-EB49-B20A-F9B597EDAE21}"/>
              </a:ext>
            </a:extLst>
          </p:cNvPr>
          <p:cNvSpPr/>
          <p:nvPr userDrawn="1"/>
        </p:nvSpPr>
        <p:spPr>
          <a:xfrm>
            <a:off x="125306" y="79383"/>
            <a:ext cx="1811700" cy="246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PROBLEM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top 1-3 customer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8C6FC-52BB-9042-8C04-98BF134CEF90}"/>
              </a:ext>
            </a:extLst>
          </p:cNvPr>
          <p:cNvSpPr/>
          <p:nvPr userDrawn="1"/>
        </p:nvSpPr>
        <p:spPr>
          <a:xfrm>
            <a:off x="2021559" y="91931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SOLUTION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Outline a possible solution for each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E3C91-B02B-FD4E-B6BE-483A84E45BAC}"/>
              </a:ext>
            </a:extLst>
          </p:cNvPr>
          <p:cNvSpPr/>
          <p:nvPr userDrawn="1"/>
        </p:nvSpPr>
        <p:spPr>
          <a:xfrm>
            <a:off x="3740335" y="79374"/>
            <a:ext cx="1644029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UNIQUE VALUE PROPOSITION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Single clear, compelling message that states why you are different and worth paying attention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520D1-EF57-584D-A74A-757F0A7CBC95}"/>
              </a:ext>
            </a:extLst>
          </p:cNvPr>
          <p:cNvSpPr/>
          <p:nvPr userDrawn="1"/>
        </p:nvSpPr>
        <p:spPr>
          <a:xfrm>
            <a:off x="5486107" y="90380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UNFAIR ADVANTAGE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Something that cannot easily be bought or copied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42426-2656-F048-BDD7-F1050D3E0065}"/>
              </a:ext>
            </a:extLst>
          </p:cNvPr>
          <p:cNvSpPr/>
          <p:nvPr userDrawn="1"/>
        </p:nvSpPr>
        <p:spPr>
          <a:xfrm>
            <a:off x="7219967" y="79383"/>
            <a:ext cx="1808433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CUSTOMER SEGMENTS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target customers and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FD98-51EC-F449-A6F1-A2626C42D8B5}"/>
              </a:ext>
            </a:extLst>
          </p:cNvPr>
          <p:cNvSpPr/>
          <p:nvPr userDrawn="1"/>
        </p:nvSpPr>
        <p:spPr>
          <a:xfrm>
            <a:off x="131777" y="3626453"/>
            <a:ext cx="4392788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COST STRUCTURE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fixed and variable 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54A2A-A80B-8F40-9F97-BDD2FB64D2E6}"/>
              </a:ext>
            </a:extLst>
          </p:cNvPr>
          <p:cNvSpPr/>
          <p:nvPr userDrawn="1"/>
        </p:nvSpPr>
        <p:spPr>
          <a:xfrm>
            <a:off x="4620924" y="3626453"/>
            <a:ext cx="4407476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REVENUE STREAMS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sources of 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C6D7-458B-8647-816B-6337D93603E9}"/>
              </a:ext>
            </a:extLst>
          </p:cNvPr>
          <p:cNvSpPr/>
          <p:nvPr userDrawn="1"/>
        </p:nvSpPr>
        <p:spPr>
          <a:xfrm>
            <a:off x="2015353" y="1928475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KEY METRICS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key numbers that tell you how your business is doing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9E698-F695-A640-9F00-7CF5E0404052}"/>
              </a:ext>
            </a:extLst>
          </p:cNvPr>
          <p:cNvSpPr/>
          <p:nvPr userDrawn="1"/>
        </p:nvSpPr>
        <p:spPr>
          <a:xfrm>
            <a:off x="5486107" y="1928474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CHANNELS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path to 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3CF83-5C2C-5344-B5A2-C187BC937AFC}"/>
              </a:ext>
            </a:extLst>
          </p:cNvPr>
          <p:cNvSpPr/>
          <p:nvPr userDrawn="1"/>
        </p:nvSpPr>
        <p:spPr>
          <a:xfrm>
            <a:off x="131778" y="2596724"/>
            <a:ext cx="1808433" cy="978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EXISTING ALTERNATIVES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how these problems are solved today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B6189-A802-0042-8CED-7ACA090B8061}"/>
              </a:ext>
            </a:extLst>
          </p:cNvPr>
          <p:cNvSpPr/>
          <p:nvPr userDrawn="1"/>
        </p:nvSpPr>
        <p:spPr>
          <a:xfrm>
            <a:off x="3747765" y="2695514"/>
            <a:ext cx="1644029" cy="87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HIGH-LEVEL CONCEPT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A memorable sound-bite to pitch with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52BC9-6D0D-2D4B-AD49-3D157AE6A1C3}"/>
              </a:ext>
            </a:extLst>
          </p:cNvPr>
          <p:cNvSpPr/>
          <p:nvPr userDrawn="1"/>
        </p:nvSpPr>
        <p:spPr>
          <a:xfrm>
            <a:off x="7219967" y="2683276"/>
            <a:ext cx="1808433" cy="89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EARLY ADOPTERS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characteristics of your ideal customer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1B5AF-9529-E449-A2F8-35EC6F8F18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5729" y="350326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0FB61B-11A7-6C49-8B03-90BFB3699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794" y="424481"/>
            <a:ext cx="1647000" cy="2231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8F37897-FE64-BD49-9FB5-87573191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17466" y="2239375"/>
            <a:ext cx="1646634" cy="133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7224686-2B92-D549-97DC-13B316541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778" y="2825381"/>
            <a:ext cx="1808433" cy="750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CE7DB42-3645-E847-BFF9-AD10988C84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73" y="339328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961DAA-3C0F-334D-80B5-4D79B964C3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9901" y="2163676"/>
            <a:ext cx="1646634" cy="1411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5031CB29-A369-C04F-A03D-A5C8CC45D9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2469" y="2930719"/>
            <a:ext cx="1646634" cy="644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329931B-5164-BE40-8FD6-21762ECDAC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7421" y="339329"/>
            <a:ext cx="1791275" cy="2305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DB826107-05B6-DB48-9C2A-ECBEF921F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6539" y="2904484"/>
            <a:ext cx="1785684" cy="67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ECB2224-B7EE-0A47-B3DC-B1AFADF780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1777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109E5FC-751D-F448-BA3C-A9D5C83B98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7100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D6A4E21C-5669-5F40-98FF-5B8B931B4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306" y="350327"/>
            <a:ext cx="1808147" cy="2206423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>
              <a:buFont typeface="+mj-lt"/>
              <a:buAutoNum type="arabicPeriod"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45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890847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2E05C0-24E9-BD41-A3EA-80E1A4869F4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7520" y="166371"/>
            <a:ext cx="395875" cy="34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FE303-608F-2A4F-9E78-A2B36190217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50235" y="158882"/>
            <a:ext cx="3393766" cy="51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C986D-1B18-B14C-88F0-8B07A3D258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7507" y="746574"/>
            <a:ext cx="7565247" cy="4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7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heading style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88" indent="0">
              <a:buNone/>
              <a:defRPr/>
            </a:lvl2pPr>
            <a:lvl3pPr marL="400031" indent="0">
              <a:buNone/>
              <a:defRPr/>
            </a:lvl3pPr>
            <a:lvl4pPr marL="611950" indent="0">
              <a:buNone/>
              <a:defRPr/>
            </a:lvl4pPr>
            <a:lvl5pPr marL="828634" indent="0">
              <a:buNone/>
              <a:defRPr/>
            </a:lvl5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/>
              <a:t>Supporting heading</a:t>
            </a:r>
            <a:r>
              <a:rPr lang="en-US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 defTabSz="685784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Orange Store Handover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 defTabSz="685784"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defTabSz="685784">
              <a:defRPr/>
            </a:pPr>
            <a:fld id="{9F9F533D-B52E-4A2F-BF72-0ADD2D94BD7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4"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00566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1" y="1539686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3" y="1191711"/>
            <a:ext cx="8418513" cy="276999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60466"/>
            <a:ext cx="8424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1" y="1192390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193801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60466"/>
            <a:ext cx="3979486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60466"/>
            <a:ext cx="3996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193801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1" y="1194204"/>
            <a:ext cx="397387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4" y="1194205"/>
            <a:ext cx="3978275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516485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1" y="4260466"/>
            <a:ext cx="3973875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60466"/>
            <a:ext cx="3984838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1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3" y="4704002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2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3" y="288639"/>
            <a:ext cx="7577139" cy="25391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2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 hidden="1"/>
          <p:cNvCxnSpPr/>
          <p:nvPr userDrawn="1"/>
        </p:nvCxnSpPr>
        <p:spPr>
          <a:xfrm>
            <a:off x="359153" y="4657301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3" y="939059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801" r:id="rId27"/>
    <p:sldLayoutId id="2147483802" r:id="rId28"/>
    <p:sldLayoutId id="2147483803" r:id="rId29"/>
    <p:sldLayoutId id="2147483959" r:id="rId30"/>
    <p:sldLayoutId id="2147483960" r:id="rId31"/>
    <p:sldLayoutId id="2147483961" r:id="rId32"/>
    <p:sldLayoutId id="2147483962" r:id="rId33"/>
    <p:sldLayoutId id="2147483963" r:id="rId34"/>
    <p:sldLayoutId id="2147483964" r:id="rId35"/>
    <p:sldLayoutId id="2147483965" r:id="rId36"/>
    <p:sldLayoutId id="2147483966" r:id="rId37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810816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c1823a63947rId00000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</p:spPr>
        <p:txBody>
          <a:bodyPr/>
          <a:lstStyle/>
          <a:p>
            <a:r>
              <a:rPr/>
              <a:t>DOL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Respondent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441217" y="3082107"/>
              <a:ext cx="241015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Consumption: Swallowed Whole without Fluid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2196753" y="2965357"/>
              <a:ext cx="133743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Color: Wants Less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890982" y="3285348"/>
              <a:ext cx="139767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Aroma: Wants Less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327063" y="3408271"/>
              <a:ext cx="2259460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Consumption: Swallowed Whole with Fluid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976321" y="2755846"/>
              <a:ext cx="183166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70%: Ease of Swallowing: Not Difficult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819986" y="3100792"/>
              <a:ext cx="135543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Color: Wants More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675607" y="3256799"/>
              <a:ext cx="141566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Aroma: Wants More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941494" y="2892073"/>
              <a:ext cx="157256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Ease of Swallowing: Difficult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755389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2121157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84%</a:t>
              </a:r>
            </a:p>
          </p:txBody>
        </p:sp>
        <p:sp>
          <p:nvSpPr>
            <p:cNvPr id="15" name="rc14"/>
            <p:cNvSpPr/>
            <p:nvPr/>
          </p:nvSpPr>
          <p:spPr>
            <a:xfrm>
              <a:off x="4606794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5972562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16%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5565518" y="2902737"/>
              <a:ext cx="91067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5565518" y="2613143"/>
              <a:ext cx="91067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5565518" y="2033956"/>
              <a:ext cx="910674" cy="289593"/>
            </a:xfrm>
            <a:prstGeom prst="rect">
              <a:avLst/>
            </a:prstGeom>
            <a:solidFill>
              <a:srgbClr val="161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565518" y="2323549"/>
              <a:ext cx="91067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565518" y="3771519"/>
              <a:ext cx="910674" cy="289593"/>
            </a:xfrm>
            <a:prstGeom prst="rect">
              <a:avLst/>
            </a:prstGeom>
            <a:solidFill>
              <a:srgbClr val="2F3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65518" y="3192331"/>
              <a:ext cx="91067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565518" y="3481925"/>
              <a:ext cx="910674" cy="289593"/>
            </a:xfrm>
            <a:prstGeom prst="rect">
              <a:avLst/>
            </a:prstGeom>
            <a:solidFill>
              <a:srgbClr val="4BD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565518" y="1744362"/>
              <a:ext cx="910674" cy="289593"/>
            </a:xfrm>
            <a:prstGeom prst="rect">
              <a:avLst/>
            </a:prstGeom>
            <a:solidFill>
              <a:srgbClr val="57A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654843" y="2902737"/>
              <a:ext cx="910674" cy="289593"/>
            </a:xfrm>
            <a:prstGeom prst="rect">
              <a:avLst/>
            </a:prstGeom>
            <a:solidFill>
              <a:srgbClr val="54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654843" y="2613143"/>
              <a:ext cx="91067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654843" y="2033956"/>
              <a:ext cx="910674" cy="289593"/>
            </a:xfrm>
            <a:prstGeom prst="rect">
              <a:avLst/>
            </a:prstGeom>
            <a:solidFill>
              <a:srgbClr val="57A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654843" y="2323549"/>
              <a:ext cx="910674" cy="289593"/>
            </a:xfrm>
            <a:prstGeom prst="rect">
              <a:avLst/>
            </a:prstGeom>
            <a:solidFill>
              <a:srgbClr val="589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654843" y="3771519"/>
              <a:ext cx="91067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654843" y="3192331"/>
              <a:ext cx="910674" cy="289593"/>
            </a:xfrm>
            <a:prstGeom prst="rect">
              <a:avLst/>
            </a:prstGeom>
            <a:solidFill>
              <a:srgbClr val="527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654843" y="3481925"/>
              <a:ext cx="91067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654843" y="1744362"/>
              <a:ext cx="910674" cy="289593"/>
            </a:xfrm>
            <a:prstGeom prst="rect">
              <a:avLst/>
            </a:prstGeom>
            <a:solidFill>
              <a:srgbClr val="4BD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6476193" y="2902737"/>
              <a:ext cx="910674" cy="289593"/>
            </a:xfrm>
            <a:prstGeom prst="rect">
              <a:avLst/>
            </a:prstGeom>
            <a:solidFill>
              <a:srgbClr val="43D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476193" y="2613143"/>
              <a:ext cx="910674" cy="289593"/>
            </a:xfrm>
            <a:prstGeom prst="rect">
              <a:avLst/>
            </a:prstGeom>
            <a:solidFill>
              <a:srgbClr val="55B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476193" y="2033956"/>
              <a:ext cx="91067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476193" y="2323549"/>
              <a:ext cx="910674" cy="289593"/>
            </a:xfrm>
            <a:prstGeom prst="rect">
              <a:avLst/>
            </a:prstGeom>
            <a:solidFill>
              <a:srgbClr val="527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476193" y="3771519"/>
              <a:ext cx="91067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6476193" y="3192331"/>
              <a:ext cx="910674" cy="289593"/>
            </a:xfrm>
            <a:prstGeom prst="rect">
              <a:avLst/>
            </a:prstGeom>
            <a:solidFill>
              <a:srgbClr val="578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6476193" y="3481925"/>
              <a:ext cx="910674" cy="289593"/>
            </a:xfrm>
            <a:prstGeom prst="rect">
              <a:avLst/>
            </a:prstGeom>
            <a:solidFill>
              <a:srgbClr val="23F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6476193" y="1744362"/>
              <a:ext cx="910674" cy="289593"/>
            </a:xfrm>
            <a:prstGeom prst="rect">
              <a:avLst/>
            </a:prstGeom>
            <a:solidFill>
              <a:srgbClr val="579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7386868" y="2902737"/>
              <a:ext cx="910674" cy="289593"/>
            </a:xfrm>
            <a:prstGeom prst="rect">
              <a:avLst/>
            </a:prstGeom>
            <a:solidFill>
              <a:srgbClr val="3C4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7386868" y="2613143"/>
              <a:ext cx="910674" cy="289593"/>
            </a:xfrm>
            <a:prstGeom prst="rect">
              <a:avLst/>
            </a:prstGeom>
            <a:solidFill>
              <a:srgbClr val="4F6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7386868" y="2033956"/>
              <a:ext cx="91067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7386868" y="2323549"/>
              <a:ext cx="91067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386868" y="3771519"/>
              <a:ext cx="910674" cy="289593"/>
            </a:xfrm>
            <a:prstGeom prst="rect">
              <a:avLst/>
            </a:prstGeom>
            <a:solidFill>
              <a:srgbClr val="212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386868" y="3192331"/>
              <a:ext cx="910674" cy="289593"/>
            </a:xfrm>
            <a:prstGeom prst="rect">
              <a:avLst/>
            </a:prstGeom>
            <a:solidFill>
              <a:srgbClr val="578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386868" y="3481925"/>
              <a:ext cx="910674" cy="289593"/>
            </a:xfrm>
            <a:prstGeom prst="rect">
              <a:avLst/>
            </a:prstGeom>
            <a:solidFill>
              <a:srgbClr val="579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386868" y="1744362"/>
              <a:ext cx="91067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33493" y="2902737"/>
              <a:ext cx="91067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33493" y="2613143"/>
              <a:ext cx="910674" cy="289593"/>
            </a:xfrm>
            <a:prstGeom prst="rect">
              <a:avLst/>
            </a:prstGeom>
            <a:solidFill>
              <a:srgbClr val="4E6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33493" y="2033956"/>
              <a:ext cx="910674" cy="289593"/>
            </a:xfrm>
            <a:prstGeom prst="rect">
              <a:avLst/>
            </a:prstGeom>
            <a:solidFill>
              <a:srgbClr val="57A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33493" y="2323549"/>
              <a:ext cx="910674" cy="289593"/>
            </a:xfrm>
            <a:prstGeom prst="rect">
              <a:avLst/>
            </a:prstGeom>
            <a:solidFill>
              <a:srgbClr val="54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33493" y="3771519"/>
              <a:ext cx="910674" cy="289593"/>
            </a:xfrm>
            <a:prstGeom prst="rect">
              <a:avLst/>
            </a:prstGeom>
            <a:solidFill>
              <a:srgbClr val="43D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833493" y="3192331"/>
              <a:ext cx="91067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833493" y="3481925"/>
              <a:ext cx="91067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833493" y="1744362"/>
              <a:ext cx="91067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3744168" y="2902737"/>
              <a:ext cx="910674" cy="289593"/>
            </a:xfrm>
            <a:prstGeom prst="rect">
              <a:avLst/>
            </a:prstGeom>
            <a:solidFill>
              <a:srgbClr val="131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3744168" y="2613143"/>
              <a:ext cx="910674" cy="289593"/>
            </a:xfrm>
            <a:prstGeom prst="rect">
              <a:avLst/>
            </a:prstGeom>
            <a:solidFill>
              <a:srgbClr val="4B6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3744168" y="2033956"/>
              <a:ext cx="910674" cy="289593"/>
            </a:xfrm>
            <a:prstGeom prst="rect">
              <a:avLst/>
            </a:prstGeom>
            <a:solidFill>
              <a:srgbClr val="57A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3744168" y="2323549"/>
              <a:ext cx="910674" cy="289593"/>
            </a:xfrm>
            <a:prstGeom prst="rect">
              <a:avLst/>
            </a:prstGeom>
            <a:solidFill>
              <a:srgbClr val="537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3744168" y="3771519"/>
              <a:ext cx="910674" cy="289593"/>
            </a:xfrm>
            <a:prstGeom prst="rect">
              <a:avLst/>
            </a:prstGeom>
            <a:solidFill>
              <a:srgbClr val="517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3744168" y="3192331"/>
              <a:ext cx="910674" cy="289593"/>
            </a:xfrm>
            <a:prstGeom prst="rect">
              <a:avLst/>
            </a:prstGeom>
            <a:solidFill>
              <a:srgbClr val="1C1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3744168" y="3481925"/>
              <a:ext cx="910674" cy="289593"/>
            </a:xfrm>
            <a:prstGeom prst="rect">
              <a:avLst/>
            </a:prstGeom>
            <a:solidFill>
              <a:srgbClr val="33E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3744168" y="1744362"/>
              <a:ext cx="910674" cy="289593"/>
            </a:xfrm>
            <a:prstGeom prst="rect">
              <a:avLst/>
            </a:prstGeom>
            <a:solidFill>
              <a:srgbClr val="47D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5830472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5876192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7.20</a:t>
              </a:r>
            </a:p>
          </p:txBody>
        </p:sp>
        <p:sp>
          <p:nvSpPr>
            <p:cNvPr id="56" name="pg55"/>
            <p:cNvSpPr/>
            <p:nvPr/>
          </p:nvSpPr>
          <p:spPr>
            <a:xfrm>
              <a:off x="4919797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4965517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7.48</a:t>
              </a:r>
            </a:p>
          </p:txBody>
        </p:sp>
        <p:sp>
          <p:nvSpPr>
            <p:cNvPr id="58" name="pg57"/>
            <p:cNvSpPr/>
            <p:nvPr/>
          </p:nvSpPr>
          <p:spPr>
            <a:xfrm>
              <a:off x="6741147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6786867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7.09</a:t>
              </a:r>
            </a:p>
          </p:txBody>
        </p:sp>
        <p:sp>
          <p:nvSpPr>
            <p:cNvPr id="60" name="pg59"/>
            <p:cNvSpPr/>
            <p:nvPr/>
          </p:nvSpPr>
          <p:spPr>
            <a:xfrm>
              <a:off x="7651822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7697542" y="1840567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6.43</a:t>
              </a:r>
            </a:p>
          </p:txBody>
        </p:sp>
        <p:sp>
          <p:nvSpPr>
            <p:cNvPr id="62" name="pg61"/>
            <p:cNvSpPr/>
            <p:nvPr/>
          </p:nvSpPr>
          <p:spPr>
            <a:xfrm>
              <a:off x="3098447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3144167" y="1842218"/>
              <a:ext cx="289327" cy="93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7.75</a:t>
              </a:r>
            </a:p>
          </p:txBody>
        </p:sp>
        <p:sp>
          <p:nvSpPr>
            <p:cNvPr id="64" name="pg63"/>
            <p:cNvSpPr/>
            <p:nvPr/>
          </p:nvSpPr>
          <p:spPr>
            <a:xfrm>
              <a:off x="4009122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4054842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7.52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425839" y="1256820"/>
              <a:ext cx="1368682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374736" y="1256820"/>
              <a:ext cx="93493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793026" y="1397527"/>
              <a:ext cx="812958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240432" y="1397587"/>
              <a:ext cx="138219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889108" y="1538294"/>
              <a:ext cx="799445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392771" y="1538353"/>
              <a:ext cx="125616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72" name="pl71"/>
            <p:cNvSpPr/>
            <p:nvPr/>
          </p:nvSpPr>
          <p:spPr>
            <a:xfrm>
              <a:off x="3288831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199506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110181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6020856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6931531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42205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1663538" y="3871251"/>
              <a:ext cx="1016257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304326" y="3579573"/>
              <a:ext cx="1375469" cy="90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55389" y="3266286"/>
              <a:ext cx="1924407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223126" y="2976692"/>
              <a:ext cx="1456670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636392" y="2687098"/>
              <a:ext cx="1043404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074059" y="2421198"/>
              <a:ext cx="1605736" cy="90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487325" y="2133687"/>
              <a:ext cx="119247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2361244" y="1819864"/>
              <a:ext cx="318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2707631" y="39163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07631" y="3626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07631" y="3337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07631" y="3047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07631" y="27579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07631" y="24683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07631" y="21787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07631" y="1889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4384154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4384154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96" name="pic9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0013" y="4298839"/>
              <a:ext cx="1097280" cy="219455"/>
            </a:xfrm>
            <a:prstGeom prst="rect">
              <a:avLst/>
            </a:prstGeom>
          </p:spPr>
        </p:pic>
        <p:sp>
          <p:nvSpPr>
            <p:cNvPr id="97" name="tx96"/>
            <p:cNvSpPr/>
            <p:nvPr/>
          </p:nvSpPr>
          <p:spPr>
            <a:xfrm>
              <a:off x="6563635" y="4592782"/>
              <a:ext cx="22365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911840" y="4592782"/>
              <a:ext cx="43362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Medium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56469" y="4568553"/>
              <a:ext cx="2507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453743" y="4446659"/>
              <a:ext cx="10503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Means</a:t>
              </a:r>
            </a:p>
          </p:txBody>
        </p:sp>
        <p:sp>
          <p:nvSpPr>
            <p:cNvPr id="101" name="pl100"/>
            <p:cNvSpPr/>
            <p:nvPr/>
          </p:nvSpPr>
          <p:spPr>
            <a:xfrm>
              <a:off x="6675464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128653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581842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6675464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128653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581842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2229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61264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002745"/>
              <a:ext cx="54349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1578727"/>
              <a:ext cx="5005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656608"/>
              <a:ext cx="190141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751795"/>
              <a:ext cx="134387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829676"/>
              <a:ext cx="133966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17138"/>
              <a:ext cx="188422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790207"/>
              <a:ext cx="35003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868088"/>
              <a:ext cx="163186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963275"/>
              <a:ext cx="177884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041156"/>
              <a:ext cx="131886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348882"/>
              <a:ext cx="68120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733431"/>
              <a:ext cx="52456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157864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102961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906499"/>
              <a:ext cx="88759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214225"/>
              <a:ext cx="156585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482481"/>
              <a:ext cx="64947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560362"/>
              <a:ext cx="96924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31251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902866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833718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340277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8191636" y="166748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2460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629887" y="18405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78643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325223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922082" y="28789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468104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609088" y="3054189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971429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814784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68862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319839" y="2533120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77811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856075" y="322514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939696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59466" y="357233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0.044 if recommended adjustments made.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81581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101110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38417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33756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10220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120636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08514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12586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141763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53076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57515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172077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78245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68548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136344"/>
              <a:ext cx="140877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214225"/>
              <a:ext cx="126042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560362"/>
              <a:ext cx="177739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106034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301329" y="218778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674396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627790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92426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375361" y="1669640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16087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707859" y="18405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290220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820989" y="2707035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86537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010999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072678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75707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69899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550648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067613" y="357123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0.022 if recommended adjustments made.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6523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67069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95061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6319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132625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61248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95157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78243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140193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173263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26602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108679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26375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85021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32044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132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28285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86641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58422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53176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117490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9866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48710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60362"/>
              <a:ext cx="6514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942577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960913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40831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922164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616473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902702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41794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72653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692151" y="18405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8022855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556246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377010" y="2880104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53979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14043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610666" y="236085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30345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73073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156635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874445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821987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465126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76834" y="322509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41685" y="357233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0.246 if recommended adjustments made.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37903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92949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1924864"/>
              <a:ext cx="68867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002745"/>
              <a:ext cx="51053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656608"/>
              <a:ext cx="140591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829676"/>
              <a:ext cx="12260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17138"/>
              <a:ext cx="9592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95019"/>
              <a:ext cx="168716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868088"/>
              <a:ext cx="105499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041156"/>
              <a:ext cx="106111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733431"/>
              <a:ext cx="103638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110176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9631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828618"/>
              <a:ext cx="3553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906499"/>
              <a:ext cx="128438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136344"/>
              <a:ext cx="1553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214225"/>
              <a:ext cx="102405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482481"/>
              <a:ext cx="2273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560362"/>
              <a:ext cx="67062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669255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19719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78898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800750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158094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96134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516234" y="184165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386144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977385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345216" y="2879257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29665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351337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26603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1980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53413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645565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574601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843769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314272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17537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60847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0.628 if recommended adjustments made.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72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5228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68072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67164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50626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120636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42684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84813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99167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64441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159818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94509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11352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39257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52845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1710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22199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15661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828618"/>
              <a:ext cx="17767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906499"/>
              <a:ext cx="26486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136344"/>
              <a:ext cx="182082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214225"/>
              <a:ext cx="177719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482481"/>
              <a:ext cx="25979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560362"/>
              <a:ext cx="29787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362770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813083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70949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961863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796483" y="2014973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71706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138354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81891" y="18405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934639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888401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35314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425485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682792" y="29654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818673" y="305202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0732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12216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446833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67893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55508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111046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067419" y="322619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5001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588092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0.005 if recommended adjustments made.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1104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369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72051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60350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120636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32531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83618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66647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67147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20102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81908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122839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79741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8629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4657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51778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79241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78473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13277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78512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109441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168863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401265" y="2101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32714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22412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010740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893726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61553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126408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56697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61691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491243" y="27069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109301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518620" y="28789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087632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76519" y="227432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336792" y="235975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808009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082636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07495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422991" y="391737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075347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384633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978858" y="348470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0.113 if recommended adjustments made.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Goodness of Fit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8723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61264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52286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500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3438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8842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164441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3500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17788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5786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63154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91693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78512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64947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60362"/>
              <a:ext cx="832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77451" y="218778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02866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813083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2460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416087" y="184054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478643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934639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25223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235314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68104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0732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868862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921763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0715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75347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23216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8158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8723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38417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52286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10220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10220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12586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112586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164441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5751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7824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63154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91693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140877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78512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60362"/>
              <a:ext cx="832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106034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77451" y="218778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674396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813083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392426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416087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416087" y="184054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90220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934639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86537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235314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072678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0732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921763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0715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69899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75347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23216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6523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8723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95061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52286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132625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7824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164441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2660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26375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132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86641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63154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91693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117490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78512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4871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60362"/>
              <a:ext cx="832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942577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77451" y="218778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40831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813083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616473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72653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416087" y="184054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934639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556246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235314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53979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0732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30345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156635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921763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0715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465126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75347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23216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379035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8723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929499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52286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688677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10220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20636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112586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95924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164441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94509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1710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101760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63154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355345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91693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1553549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78512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227316" cy="77880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60362"/>
              <a:ext cx="83299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9255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77451" y="218778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19719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813083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978898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158094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416087" y="184054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386144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934639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235314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29665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0732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391980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921763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645565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0715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843769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75347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17537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23216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7254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8723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52286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52286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67164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8481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64441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164441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94509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94509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39257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1710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1710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221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63154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7767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91693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18208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78512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25979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60362"/>
              <a:ext cx="832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362770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77451" y="218778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813083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813083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961863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38354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416087" y="184054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934639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934639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235314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235314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82792" y="29654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40732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0732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512216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921763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67893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0715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111046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75347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5001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23216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110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8723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52286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60350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83618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67147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164441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81908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94509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79741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8629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1710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7924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63154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91693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78512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78512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168863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60362"/>
              <a:ext cx="832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401265" y="2101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77451" y="218778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813083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893726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26408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416087" y="184054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1691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934639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109301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235314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087632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476519" y="227432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0732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082636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921763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0715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075347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75347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348470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23216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Cluster Analysis Overview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Frequencies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169229" y="2136529"/>
              <a:ext cx="128155" cy="1121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311624" y="2136529"/>
              <a:ext cx="128155" cy="1121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54018" y="1800214"/>
              <a:ext cx="128155" cy="4484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596413" y="1351795"/>
              <a:ext cx="128155" cy="8968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8808" y="2136529"/>
              <a:ext cx="128155" cy="1121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026835" y="2955818"/>
              <a:ext cx="128155" cy="36434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169229" y="3137989"/>
              <a:ext cx="128155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454018" y="3137989"/>
              <a:ext cx="128155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96413" y="3137989"/>
              <a:ext cx="128155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026835" y="4298741"/>
              <a:ext cx="128155" cy="929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169229" y="4252269"/>
              <a:ext cx="128155" cy="1394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311624" y="4298741"/>
              <a:ext cx="128155" cy="929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454018" y="3973437"/>
              <a:ext cx="128155" cy="4182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596413" y="3601660"/>
              <a:ext cx="128155" cy="790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738808" y="4298741"/>
              <a:ext cx="128155" cy="929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18622" y="2168559"/>
              <a:ext cx="128155" cy="800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61017" y="1527960"/>
              <a:ext cx="128155" cy="72067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03411" y="1608035"/>
              <a:ext cx="128155" cy="6405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045806" y="2008409"/>
              <a:ext cx="128155" cy="2402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412150" y="2864733"/>
              <a:ext cx="256310" cy="4554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696939" y="2864733"/>
              <a:ext cx="256310" cy="4554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476227" y="4320966"/>
              <a:ext cx="128155" cy="707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618622" y="4320966"/>
              <a:ext cx="128155" cy="707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761017" y="3684502"/>
              <a:ext cx="128155" cy="70718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03411" y="3825938"/>
              <a:ext cx="128155" cy="56574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3045806" y="4179530"/>
              <a:ext cx="128155" cy="21215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3640831" y="2188577"/>
              <a:ext cx="128155" cy="600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3783226" y="2008409"/>
              <a:ext cx="128155" cy="2402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3925620" y="2008409"/>
              <a:ext cx="128155" cy="2402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4068015" y="2008409"/>
              <a:ext cx="128155" cy="2402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4210409" y="1648072"/>
              <a:ext cx="128155" cy="6005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4352804" y="1948353"/>
              <a:ext cx="128155" cy="3002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3783226" y="3092446"/>
              <a:ext cx="128155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3925620" y="3092446"/>
              <a:ext cx="128155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4068015" y="3092446"/>
              <a:ext cx="128155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4210409" y="3092446"/>
              <a:ext cx="128155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3640831" y="4340856"/>
              <a:ext cx="128155" cy="508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3783226" y="4137541"/>
              <a:ext cx="128155" cy="2541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3925620" y="4137541"/>
              <a:ext cx="128155" cy="2541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4068015" y="4137541"/>
              <a:ext cx="128155" cy="2541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4210409" y="3832568"/>
              <a:ext cx="128155" cy="5591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4352804" y="4137541"/>
              <a:ext cx="128155" cy="2541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090224" y="1874951"/>
              <a:ext cx="128155" cy="3736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232618" y="2155213"/>
              <a:ext cx="128155" cy="934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375013" y="1781530"/>
              <a:ext cx="128155" cy="4671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517408" y="1594689"/>
              <a:ext cx="128155" cy="6539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659802" y="2155213"/>
              <a:ext cx="128155" cy="934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663040" y="3137989"/>
              <a:ext cx="128155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947829" y="3137989"/>
              <a:ext cx="128155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090224" y="2955818"/>
              <a:ext cx="128155" cy="36434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232618" y="3137989"/>
              <a:ext cx="128155" cy="18217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663040" y="4320966"/>
              <a:ext cx="128155" cy="707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947829" y="4320966"/>
              <a:ext cx="128155" cy="707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090224" y="3967375"/>
              <a:ext cx="128155" cy="4243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32618" y="4250248"/>
              <a:ext cx="128155" cy="1414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75013" y="4038093"/>
              <a:ext cx="128155" cy="35359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517408" y="3896657"/>
              <a:ext cx="128155" cy="4950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659802" y="4320966"/>
              <a:ext cx="128155" cy="707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397222" y="2038437"/>
              <a:ext cx="128155" cy="2101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539616" y="2038437"/>
              <a:ext cx="128155" cy="2101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824406" y="1618044"/>
              <a:ext cx="128155" cy="6305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966800" y="1618044"/>
              <a:ext cx="128155" cy="6305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397222" y="4188370"/>
              <a:ext cx="128155" cy="2033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539616" y="4188370"/>
              <a:ext cx="128155" cy="2033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824406" y="3781740"/>
              <a:ext cx="128155" cy="6099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966800" y="3781740"/>
              <a:ext cx="128155" cy="6099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704220" y="2108502"/>
              <a:ext cx="128155" cy="1401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846615" y="2178568"/>
              <a:ext cx="128155" cy="700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989009" y="1828240"/>
              <a:ext cx="128155" cy="4203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131404" y="1337782"/>
              <a:ext cx="128155" cy="9108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273798" y="2108502"/>
              <a:ext cx="128155" cy="1401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8131404" y="2409308"/>
              <a:ext cx="128155" cy="91085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7704220" y="4261563"/>
              <a:ext cx="128155" cy="1301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7846615" y="4326624"/>
              <a:ext cx="128155" cy="6506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7989009" y="4001320"/>
              <a:ext cx="128155" cy="3903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8131404" y="3480833"/>
              <a:ext cx="128155" cy="9108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8273798" y="4261563"/>
              <a:ext cx="128155" cy="1301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728760" y="1175595"/>
              <a:ext cx="11514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984189" y="1175595"/>
              <a:ext cx="12546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84994" y="1175595"/>
              <a:ext cx="126701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796985" y="1175595"/>
              <a:ext cx="8570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175361" y="1175541"/>
              <a:ext cx="71427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476166" y="1175541"/>
              <a:ext cx="72665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8904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14503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501020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096045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452031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808018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40304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75902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115016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710041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06602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22014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01703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7302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729012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32403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68002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036010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3381034" y="4626864"/>
              <a:ext cx="2381931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381034" y="4626864"/>
              <a:ext cx="2381931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50623" y="462686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459623" y="4635863"/>
              <a:ext cx="201455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4427018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436018" y="4635863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332781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341781" y="4635863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3739668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137)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716063" y="4662860"/>
              <a:ext cx="547129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17)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21826" y="4691137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Means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459837" y="237442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685390" y="23605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910943" y="24006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5136495" y="241698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6372261" y="234858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7587601" y="237138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500689" y="2544663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726242" y="250818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951794" y="246258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5177347" y="2654104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7628453" y="2325781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1541541" y="239874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767093" y="2373364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992646" y="240843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5218199" y="2468530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6433539" y="234858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7669305" y="236955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4237" y="2366105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84663" y="2366105"/>
              <a:ext cx="0" cy="66284"/>
            </a:xfrm>
            <a:custGeom>
              <a:avLst/>
              <a:pathLst>
                <a:path w="0" h="66284">
                  <a:moveTo>
                    <a:pt x="0" y="0"/>
                  </a:moveTo>
                  <a:lnTo>
                    <a:pt x="0" y="66284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4237" y="2432389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689790" y="2351941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10216" y="2351941"/>
              <a:ext cx="0" cy="66816"/>
            </a:xfrm>
            <a:custGeom>
              <a:avLst/>
              <a:pathLst>
                <a:path w="0" h="66816">
                  <a:moveTo>
                    <a:pt x="0" y="0"/>
                  </a:moveTo>
                  <a:lnTo>
                    <a:pt x="0" y="6681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89790" y="2418758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915343" y="2373642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935769" y="2373642"/>
              <a:ext cx="0" cy="103758"/>
            </a:xfrm>
            <a:custGeom>
              <a:avLst/>
              <a:pathLst>
                <a:path w="0" h="103758">
                  <a:moveTo>
                    <a:pt x="0" y="0"/>
                  </a:moveTo>
                  <a:lnTo>
                    <a:pt x="0" y="103758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915343" y="2477401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40896" y="2383602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161321" y="2383602"/>
              <a:ext cx="0" cy="116410"/>
            </a:xfrm>
            <a:custGeom>
              <a:avLst/>
              <a:pathLst>
                <a:path w="0" h="116410">
                  <a:moveTo>
                    <a:pt x="0" y="0"/>
                  </a:moveTo>
                  <a:lnTo>
                    <a:pt x="0" y="11641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140896" y="2500013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366448" y="2303543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397087" y="2303543"/>
              <a:ext cx="0" cy="139726"/>
            </a:xfrm>
            <a:custGeom>
              <a:avLst/>
              <a:pathLst>
                <a:path w="0" h="139726">
                  <a:moveTo>
                    <a:pt x="0" y="0"/>
                  </a:moveTo>
                  <a:lnTo>
                    <a:pt x="0" y="13972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366448" y="244327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592001" y="2356868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612427" y="2356868"/>
              <a:ext cx="0" cy="78678"/>
            </a:xfrm>
            <a:custGeom>
              <a:avLst/>
              <a:pathLst>
                <a:path w="0" h="78678">
                  <a:moveTo>
                    <a:pt x="0" y="0"/>
                  </a:moveTo>
                  <a:lnTo>
                    <a:pt x="0" y="78678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592001" y="2435546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05089" y="2363776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25515" y="2363776"/>
              <a:ext cx="0" cy="411424"/>
            </a:xfrm>
            <a:custGeom>
              <a:avLst/>
              <a:pathLst>
                <a:path w="0" h="411424">
                  <a:moveTo>
                    <a:pt x="0" y="0"/>
                  </a:moveTo>
                  <a:lnTo>
                    <a:pt x="0" y="411424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05089" y="2775201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730642" y="1374190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51068" y="1374190"/>
              <a:ext cx="0" cy="2317636"/>
            </a:xfrm>
            <a:custGeom>
              <a:avLst/>
              <a:pathLst>
                <a:path w="0" h="2317636">
                  <a:moveTo>
                    <a:pt x="0" y="0"/>
                  </a:moveTo>
                  <a:lnTo>
                    <a:pt x="0" y="2317636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730642" y="3691826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956194" y="2300057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976620" y="2300057"/>
              <a:ext cx="0" cy="374701"/>
            </a:xfrm>
            <a:custGeom>
              <a:avLst/>
              <a:pathLst>
                <a:path w="0" h="374701">
                  <a:moveTo>
                    <a:pt x="0" y="0"/>
                  </a:moveTo>
                  <a:lnTo>
                    <a:pt x="0" y="374701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956194" y="2674758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181747" y="2507192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202173" y="2507192"/>
              <a:ext cx="0" cy="343476"/>
            </a:xfrm>
            <a:custGeom>
              <a:avLst/>
              <a:pathLst>
                <a:path w="0" h="343476">
                  <a:moveTo>
                    <a:pt x="0" y="0"/>
                  </a:moveTo>
                  <a:lnTo>
                    <a:pt x="0" y="343476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181747" y="2850668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45941" y="2383505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66367" y="2383505"/>
              <a:ext cx="0" cy="80125"/>
            </a:xfrm>
            <a:custGeom>
              <a:avLst/>
              <a:pathLst>
                <a:path w="0" h="80125">
                  <a:moveTo>
                    <a:pt x="0" y="0"/>
                  </a:moveTo>
                  <a:lnTo>
                    <a:pt x="0" y="8012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45941" y="2463630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771493" y="2360833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791919" y="2360833"/>
              <a:ext cx="0" cy="74713"/>
            </a:xfrm>
            <a:custGeom>
              <a:avLst/>
              <a:pathLst>
                <a:path w="0" h="74713">
                  <a:moveTo>
                    <a:pt x="0" y="0"/>
                  </a:moveTo>
                  <a:lnTo>
                    <a:pt x="0" y="74713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771493" y="2435546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997046" y="2385747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17472" y="2385747"/>
              <a:ext cx="0" cy="95020"/>
            </a:xfrm>
            <a:custGeom>
              <a:avLst/>
              <a:pathLst>
                <a:path w="0" h="95020">
                  <a:moveTo>
                    <a:pt x="0" y="0"/>
                  </a:moveTo>
                  <a:lnTo>
                    <a:pt x="0" y="9502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997046" y="2480767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222599" y="2426273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243025" y="2426273"/>
              <a:ext cx="0" cy="134166"/>
            </a:xfrm>
            <a:custGeom>
              <a:avLst/>
              <a:pathLst>
                <a:path w="0" h="134166">
                  <a:moveTo>
                    <a:pt x="0" y="0"/>
                  </a:moveTo>
                  <a:lnTo>
                    <a:pt x="0" y="13416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222599" y="2560439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427726" y="2303543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6458365" y="2303543"/>
              <a:ext cx="0" cy="139726"/>
            </a:xfrm>
            <a:custGeom>
              <a:avLst/>
              <a:pathLst>
                <a:path w="0" h="139726">
                  <a:moveTo>
                    <a:pt x="0" y="0"/>
                  </a:moveTo>
                  <a:lnTo>
                    <a:pt x="0" y="13972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6427726" y="244327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673705" y="2356549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694131" y="2356549"/>
              <a:ext cx="0" cy="75667"/>
            </a:xfrm>
            <a:custGeom>
              <a:avLst/>
              <a:pathLst>
                <a:path w="0" h="75667">
                  <a:moveTo>
                    <a:pt x="0" y="0"/>
                  </a:moveTo>
                  <a:lnTo>
                    <a:pt x="0" y="75667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7673705" y="2432217"/>
              <a:ext cx="40851" cy="0"/>
            </a:xfrm>
            <a:custGeom>
              <a:avLst/>
              <a:pathLst>
                <a:path w="40851" h="0">
                  <a:moveTo>
                    <a:pt x="0" y="0"/>
                  </a:moveTo>
                  <a:lnTo>
                    <a:pt x="40851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0"/>
            <p:cNvSpPr/>
            <p:nvPr/>
          </p:nvSpPr>
          <p:spPr>
            <a:xfrm>
              <a:off x="871260" y="3842061"/>
              <a:ext cx="1308509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Alive Nature's Way (W)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715226" y="3842061"/>
              <a:ext cx="97389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Nature Made (W)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038212" y="3987533"/>
              <a:ext cx="1425711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Supplement (M)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021890" y="3987471"/>
              <a:ext cx="811671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(M)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256726" y="4133005"/>
              <a:ext cx="1439788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Supplement (W)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40405" y="4132943"/>
              <a:ext cx="825748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(W)</a:t>
              </a:r>
            </a:p>
          </p:txBody>
        </p:sp>
        <p:sp>
          <p:nvSpPr>
            <p:cNvPr id="77" name="rc76"/>
            <p:cNvSpPr/>
            <p:nvPr/>
          </p:nvSpPr>
          <p:spPr>
            <a:xfrm>
              <a:off x="3328842" y="4418096"/>
              <a:ext cx="25211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3328842" y="4418096"/>
              <a:ext cx="25211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3468020" y="448768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52922" y="45725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489966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4444415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529317" y="457258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466361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50179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435081" y="45725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5372124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7"/>
            <p:cNvSpPr/>
            <p:nvPr/>
          </p:nvSpPr>
          <p:spPr>
            <a:xfrm>
              <a:off x="3757065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137)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4733460" y="4523681"/>
              <a:ext cx="547129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17)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639224" y="4551959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Goodness of Fit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2358514" y="37299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4801693" y="28651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5728416" y="3070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1674003" y="35379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8045223" y="2459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956147" y="2582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1698829" y="1800313"/>
              <a:ext cx="6371220" cy="2362934"/>
            </a:xfrm>
            <a:custGeom>
              <a:avLst/>
              <a:pathLst>
                <a:path w="6371220" h="2362934">
                  <a:moveTo>
                    <a:pt x="0" y="1289906"/>
                  </a:moveTo>
                  <a:lnTo>
                    <a:pt x="80648" y="1284075"/>
                  </a:lnTo>
                  <a:lnTo>
                    <a:pt x="161296" y="1278147"/>
                  </a:lnTo>
                  <a:lnTo>
                    <a:pt x="241945" y="1272116"/>
                  </a:lnTo>
                  <a:lnTo>
                    <a:pt x="322593" y="1265976"/>
                  </a:lnTo>
                  <a:lnTo>
                    <a:pt x="403241" y="1259720"/>
                  </a:lnTo>
                  <a:lnTo>
                    <a:pt x="483890" y="1253343"/>
                  </a:lnTo>
                  <a:lnTo>
                    <a:pt x="564538" y="1246836"/>
                  </a:lnTo>
                  <a:lnTo>
                    <a:pt x="645186" y="1240193"/>
                  </a:lnTo>
                  <a:lnTo>
                    <a:pt x="725835" y="1233405"/>
                  </a:lnTo>
                  <a:lnTo>
                    <a:pt x="806483" y="1226465"/>
                  </a:lnTo>
                  <a:lnTo>
                    <a:pt x="887131" y="1219362"/>
                  </a:lnTo>
                  <a:lnTo>
                    <a:pt x="967780" y="1212088"/>
                  </a:lnTo>
                  <a:lnTo>
                    <a:pt x="1048428" y="1204632"/>
                  </a:lnTo>
                  <a:lnTo>
                    <a:pt x="1129077" y="1196984"/>
                  </a:lnTo>
                  <a:lnTo>
                    <a:pt x="1209725" y="1189132"/>
                  </a:lnTo>
                  <a:lnTo>
                    <a:pt x="1290373" y="1181066"/>
                  </a:lnTo>
                  <a:lnTo>
                    <a:pt x="1371022" y="1172771"/>
                  </a:lnTo>
                  <a:lnTo>
                    <a:pt x="1451670" y="1164237"/>
                  </a:lnTo>
                  <a:lnTo>
                    <a:pt x="1532318" y="1155449"/>
                  </a:lnTo>
                  <a:lnTo>
                    <a:pt x="1612967" y="1146394"/>
                  </a:lnTo>
                  <a:lnTo>
                    <a:pt x="1693615" y="1137057"/>
                  </a:lnTo>
                  <a:lnTo>
                    <a:pt x="1774263" y="1127424"/>
                  </a:lnTo>
                  <a:lnTo>
                    <a:pt x="1854912" y="1117480"/>
                  </a:lnTo>
                  <a:lnTo>
                    <a:pt x="1935560" y="1107210"/>
                  </a:lnTo>
                  <a:lnTo>
                    <a:pt x="2016209" y="1096600"/>
                  </a:lnTo>
                  <a:lnTo>
                    <a:pt x="2096857" y="1085634"/>
                  </a:lnTo>
                  <a:lnTo>
                    <a:pt x="2177505" y="1074298"/>
                  </a:lnTo>
                  <a:lnTo>
                    <a:pt x="2258154" y="1062578"/>
                  </a:lnTo>
                  <a:lnTo>
                    <a:pt x="2338802" y="1050461"/>
                  </a:lnTo>
                  <a:lnTo>
                    <a:pt x="2419450" y="1037935"/>
                  </a:lnTo>
                  <a:lnTo>
                    <a:pt x="2500099" y="1024987"/>
                  </a:lnTo>
                  <a:lnTo>
                    <a:pt x="2580747" y="1011608"/>
                  </a:lnTo>
                  <a:lnTo>
                    <a:pt x="2661395" y="997789"/>
                  </a:lnTo>
                  <a:lnTo>
                    <a:pt x="2742044" y="983524"/>
                  </a:lnTo>
                  <a:lnTo>
                    <a:pt x="2822692" y="968806"/>
                  </a:lnTo>
                  <a:lnTo>
                    <a:pt x="2903341" y="953633"/>
                  </a:lnTo>
                  <a:lnTo>
                    <a:pt x="2983989" y="938004"/>
                  </a:lnTo>
                  <a:lnTo>
                    <a:pt x="3064637" y="921918"/>
                  </a:lnTo>
                  <a:lnTo>
                    <a:pt x="3145286" y="905379"/>
                  </a:lnTo>
                  <a:lnTo>
                    <a:pt x="3225934" y="888390"/>
                  </a:lnTo>
                  <a:lnTo>
                    <a:pt x="3306582" y="870959"/>
                  </a:lnTo>
                  <a:lnTo>
                    <a:pt x="3387231" y="853093"/>
                  </a:lnTo>
                  <a:lnTo>
                    <a:pt x="3467879" y="834801"/>
                  </a:lnTo>
                  <a:lnTo>
                    <a:pt x="3548527" y="816095"/>
                  </a:lnTo>
                  <a:lnTo>
                    <a:pt x="3629176" y="796986"/>
                  </a:lnTo>
                  <a:lnTo>
                    <a:pt x="3709824" y="777488"/>
                  </a:lnTo>
                  <a:lnTo>
                    <a:pt x="3790473" y="757614"/>
                  </a:lnTo>
                  <a:lnTo>
                    <a:pt x="3871121" y="737378"/>
                  </a:lnTo>
                  <a:lnTo>
                    <a:pt x="3951769" y="716796"/>
                  </a:lnTo>
                  <a:lnTo>
                    <a:pt x="4032418" y="695881"/>
                  </a:lnTo>
                  <a:lnTo>
                    <a:pt x="4113066" y="674650"/>
                  </a:lnTo>
                  <a:lnTo>
                    <a:pt x="4193714" y="653116"/>
                  </a:lnTo>
                  <a:lnTo>
                    <a:pt x="4274363" y="631295"/>
                  </a:lnTo>
                  <a:lnTo>
                    <a:pt x="4355011" y="609201"/>
                  </a:lnTo>
                  <a:lnTo>
                    <a:pt x="4435659" y="586848"/>
                  </a:lnTo>
                  <a:lnTo>
                    <a:pt x="4516308" y="564248"/>
                  </a:lnTo>
                  <a:lnTo>
                    <a:pt x="4596956" y="541417"/>
                  </a:lnTo>
                  <a:lnTo>
                    <a:pt x="4677605" y="518365"/>
                  </a:lnTo>
                  <a:lnTo>
                    <a:pt x="4758253" y="495104"/>
                  </a:lnTo>
                  <a:lnTo>
                    <a:pt x="4838901" y="471647"/>
                  </a:lnTo>
                  <a:lnTo>
                    <a:pt x="4919550" y="448004"/>
                  </a:lnTo>
                  <a:lnTo>
                    <a:pt x="5000198" y="424186"/>
                  </a:lnTo>
                  <a:lnTo>
                    <a:pt x="5080846" y="400201"/>
                  </a:lnTo>
                  <a:lnTo>
                    <a:pt x="5161495" y="376060"/>
                  </a:lnTo>
                  <a:lnTo>
                    <a:pt x="5242143" y="351771"/>
                  </a:lnTo>
                  <a:lnTo>
                    <a:pt x="5322791" y="327342"/>
                  </a:lnTo>
                  <a:lnTo>
                    <a:pt x="5403440" y="302781"/>
                  </a:lnTo>
                  <a:lnTo>
                    <a:pt x="5484088" y="278095"/>
                  </a:lnTo>
                  <a:lnTo>
                    <a:pt x="5564737" y="253291"/>
                  </a:lnTo>
                  <a:lnTo>
                    <a:pt x="5645385" y="228376"/>
                  </a:lnTo>
                  <a:lnTo>
                    <a:pt x="5726033" y="203355"/>
                  </a:lnTo>
                  <a:lnTo>
                    <a:pt x="5806682" y="178234"/>
                  </a:lnTo>
                  <a:lnTo>
                    <a:pt x="5887330" y="153018"/>
                  </a:lnTo>
                  <a:lnTo>
                    <a:pt x="5967978" y="127713"/>
                  </a:lnTo>
                  <a:lnTo>
                    <a:pt x="6048627" y="102323"/>
                  </a:lnTo>
                  <a:lnTo>
                    <a:pt x="6129275" y="76853"/>
                  </a:lnTo>
                  <a:lnTo>
                    <a:pt x="6209923" y="51306"/>
                  </a:lnTo>
                  <a:lnTo>
                    <a:pt x="6290572" y="25687"/>
                  </a:lnTo>
                  <a:lnTo>
                    <a:pt x="6371220" y="0"/>
                  </a:lnTo>
                  <a:lnTo>
                    <a:pt x="6371220" y="1204552"/>
                  </a:lnTo>
                  <a:lnTo>
                    <a:pt x="6290572" y="1209855"/>
                  </a:lnTo>
                  <a:lnTo>
                    <a:pt x="6209923" y="1215227"/>
                  </a:lnTo>
                  <a:lnTo>
                    <a:pt x="6129275" y="1220671"/>
                  </a:lnTo>
                  <a:lnTo>
                    <a:pt x="6048627" y="1226192"/>
                  </a:lnTo>
                  <a:lnTo>
                    <a:pt x="5967978" y="1231793"/>
                  </a:lnTo>
                  <a:lnTo>
                    <a:pt x="5887330" y="1237479"/>
                  </a:lnTo>
                  <a:lnTo>
                    <a:pt x="5806682" y="1243254"/>
                  </a:lnTo>
                  <a:lnTo>
                    <a:pt x="5726033" y="1249124"/>
                  </a:lnTo>
                  <a:lnTo>
                    <a:pt x="5645385" y="1255094"/>
                  </a:lnTo>
                  <a:lnTo>
                    <a:pt x="5564737" y="1261170"/>
                  </a:lnTo>
                  <a:lnTo>
                    <a:pt x="5484088" y="1267357"/>
                  </a:lnTo>
                  <a:lnTo>
                    <a:pt x="5403440" y="1273662"/>
                  </a:lnTo>
                  <a:lnTo>
                    <a:pt x="5322791" y="1280092"/>
                  </a:lnTo>
                  <a:lnTo>
                    <a:pt x="5242143" y="1286654"/>
                  </a:lnTo>
                  <a:lnTo>
                    <a:pt x="5161495" y="1293356"/>
                  </a:lnTo>
                  <a:lnTo>
                    <a:pt x="5080846" y="1300206"/>
                  </a:lnTo>
                  <a:lnTo>
                    <a:pt x="5000198" y="1307212"/>
                  </a:lnTo>
                  <a:lnTo>
                    <a:pt x="4919550" y="1314385"/>
                  </a:lnTo>
                  <a:lnTo>
                    <a:pt x="4838901" y="1321733"/>
                  </a:lnTo>
                  <a:lnTo>
                    <a:pt x="4758253" y="1329267"/>
                  </a:lnTo>
                  <a:lnTo>
                    <a:pt x="4677605" y="1336997"/>
                  </a:lnTo>
                  <a:lnTo>
                    <a:pt x="4596956" y="1344936"/>
                  </a:lnTo>
                  <a:lnTo>
                    <a:pt x="4516308" y="1353095"/>
                  </a:lnTo>
                  <a:lnTo>
                    <a:pt x="4435659" y="1361487"/>
                  </a:lnTo>
                  <a:lnTo>
                    <a:pt x="4355011" y="1370125"/>
                  </a:lnTo>
                  <a:lnTo>
                    <a:pt x="4274363" y="1379022"/>
                  </a:lnTo>
                  <a:lnTo>
                    <a:pt x="4193714" y="1388191"/>
                  </a:lnTo>
                  <a:lnTo>
                    <a:pt x="4113066" y="1397649"/>
                  </a:lnTo>
                  <a:lnTo>
                    <a:pt x="4032418" y="1407409"/>
                  </a:lnTo>
                  <a:lnTo>
                    <a:pt x="3951769" y="1417485"/>
                  </a:lnTo>
                  <a:lnTo>
                    <a:pt x="3871121" y="1427894"/>
                  </a:lnTo>
                  <a:lnTo>
                    <a:pt x="3790473" y="1438649"/>
                  </a:lnTo>
                  <a:lnTo>
                    <a:pt x="3709824" y="1449766"/>
                  </a:lnTo>
                  <a:lnTo>
                    <a:pt x="3629176" y="1461259"/>
                  </a:lnTo>
                  <a:lnTo>
                    <a:pt x="3548527" y="1473141"/>
                  </a:lnTo>
                  <a:lnTo>
                    <a:pt x="3467879" y="1485426"/>
                  </a:lnTo>
                  <a:lnTo>
                    <a:pt x="3387231" y="1498125"/>
                  </a:lnTo>
                  <a:lnTo>
                    <a:pt x="3306582" y="1511250"/>
                  </a:lnTo>
                  <a:lnTo>
                    <a:pt x="3225934" y="1524810"/>
                  </a:lnTo>
                  <a:lnTo>
                    <a:pt x="3145286" y="1538812"/>
                  </a:lnTo>
                  <a:lnTo>
                    <a:pt x="3064637" y="1553264"/>
                  </a:lnTo>
                  <a:lnTo>
                    <a:pt x="2983989" y="1568169"/>
                  </a:lnTo>
                  <a:lnTo>
                    <a:pt x="2903341" y="1583530"/>
                  </a:lnTo>
                  <a:lnTo>
                    <a:pt x="2822692" y="1599348"/>
                  </a:lnTo>
                  <a:lnTo>
                    <a:pt x="2742044" y="1615622"/>
                  </a:lnTo>
                  <a:lnTo>
                    <a:pt x="2661395" y="1632347"/>
                  </a:lnTo>
                  <a:lnTo>
                    <a:pt x="2580747" y="1649520"/>
                  </a:lnTo>
                  <a:lnTo>
                    <a:pt x="2500099" y="1667132"/>
                  </a:lnTo>
                  <a:lnTo>
                    <a:pt x="2419450" y="1685175"/>
                  </a:lnTo>
                  <a:lnTo>
                    <a:pt x="2338802" y="1703639"/>
                  </a:lnTo>
                  <a:lnTo>
                    <a:pt x="2258154" y="1722513"/>
                  </a:lnTo>
                  <a:lnTo>
                    <a:pt x="2177505" y="1741785"/>
                  </a:lnTo>
                  <a:lnTo>
                    <a:pt x="2096857" y="1761440"/>
                  </a:lnTo>
                  <a:lnTo>
                    <a:pt x="2016209" y="1781465"/>
                  </a:lnTo>
                  <a:lnTo>
                    <a:pt x="1935560" y="1801846"/>
                  </a:lnTo>
                  <a:lnTo>
                    <a:pt x="1854912" y="1822567"/>
                  </a:lnTo>
                  <a:lnTo>
                    <a:pt x="1774263" y="1843614"/>
                  </a:lnTo>
                  <a:lnTo>
                    <a:pt x="1693615" y="1864972"/>
                  </a:lnTo>
                  <a:lnTo>
                    <a:pt x="1612967" y="1886626"/>
                  </a:lnTo>
                  <a:lnTo>
                    <a:pt x="1532318" y="1908562"/>
                  </a:lnTo>
                  <a:lnTo>
                    <a:pt x="1451670" y="1930765"/>
                  </a:lnTo>
                  <a:lnTo>
                    <a:pt x="1371022" y="1953221"/>
                  </a:lnTo>
                  <a:lnTo>
                    <a:pt x="1290373" y="1975918"/>
                  </a:lnTo>
                  <a:lnTo>
                    <a:pt x="1209725" y="1998842"/>
                  </a:lnTo>
                  <a:lnTo>
                    <a:pt x="1129077" y="2021982"/>
                  </a:lnTo>
                  <a:lnTo>
                    <a:pt x="1048428" y="2045325"/>
                  </a:lnTo>
                  <a:lnTo>
                    <a:pt x="967780" y="2068860"/>
                  </a:lnTo>
                  <a:lnTo>
                    <a:pt x="887131" y="2092576"/>
                  </a:lnTo>
                  <a:lnTo>
                    <a:pt x="806483" y="2116465"/>
                  </a:lnTo>
                  <a:lnTo>
                    <a:pt x="725835" y="2140515"/>
                  </a:lnTo>
                  <a:lnTo>
                    <a:pt x="645186" y="2164718"/>
                  </a:lnTo>
                  <a:lnTo>
                    <a:pt x="564538" y="2189066"/>
                  </a:lnTo>
                  <a:lnTo>
                    <a:pt x="483890" y="2213551"/>
                  </a:lnTo>
                  <a:lnTo>
                    <a:pt x="403241" y="2238164"/>
                  </a:lnTo>
                  <a:lnTo>
                    <a:pt x="322593" y="2262900"/>
                  </a:lnTo>
                  <a:lnTo>
                    <a:pt x="241945" y="2287750"/>
                  </a:lnTo>
                  <a:lnTo>
                    <a:pt x="161296" y="2312710"/>
                  </a:lnTo>
                  <a:lnTo>
                    <a:pt x="80648" y="2337773"/>
                  </a:lnTo>
                  <a:lnTo>
                    <a:pt x="0" y="23629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698829" y="1800313"/>
              <a:ext cx="6371220" cy="1289906"/>
            </a:xfrm>
            <a:custGeom>
              <a:avLst/>
              <a:pathLst>
                <a:path w="6371220" h="1289906">
                  <a:moveTo>
                    <a:pt x="0" y="1289906"/>
                  </a:moveTo>
                  <a:lnTo>
                    <a:pt x="80648" y="1284075"/>
                  </a:lnTo>
                  <a:lnTo>
                    <a:pt x="161296" y="1278147"/>
                  </a:lnTo>
                  <a:lnTo>
                    <a:pt x="241945" y="1272116"/>
                  </a:lnTo>
                  <a:lnTo>
                    <a:pt x="322593" y="1265976"/>
                  </a:lnTo>
                  <a:lnTo>
                    <a:pt x="403241" y="1259720"/>
                  </a:lnTo>
                  <a:lnTo>
                    <a:pt x="483890" y="1253343"/>
                  </a:lnTo>
                  <a:lnTo>
                    <a:pt x="564538" y="1246836"/>
                  </a:lnTo>
                  <a:lnTo>
                    <a:pt x="645186" y="1240193"/>
                  </a:lnTo>
                  <a:lnTo>
                    <a:pt x="725835" y="1233405"/>
                  </a:lnTo>
                  <a:lnTo>
                    <a:pt x="806483" y="1226465"/>
                  </a:lnTo>
                  <a:lnTo>
                    <a:pt x="887131" y="1219362"/>
                  </a:lnTo>
                  <a:lnTo>
                    <a:pt x="967780" y="1212088"/>
                  </a:lnTo>
                  <a:lnTo>
                    <a:pt x="1048428" y="1204632"/>
                  </a:lnTo>
                  <a:lnTo>
                    <a:pt x="1129077" y="1196984"/>
                  </a:lnTo>
                  <a:lnTo>
                    <a:pt x="1209725" y="1189132"/>
                  </a:lnTo>
                  <a:lnTo>
                    <a:pt x="1290373" y="1181066"/>
                  </a:lnTo>
                  <a:lnTo>
                    <a:pt x="1371022" y="1172771"/>
                  </a:lnTo>
                  <a:lnTo>
                    <a:pt x="1451670" y="1164237"/>
                  </a:lnTo>
                  <a:lnTo>
                    <a:pt x="1532318" y="1155449"/>
                  </a:lnTo>
                  <a:lnTo>
                    <a:pt x="1612967" y="1146394"/>
                  </a:lnTo>
                  <a:lnTo>
                    <a:pt x="1693615" y="1137057"/>
                  </a:lnTo>
                  <a:lnTo>
                    <a:pt x="1774263" y="1127424"/>
                  </a:lnTo>
                  <a:lnTo>
                    <a:pt x="1854912" y="1117480"/>
                  </a:lnTo>
                  <a:lnTo>
                    <a:pt x="1935560" y="1107210"/>
                  </a:lnTo>
                  <a:lnTo>
                    <a:pt x="2016209" y="1096600"/>
                  </a:lnTo>
                  <a:lnTo>
                    <a:pt x="2096857" y="1085634"/>
                  </a:lnTo>
                  <a:lnTo>
                    <a:pt x="2177505" y="1074298"/>
                  </a:lnTo>
                  <a:lnTo>
                    <a:pt x="2258154" y="1062578"/>
                  </a:lnTo>
                  <a:lnTo>
                    <a:pt x="2338802" y="1050461"/>
                  </a:lnTo>
                  <a:lnTo>
                    <a:pt x="2419450" y="1037935"/>
                  </a:lnTo>
                  <a:lnTo>
                    <a:pt x="2500099" y="1024987"/>
                  </a:lnTo>
                  <a:lnTo>
                    <a:pt x="2580747" y="1011608"/>
                  </a:lnTo>
                  <a:lnTo>
                    <a:pt x="2661395" y="997789"/>
                  </a:lnTo>
                  <a:lnTo>
                    <a:pt x="2742044" y="983524"/>
                  </a:lnTo>
                  <a:lnTo>
                    <a:pt x="2822692" y="968806"/>
                  </a:lnTo>
                  <a:lnTo>
                    <a:pt x="2903341" y="953633"/>
                  </a:lnTo>
                  <a:lnTo>
                    <a:pt x="2983989" y="938004"/>
                  </a:lnTo>
                  <a:lnTo>
                    <a:pt x="3064637" y="921918"/>
                  </a:lnTo>
                  <a:lnTo>
                    <a:pt x="3145286" y="905379"/>
                  </a:lnTo>
                  <a:lnTo>
                    <a:pt x="3225934" y="888390"/>
                  </a:lnTo>
                  <a:lnTo>
                    <a:pt x="3306582" y="870959"/>
                  </a:lnTo>
                  <a:lnTo>
                    <a:pt x="3387231" y="853093"/>
                  </a:lnTo>
                  <a:lnTo>
                    <a:pt x="3467879" y="834801"/>
                  </a:lnTo>
                  <a:lnTo>
                    <a:pt x="3548527" y="816095"/>
                  </a:lnTo>
                  <a:lnTo>
                    <a:pt x="3629176" y="796986"/>
                  </a:lnTo>
                  <a:lnTo>
                    <a:pt x="3709824" y="777488"/>
                  </a:lnTo>
                  <a:lnTo>
                    <a:pt x="3790473" y="757614"/>
                  </a:lnTo>
                  <a:lnTo>
                    <a:pt x="3871121" y="737378"/>
                  </a:lnTo>
                  <a:lnTo>
                    <a:pt x="3951769" y="716796"/>
                  </a:lnTo>
                  <a:lnTo>
                    <a:pt x="4032418" y="695881"/>
                  </a:lnTo>
                  <a:lnTo>
                    <a:pt x="4113066" y="674650"/>
                  </a:lnTo>
                  <a:lnTo>
                    <a:pt x="4193714" y="653116"/>
                  </a:lnTo>
                  <a:lnTo>
                    <a:pt x="4274363" y="631295"/>
                  </a:lnTo>
                  <a:lnTo>
                    <a:pt x="4355011" y="609201"/>
                  </a:lnTo>
                  <a:lnTo>
                    <a:pt x="4435659" y="586848"/>
                  </a:lnTo>
                  <a:lnTo>
                    <a:pt x="4516308" y="564248"/>
                  </a:lnTo>
                  <a:lnTo>
                    <a:pt x="4596956" y="541417"/>
                  </a:lnTo>
                  <a:lnTo>
                    <a:pt x="4677605" y="518365"/>
                  </a:lnTo>
                  <a:lnTo>
                    <a:pt x="4758253" y="495104"/>
                  </a:lnTo>
                  <a:lnTo>
                    <a:pt x="4838901" y="471647"/>
                  </a:lnTo>
                  <a:lnTo>
                    <a:pt x="4919550" y="448004"/>
                  </a:lnTo>
                  <a:lnTo>
                    <a:pt x="5000198" y="424186"/>
                  </a:lnTo>
                  <a:lnTo>
                    <a:pt x="5080846" y="400201"/>
                  </a:lnTo>
                  <a:lnTo>
                    <a:pt x="5161495" y="376060"/>
                  </a:lnTo>
                  <a:lnTo>
                    <a:pt x="5242143" y="351771"/>
                  </a:lnTo>
                  <a:lnTo>
                    <a:pt x="5322791" y="327342"/>
                  </a:lnTo>
                  <a:lnTo>
                    <a:pt x="5403440" y="302781"/>
                  </a:lnTo>
                  <a:lnTo>
                    <a:pt x="5484088" y="278095"/>
                  </a:lnTo>
                  <a:lnTo>
                    <a:pt x="5564737" y="253291"/>
                  </a:lnTo>
                  <a:lnTo>
                    <a:pt x="5645385" y="228376"/>
                  </a:lnTo>
                  <a:lnTo>
                    <a:pt x="5726033" y="203355"/>
                  </a:lnTo>
                  <a:lnTo>
                    <a:pt x="5806682" y="178234"/>
                  </a:lnTo>
                  <a:lnTo>
                    <a:pt x="5887330" y="153018"/>
                  </a:lnTo>
                  <a:lnTo>
                    <a:pt x="5967978" y="127713"/>
                  </a:lnTo>
                  <a:lnTo>
                    <a:pt x="6048627" y="102323"/>
                  </a:lnTo>
                  <a:lnTo>
                    <a:pt x="6129275" y="76853"/>
                  </a:lnTo>
                  <a:lnTo>
                    <a:pt x="6209923" y="51306"/>
                  </a:lnTo>
                  <a:lnTo>
                    <a:pt x="6290572" y="25687"/>
                  </a:lnTo>
                  <a:lnTo>
                    <a:pt x="63712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98829" y="3004865"/>
              <a:ext cx="6371220" cy="1158381"/>
            </a:xfrm>
            <a:custGeom>
              <a:avLst/>
              <a:pathLst>
                <a:path w="6371220" h="1158381">
                  <a:moveTo>
                    <a:pt x="6371220" y="0"/>
                  </a:moveTo>
                  <a:lnTo>
                    <a:pt x="6290572" y="5303"/>
                  </a:lnTo>
                  <a:lnTo>
                    <a:pt x="6209923" y="10674"/>
                  </a:lnTo>
                  <a:lnTo>
                    <a:pt x="6129275" y="16119"/>
                  </a:lnTo>
                  <a:lnTo>
                    <a:pt x="6048627" y="21639"/>
                  </a:lnTo>
                  <a:lnTo>
                    <a:pt x="5967978" y="27241"/>
                  </a:lnTo>
                  <a:lnTo>
                    <a:pt x="5887330" y="32927"/>
                  </a:lnTo>
                  <a:lnTo>
                    <a:pt x="5806682" y="38702"/>
                  </a:lnTo>
                  <a:lnTo>
                    <a:pt x="5726033" y="44572"/>
                  </a:lnTo>
                  <a:lnTo>
                    <a:pt x="5645385" y="50542"/>
                  </a:lnTo>
                  <a:lnTo>
                    <a:pt x="5564737" y="56618"/>
                  </a:lnTo>
                  <a:lnTo>
                    <a:pt x="5484088" y="62805"/>
                  </a:lnTo>
                  <a:lnTo>
                    <a:pt x="5403440" y="69110"/>
                  </a:lnTo>
                  <a:lnTo>
                    <a:pt x="5322791" y="75540"/>
                  </a:lnTo>
                  <a:lnTo>
                    <a:pt x="5242143" y="82102"/>
                  </a:lnTo>
                  <a:lnTo>
                    <a:pt x="5161495" y="88804"/>
                  </a:lnTo>
                  <a:lnTo>
                    <a:pt x="5080846" y="95654"/>
                  </a:lnTo>
                  <a:lnTo>
                    <a:pt x="5000198" y="102660"/>
                  </a:lnTo>
                  <a:lnTo>
                    <a:pt x="4919550" y="109832"/>
                  </a:lnTo>
                  <a:lnTo>
                    <a:pt x="4838901" y="117180"/>
                  </a:lnTo>
                  <a:lnTo>
                    <a:pt x="4758253" y="124714"/>
                  </a:lnTo>
                  <a:lnTo>
                    <a:pt x="4677605" y="132445"/>
                  </a:lnTo>
                  <a:lnTo>
                    <a:pt x="4596956" y="140384"/>
                  </a:lnTo>
                  <a:lnTo>
                    <a:pt x="4516308" y="148543"/>
                  </a:lnTo>
                  <a:lnTo>
                    <a:pt x="4435659" y="156935"/>
                  </a:lnTo>
                  <a:lnTo>
                    <a:pt x="4355011" y="165573"/>
                  </a:lnTo>
                  <a:lnTo>
                    <a:pt x="4274363" y="174469"/>
                  </a:lnTo>
                  <a:lnTo>
                    <a:pt x="4193714" y="183639"/>
                  </a:lnTo>
                  <a:lnTo>
                    <a:pt x="4113066" y="193097"/>
                  </a:lnTo>
                  <a:lnTo>
                    <a:pt x="4032418" y="202856"/>
                  </a:lnTo>
                  <a:lnTo>
                    <a:pt x="3951769" y="212933"/>
                  </a:lnTo>
                  <a:lnTo>
                    <a:pt x="3871121" y="223342"/>
                  </a:lnTo>
                  <a:lnTo>
                    <a:pt x="3790473" y="234097"/>
                  </a:lnTo>
                  <a:lnTo>
                    <a:pt x="3709824" y="245214"/>
                  </a:lnTo>
                  <a:lnTo>
                    <a:pt x="3629176" y="256707"/>
                  </a:lnTo>
                  <a:lnTo>
                    <a:pt x="3548527" y="268589"/>
                  </a:lnTo>
                  <a:lnTo>
                    <a:pt x="3467879" y="280874"/>
                  </a:lnTo>
                  <a:lnTo>
                    <a:pt x="3387231" y="293573"/>
                  </a:lnTo>
                  <a:lnTo>
                    <a:pt x="3306582" y="306698"/>
                  </a:lnTo>
                  <a:lnTo>
                    <a:pt x="3225934" y="320257"/>
                  </a:lnTo>
                  <a:lnTo>
                    <a:pt x="3145286" y="334260"/>
                  </a:lnTo>
                  <a:lnTo>
                    <a:pt x="3064637" y="348711"/>
                  </a:lnTo>
                  <a:lnTo>
                    <a:pt x="2983989" y="363617"/>
                  </a:lnTo>
                  <a:lnTo>
                    <a:pt x="2903341" y="378978"/>
                  </a:lnTo>
                  <a:lnTo>
                    <a:pt x="2822692" y="394796"/>
                  </a:lnTo>
                  <a:lnTo>
                    <a:pt x="2742044" y="411070"/>
                  </a:lnTo>
                  <a:lnTo>
                    <a:pt x="2661395" y="427795"/>
                  </a:lnTo>
                  <a:lnTo>
                    <a:pt x="2580747" y="444968"/>
                  </a:lnTo>
                  <a:lnTo>
                    <a:pt x="2500099" y="462580"/>
                  </a:lnTo>
                  <a:lnTo>
                    <a:pt x="2419450" y="480623"/>
                  </a:lnTo>
                  <a:lnTo>
                    <a:pt x="2338802" y="499087"/>
                  </a:lnTo>
                  <a:lnTo>
                    <a:pt x="2258154" y="517961"/>
                  </a:lnTo>
                  <a:lnTo>
                    <a:pt x="2177505" y="537233"/>
                  </a:lnTo>
                  <a:lnTo>
                    <a:pt x="2096857" y="556888"/>
                  </a:lnTo>
                  <a:lnTo>
                    <a:pt x="2016209" y="576913"/>
                  </a:lnTo>
                  <a:lnTo>
                    <a:pt x="1935560" y="597293"/>
                  </a:lnTo>
                  <a:lnTo>
                    <a:pt x="1854912" y="618015"/>
                  </a:lnTo>
                  <a:lnTo>
                    <a:pt x="1774263" y="639062"/>
                  </a:lnTo>
                  <a:lnTo>
                    <a:pt x="1693615" y="660420"/>
                  </a:lnTo>
                  <a:lnTo>
                    <a:pt x="1612967" y="682074"/>
                  </a:lnTo>
                  <a:lnTo>
                    <a:pt x="1532318" y="704009"/>
                  </a:lnTo>
                  <a:lnTo>
                    <a:pt x="1451670" y="726212"/>
                  </a:lnTo>
                  <a:lnTo>
                    <a:pt x="1371022" y="748669"/>
                  </a:lnTo>
                  <a:lnTo>
                    <a:pt x="1290373" y="771366"/>
                  </a:lnTo>
                  <a:lnTo>
                    <a:pt x="1209725" y="794290"/>
                  </a:lnTo>
                  <a:lnTo>
                    <a:pt x="1129077" y="817430"/>
                  </a:lnTo>
                  <a:lnTo>
                    <a:pt x="1048428" y="840772"/>
                  </a:lnTo>
                  <a:lnTo>
                    <a:pt x="967780" y="864308"/>
                  </a:lnTo>
                  <a:lnTo>
                    <a:pt x="887131" y="888024"/>
                  </a:lnTo>
                  <a:lnTo>
                    <a:pt x="806483" y="911913"/>
                  </a:lnTo>
                  <a:lnTo>
                    <a:pt x="725835" y="935963"/>
                  </a:lnTo>
                  <a:lnTo>
                    <a:pt x="645186" y="960166"/>
                  </a:lnTo>
                  <a:lnTo>
                    <a:pt x="564538" y="984514"/>
                  </a:lnTo>
                  <a:lnTo>
                    <a:pt x="483890" y="1008999"/>
                  </a:lnTo>
                  <a:lnTo>
                    <a:pt x="403241" y="1033612"/>
                  </a:lnTo>
                  <a:lnTo>
                    <a:pt x="322593" y="1058347"/>
                  </a:lnTo>
                  <a:lnTo>
                    <a:pt x="241945" y="1083198"/>
                  </a:lnTo>
                  <a:lnTo>
                    <a:pt x="161296" y="1108158"/>
                  </a:lnTo>
                  <a:lnTo>
                    <a:pt x="80648" y="1133221"/>
                  </a:lnTo>
                  <a:lnTo>
                    <a:pt x="0" y="11583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98829" y="2402589"/>
              <a:ext cx="6371220" cy="1224144"/>
            </a:xfrm>
            <a:custGeom>
              <a:avLst/>
              <a:pathLst>
                <a:path w="6371220" h="1224144">
                  <a:moveTo>
                    <a:pt x="0" y="1224144"/>
                  </a:moveTo>
                  <a:lnTo>
                    <a:pt x="80648" y="1208648"/>
                  </a:lnTo>
                  <a:lnTo>
                    <a:pt x="161296" y="1193153"/>
                  </a:lnTo>
                  <a:lnTo>
                    <a:pt x="241945" y="1177657"/>
                  </a:lnTo>
                  <a:lnTo>
                    <a:pt x="322593" y="1162162"/>
                  </a:lnTo>
                  <a:lnTo>
                    <a:pt x="403241" y="1146666"/>
                  </a:lnTo>
                  <a:lnTo>
                    <a:pt x="483890" y="1131171"/>
                  </a:lnTo>
                  <a:lnTo>
                    <a:pt x="564538" y="1115675"/>
                  </a:lnTo>
                  <a:lnTo>
                    <a:pt x="645186" y="1100180"/>
                  </a:lnTo>
                  <a:lnTo>
                    <a:pt x="725835" y="1084684"/>
                  </a:lnTo>
                  <a:lnTo>
                    <a:pt x="806483" y="1069189"/>
                  </a:lnTo>
                  <a:lnTo>
                    <a:pt x="887131" y="1053693"/>
                  </a:lnTo>
                  <a:lnTo>
                    <a:pt x="967780" y="1038198"/>
                  </a:lnTo>
                  <a:lnTo>
                    <a:pt x="1048428" y="1022702"/>
                  </a:lnTo>
                  <a:lnTo>
                    <a:pt x="1129077" y="1007207"/>
                  </a:lnTo>
                  <a:lnTo>
                    <a:pt x="1209725" y="991711"/>
                  </a:lnTo>
                  <a:lnTo>
                    <a:pt x="1290373" y="976216"/>
                  </a:lnTo>
                  <a:lnTo>
                    <a:pt x="1371022" y="960720"/>
                  </a:lnTo>
                  <a:lnTo>
                    <a:pt x="1451670" y="945225"/>
                  </a:lnTo>
                  <a:lnTo>
                    <a:pt x="1532318" y="929729"/>
                  </a:lnTo>
                  <a:lnTo>
                    <a:pt x="1612967" y="914234"/>
                  </a:lnTo>
                  <a:lnTo>
                    <a:pt x="1693615" y="898738"/>
                  </a:lnTo>
                  <a:lnTo>
                    <a:pt x="1774263" y="883243"/>
                  </a:lnTo>
                  <a:lnTo>
                    <a:pt x="1854912" y="867747"/>
                  </a:lnTo>
                  <a:lnTo>
                    <a:pt x="1935560" y="852252"/>
                  </a:lnTo>
                  <a:lnTo>
                    <a:pt x="2016209" y="836756"/>
                  </a:lnTo>
                  <a:lnTo>
                    <a:pt x="2096857" y="821261"/>
                  </a:lnTo>
                  <a:lnTo>
                    <a:pt x="2177505" y="805765"/>
                  </a:lnTo>
                  <a:lnTo>
                    <a:pt x="2258154" y="790270"/>
                  </a:lnTo>
                  <a:lnTo>
                    <a:pt x="2338802" y="774774"/>
                  </a:lnTo>
                  <a:lnTo>
                    <a:pt x="2419450" y="759279"/>
                  </a:lnTo>
                  <a:lnTo>
                    <a:pt x="2500099" y="743783"/>
                  </a:lnTo>
                  <a:lnTo>
                    <a:pt x="2580747" y="728288"/>
                  </a:lnTo>
                  <a:lnTo>
                    <a:pt x="2661395" y="712792"/>
                  </a:lnTo>
                  <a:lnTo>
                    <a:pt x="2742044" y="697297"/>
                  </a:lnTo>
                  <a:lnTo>
                    <a:pt x="2822692" y="681801"/>
                  </a:lnTo>
                  <a:lnTo>
                    <a:pt x="2903341" y="666306"/>
                  </a:lnTo>
                  <a:lnTo>
                    <a:pt x="2983989" y="650810"/>
                  </a:lnTo>
                  <a:lnTo>
                    <a:pt x="3064637" y="635315"/>
                  </a:lnTo>
                  <a:lnTo>
                    <a:pt x="3145286" y="619819"/>
                  </a:lnTo>
                  <a:lnTo>
                    <a:pt x="3225934" y="604324"/>
                  </a:lnTo>
                  <a:lnTo>
                    <a:pt x="3306582" y="588828"/>
                  </a:lnTo>
                  <a:lnTo>
                    <a:pt x="3387231" y="573333"/>
                  </a:lnTo>
                  <a:lnTo>
                    <a:pt x="3467879" y="557837"/>
                  </a:lnTo>
                  <a:lnTo>
                    <a:pt x="3548527" y="542342"/>
                  </a:lnTo>
                  <a:lnTo>
                    <a:pt x="3629176" y="526846"/>
                  </a:lnTo>
                  <a:lnTo>
                    <a:pt x="3709824" y="511351"/>
                  </a:lnTo>
                  <a:lnTo>
                    <a:pt x="3790473" y="495855"/>
                  </a:lnTo>
                  <a:lnTo>
                    <a:pt x="3871121" y="480360"/>
                  </a:lnTo>
                  <a:lnTo>
                    <a:pt x="3951769" y="464864"/>
                  </a:lnTo>
                  <a:lnTo>
                    <a:pt x="4032418" y="449369"/>
                  </a:lnTo>
                  <a:lnTo>
                    <a:pt x="4113066" y="433873"/>
                  </a:lnTo>
                  <a:lnTo>
                    <a:pt x="4193714" y="418378"/>
                  </a:lnTo>
                  <a:lnTo>
                    <a:pt x="4274363" y="402882"/>
                  </a:lnTo>
                  <a:lnTo>
                    <a:pt x="4355011" y="387387"/>
                  </a:lnTo>
                  <a:lnTo>
                    <a:pt x="4435659" y="371891"/>
                  </a:lnTo>
                  <a:lnTo>
                    <a:pt x="4516308" y="356396"/>
                  </a:lnTo>
                  <a:lnTo>
                    <a:pt x="4596956" y="340900"/>
                  </a:lnTo>
                  <a:lnTo>
                    <a:pt x="4677605" y="325405"/>
                  </a:lnTo>
                  <a:lnTo>
                    <a:pt x="4758253" y="309909"/>
                  </a:lnTo>
                  <a:lnTo>
                    <a:pt x="4838901" y="294414"/>
                  </a:lnTo>
                  <a:lnTo>
                    <a:pt x="4919550" y="278918"/>
                  </a:lnTo>
                  <a:lnTo>
                    <a:pt x="5000198" y="263423"/>
                  </a:lnTo>
                  <a:lnTo>
                    <a:pt x="5080846" y="247927"/>
                  </a:lnTo>
                  <a:lnTo>
                    <a:pt x="5161495" y="232432"/>
                  </a:lnTo>
                  <a:lnTo>
                    <a:pt x="5242143" y="216936"/>
                  </a:lnTo>
                  <a:lnTo>
                    <a:pt x="5322791" y="201441"/>
                  </a:lnTo>
                  <a:lnTo>
                    <a:pt x="5403440" y="185945"/>
                  </a:lnTo>
                  <a:lnTo>
                    <a:pt x="5484088" y="170450"/>
                  </a:lnTo>
                  <a:lnTo>
                    <a:pt x="5564737" y="154954"/>
                  </a:lnTo>
                  <a:lnTo>
                    <a:pt x="5645385" y="139459"/>
                  </a:lnTo>
                  <a:lnTo>
                    <a:pt x="5726033" y="123963"/>
                  </a:lnTo>
                  <a:lnTo>
                    <a:pt x="5806682" y="108468"/>
                  </a:lnTo>
                  <a:lnTo>
                    <a:pt x="5887330" y="92972"/>
                  </a:lnTo>
                  <a:lnTo>
                    <a:pt x="5967978" y="77477"/>
                  </a:lnTo>
                  <a:lnTo>
                    <a:pt x="6048627" y="61981"/>
                  </a:lnTo>
                  <a:lnTo>
                    <a:pt x="6129275" y="46486"/>
                  </a:lnTo>
                  <a:lnTo>
                    <a:pt x="6209923" y="30990"/>
                  </a:lnTo>
                  <a:lnTo>
                    <a:pt x="6290572" y="15495"/>
                  </a:lnTo>
                  <a:lnTo>
                    <a:pt x="637122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2015830" y="3807398"/>
              <a:ext cx="1535990" cy="191800"/>
            </a:xfrm>
            <a:custGeom>
              <a:avLst/>
              <a:pathLst>
                <a:path w="1535990" h="191800">
                  <a:moveTo>
                    <a:pt x="0" y="191800"/>
                  </a:moveTo>
                  <a:lnTo>
                    <a:pt x="1535990" y="191800"/>
                  </a:lnTo>
                  <a:lnTo>
                    <a:pt x="1535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2061550" y="3821901"/>
              <a:ext cx="1444550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3121966" y="2645598"/>
              <a:ext cx="1665378" cy="191800"/>
            </a:xfrm>
            <a:custGeom>
              <a:avLst/>
              <a:pathLst>
                <a:path w="1665378" h="191800">
                  <a:moveTo>
                    <a:pt x="0" y="191800"/>
                  </a:moveTo>
                  <a:lnTo>
                    <a:pt x="1665378" y="191800"/>
                  </a:lnTo>
                  <a:lnTo>
                    <a:pt x="1665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3167686" y="2660100"/>
              <a:ext cx="15739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5313561" y="3147612"/>
              <a:ext cx="1680918" cy="191800"/>
            </a:xfrm>
            <a:custGeom>
              <a:avLst/>
              <a:pathLst>
                <a:path w="1680918" h="191800">
                  <a:moveTo>
                    <a:pt x="0" y="191800"/>
                  </a:moveTo>
                  <a:lnTo>
                    <a:pt x="1680918" y="191800"/>
                  </a:lnTo>
                  <a:lnTo>
                    <a:pt x="1680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5359281" y="3162115"/>
              <a:ext cx="158947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1516572" y="3318238"/>
              <a:ext cx="1166586" cy="191800"/>
            </a:xfrm>
            <a:custGeom>
              <a:avLst/>
              <a:pathLst>
                <a:path w="1166586" h="191800">
                  <a:moveTo>
                    <a:pt x="0" y="191800"/>
                  </a:moveTo>
                  <a:lnTo>
                    <a:pt x="1166586" y="191800"/>
                  </a:lnTo>
                  <a:lnTo>
                    <a:pt x="11665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562292" y="3332741"/>
              <a:ext cx="107514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7018787" y="2388212"/>
              <a:ext cx="987498" cy="191800"/>
            </a:xfrm>
            <a:custGeom>
              <a:avLst/>
              <a:pathLst>
                <a:path w="987498" h="191800">
                  <a:moveTo>
                    <a:pt x="0" y="191800"/>
                  </a:moveTo>
                  <a:lnTo>
                    <a:pt x="987498" y="191800"/>
                  </a:lnTo>
                  <a:lnTo>
                    <a:pt x="987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7064507" y="2402646"/>
              <a:ext cx="89605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4880783" y="2362631"/>
              <a:ext cx="1003038" cy="191800"/>
            </a:xfrm>
            <a:custGeom>
              <a:avLst/>
              <a:pathLst>
                <a:path w="1003038" h="191800">
                  <a:moveTo>
                    <a:pt x="0" y="191800"/>
                  </a:moveTo>
                  <a:lnTo>
                    <a:pt x="1003038" y="191800"/>
                  </a:lnTo>
                  <a:lnTo>
                    <a:pt x="10030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4926503" y="2377065"/>
              <a:ext cx="91159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70459" y="4111032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6.50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70459" y="3622350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6.75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70459" y="3133668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70459" y="2644986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7.25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70459" y="2156304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7.50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70459" y="1669173"/>
              <a:ext cx="247178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7.75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401119" y="4345202"/>
              <a:ext cx="70631" cy="89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717926" y="4342101"/>
              <a:ext cx="70631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8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8034734" y="4342101"/>
              <a:ext cx="70631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9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884439" y="459645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701936" y="4617931"/>
              <a:ext cx="365007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93690" y="2917080"/>
              <a:ext cx="99399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1006265" y="2981780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380268" y="1452072"/>
              <a:ext cx="37352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80268" y="1220982"/>
              <a:ext cx="499015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0.703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2229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61264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002745"/>
              <a:ext cx="54349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1578727"/>
              <a:ext cx="5005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656608"/>
              <a:ext cx="190141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751795"/>
              <a:ext cx="134387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829676"/>
              <a:ext cx="133966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17138"/>
              <a:ext cx="188422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790207"/>
              <a:ext cx="35003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868088"/>
              <a:ext cx="163186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963275"/>
              <a:ext cx="177884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041156"/>
              <a:ext cx="131886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348882"/>
              <a:ext cx="68120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733431"/>
              <a:ext cx="52456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157864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1029619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906499"/>
              <a:ext cx="88759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214225"/>
              <a:ext cx="156585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482481"/>
              <a:ext cx="64947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560362"/>
              <a:ext cx="96924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31251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902866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833718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340277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8191636" y="166748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2460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629887" y="18405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78643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325223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922082" y="28789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468104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609088" y="3054189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971429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814784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68862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319839" y="2533120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77811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856075" y="322514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939696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59466" y="357233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0.012 if recommended adjustments made.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81581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55316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38417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28742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10220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35111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120636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33102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12586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116783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80541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57515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155517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15813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78245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64142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137343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61878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140877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560362"/>
              <a:ext cx="61014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106034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843381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13.3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674396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577643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34.1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92426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64133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62124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16087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458052" y="18405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290220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095636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86537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845399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4835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072678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31643" y="235975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663657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909005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9899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00365" y="357123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0.021 if recommended adjustments made.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6523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67069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95061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6319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132625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61248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95157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78243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140193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173263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26602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108679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26375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85021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32044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132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28285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86641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58422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53176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117490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9866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48710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60362"/>
              <a:ext cx="6514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942577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960913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40831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922164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616473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902702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41794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72653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692151" y="18405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8022855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556246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377010" y="2880104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53979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14043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610666" y="236085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30345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73073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156635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874445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821987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465126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76834" y="322509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41685" y="357233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0.293 if recommended adjustments made.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37903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92949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1924864"/>
              <a:ext cx="68867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002745"/>
              <a:ext cx="51053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656608"/>
              <a:ext cx="140591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829676"/>
              <a:ext cx="12260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17138"/>
              <a:ext cx="9592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95019"/>
              <a:ext cx="168716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868088"/>
              <a:ext cx="105499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041156"/>
              <a:ext cx="106111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733431"/>
              <a:ext cx="103638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110176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9631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828618"/>
              <a:ext cx="3553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906499"/>
              <a:ext cx="128438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136344"/>
              <a:ext cx="1553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214225"/>
              <a:ext cx="102405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482481"/>
              <a:ext cx="2273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560362"/>
              <a:ext cx="67062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669255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19719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78898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800750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158094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96134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516234" y="184165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386144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977385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345216" y="2879257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29665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351337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26603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1980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53413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645565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574601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843769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314272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17537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60847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0.511 if recommended adjustments made.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72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5228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68072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67164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50626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120636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42684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84813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99167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64441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159818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94509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11352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39257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52845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1710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22199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15661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828618"/>
              <a:ext cx="17767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906499"/>
              <a:ext cx="26486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136344"/>
              <a:ext cx="182082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214225"/>
              <a:ext cx="177719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482481"/>
              <a:ext cx="25979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560362"/>
              <a:ext cx="29787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362770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813083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70949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961863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796483" y="2014973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71706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138354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81891" y="18405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934639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888401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35314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425485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682792" y="29654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818673" y="305202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0732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12216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446833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67893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55508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111046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067419" y="322619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5001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588092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0.005 if recommended adjustments made.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1104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369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72051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60350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120636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32531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83618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66647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67147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20102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81908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122839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79741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8629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4657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51778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79241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78473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13277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78512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109441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168863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401265" y="2101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32714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22412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010740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893726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615537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126408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56697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61691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491243" y="27069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109301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518620" y="28789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087632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76519" y="227432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336792" y="235975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808009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082636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074952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422991" y="391737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075347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384633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978858" y="348470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0.132 if recommended adjustments made.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3309413"/>
              <a:ext cx="61264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87293"/>
              <a:ext cx="51627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002745"/>
              <a:ext cx="159925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1578727"/>
              <a:ext cx="500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656608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751795"/>
              <a:ext cx="13438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829676"/>
              <a:ext cx="73772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17138"/>
              <a:ext cx="18842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95019"/>
              <a:ext cx="128597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790207"/>
              <a:ext cx="3500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868088"/>
              <a:ext cx="33612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963275"/>
              <a:ext cx="17788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041156"/>
              <a:ext cx="10070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348882"/>
              <a:ext cx="173167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15786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214225"/>
              <a:ext cx="162543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64947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32937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902866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806490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889475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40277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42460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027945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478643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576191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325223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626349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468104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909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021890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68862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915657" y="322514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939696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619595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0.440 if recommended adjustments made.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81581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4771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38417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4404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10220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120636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89210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12586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70418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95018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5751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105135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7824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9207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53983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84944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55476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140877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109259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106034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767365" y="218672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674396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730688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392426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182329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16087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9440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290220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40406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86537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341572" y="2879257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072678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382293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830055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139668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84498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9899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382812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0.490 if recommended adjustments made.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Variable Importance Percentages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6523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14508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95061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09045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132625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117974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9531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78243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9095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189123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26602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43449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26375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38413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8314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1323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6857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86641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80849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2327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117490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113625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48710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60362"/>
              <a:ext cx="52084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942577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741085" y="218668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40831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380679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616473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69967" y="201361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485536" y="16685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72653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199808" y="18405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8181452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556246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724713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53979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67435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121678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30345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358795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156635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098714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52292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465126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426478" y="322509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811062" y="357233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0.037 if recommended adjustments made.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37903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92949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1924864"/>
              <a:ext cx="68867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002745"/>
              <a:ext cx="53017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656608"/>
              <a:ext cx="146394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829676"/>
              <a:ext cx="130388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617138"/>
              <a:ext cx="9592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95019"/>
              <a:ext cx="151168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868088"/>
              <a:ext cx="115172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041156"/>
              <a:ext cx="115717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733431"/>
              <a:ext cx="93668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110176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97847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828618"/>
              <a:ext cx="3553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906499"/>
              <a:ext cx="118193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136344"/>
              <a:ext cx="1553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214225"/>
              <a:ext cx="108244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482481"/>
              <a:ext cx="2273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560362"/>
              <a:ext cx="62174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669255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19719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78898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82039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158094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75416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594108" y="18405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386144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801909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15.8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441949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29665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447395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26909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1980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68694" y="253282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645565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472151" y="391737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843769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372662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17537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11960" y="357233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1.047 if recommended adjustments made.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72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5228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68072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67164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50626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120636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42684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84813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99167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64441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159818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94509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11352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39257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52845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1710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444070"/>
              <a:ext cx="22199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521951"/>
              <a:ext cx="15661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828618"/>
              <a:ext cx="17767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906499"/>
              <a:ext cx="26486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136344"/>
              <a:ext cx="182082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214225"/>
              <a:ext cx="177719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482481"/>
              <a:ext cx="25979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560362"/>
              <a:ext cx="29787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362770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813083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70949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961863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796483" y="2014973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71706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138354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81891" y="18405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934639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888401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35314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425485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682792" y="29654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818673" y="305202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0732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12216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446833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67893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55508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111046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067419" y="322619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5001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588092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0.489 if recommended adjustments made.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(W)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One a day (W)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992106" y="1188720"/>
              <a:ext cx="3159787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489" y="1258309"/>
              <a:ext cx="2985815" cy="2985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589397" y="1540659"/>
              <a:ext cx="582973" cy="1210556"/>
            </a:xfrm>
            <a:custGeom>
              <a:avLst/>
              <a:pathLst>
                <a:path w="582973" h="1210556">
                  <a:moveTo>
                    <a:pt x="0" y="1210556"/>
                  </a:moveTo>
                  <a:lnTo>
                    <a:pt x="582973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9397" y="1913485"/>
              <a:ext cx="1050481" cy="837731"/>
            </a:xfrm>
            <a:custGeom>
              <a:avLst/>
              <a:pathLst>
                <a:path w="1050481" h="837731">
                  <a:moveTo>
                    <a:pt x="0" y="837731"/>
                  </a:moveTo>
                  <a:lnTo>
                    <a:pt x="1050481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89397" y="2452233"/>
              <a:ext cx="1309929" cy="298982"/>
            </a:xfrm>
            <a:custGeom>
              <a:avLst/>
              <a:pathLst>
                <a:path w="1309929" h="298982">
                  <a:moveTo>
                    <a:pt x="0" y="298982"/>
                  </a:moveTo>
                  <a:lnTo>
                    <a:pt x="1309929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89397" y="2751216"/>
              <a:ext cx="1309929" cy="298982"/>
            </a:xfrm>
            <a:custGeom>
              <a:avLst/>
              <a:pathLst>
                <a:path w="1309929" h="298982">
                  <a:moveTo>
                    <a:pt x="0" y="0"/>
                  </a:moveTo>
                  <a:lnTo>
                    <a:pt x="1309929" y="298982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589397" y="2751216"/>
              <a:ext cx="1050481" cy="837731"/>
            </a:xfrm>
            <a:custGeom>
              <a:avLst/>
              <a:pathLst>
                <a:path w="1050481" h="837731">
                  <a:moveTo>
                    <a:pt x="0" y="0"/>
                  </a:moveTo>
                  <a:lnTo>
                    <a:pt x="1050481" y="837731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89397" y="2751216"/>
              <a:ext cx="582973" cy="1210556"/>
            </a:xfrm>
            <a:custGeom>
              <a:avLst/>
              <a:pathLst>
                <a:path w="582973" h="1210556">
                  <a:moveTo>
                    <a:pt x="0" y="0"/>
                  </a:moveTo>
                  <a:lnTo>
                    <a:pt x="582973" y="121055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06423" y="2751216"/>
              <a:ext cx="582973" cy="1210556"/>
            </a:xfrm>
            <a:custGeom>
              <a:avLst/>
              <a:pathLst>
                <a:path w="582973" h="1210556">
                  <a:moveTo>
                    <a:pt x="582973" y="0"/>
                  </a:moveTo>
                  <a:lnTo>
                    <a:pt x="0" y="121055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538915" y="2751216"/>
              <a:ext cx="1050481" cy="837731"/>
            </a:xfrm>
            <a:custGeom>
              <a:avLst/>
              <a:pathLst>
                <a:path w="1050481" h="837731">
                  <a:moveTo>
                    <a:pt x="1050481" y="0"/>
                  </a:moveTo>
                  <a:lnTo>
                    <a:pt x="0" y="837731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79467" y="2751216"/>
              <a:ext cx="1309929" cy="298982"/>
            </a:xfrm>
            <a:custGeom>
              <a:avLst/>
              <a:pathLst>
                <a:path w="1309929" h="298982">
                  <a:moveTo>
                    <a:pt x="1309929" y="0"/>
                  </a:moveTo>
                  <a:lnTo>
                    <a:pt x="0" y="298982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79467" y="2452233"/>
              <a:ext cx="1309929" cy="298982"/>
            </a:xfrm>
            <a:custGeom>
              <a:avLst/>
              <a:pathLst>
                <a:path w="1309929" h="298982">
                  <a:moveTo>
                    <a:pt x="1309929" y="29898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538915" y="1913485"/>
              <a:ext cx="1050481" cy="837731"/>
            </a:xfrm>
            <a:custGeom>
              <a:avLst/>
              <a:pathLst>
                <a:path w="1050481" h="837731">
                  <a:moveTo>
                    <a:pt x="1050481" y="8377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06423" y="1540659"/>
              <a:ext cx="582973" cy="1210556"/>
            </a:xfrm>
            <a:custGeom>
              <a:avLst/>
              <a:pathLst>
                <a:path w="582973" h="1210556">
                  <a:moveTo>
                    <a:pt x="582973" y="12105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06423" y="1540659"/>
              <a:ext cx="582973" cy="1210556"/>
            </a:xfrm>
            <a:custGeom>
              <a:avLst/>
              <a:pathLst>
                <a:path w="582973" h="1210556">
                  <a:moveTo>
                    <a:pt x="582973" y="121055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90414" y="1441287"/>
              <a:ext cx="298982" cy="1309929"/>
            </a:xfrm>
            <a:custGeom>
              <a:avLst/>
              <a:pathLst>
                <a:path w="298982" h="1309929">
                  <a:moveTo>
                    <a:pt x="298982" y="130992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89397" y="1441287"/>
              <a:ext cx="298982" cy="1309929"/>
            </a:xfrm>
            <a:custGeom>
              <a:avLst/>
              <a:pathLst>
                <a:path w="298982" h="1309929">
                  <a:moveTo>
                    <a:pt x="0" y="1309929"/>
                  </a:moveTo>
                  <a:lnTo>
                    <a:pt x="2989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589397" y="1540659"/>
              <a:ext cx="582973" cy="1210556"/>
            </a:xfrm>
            <a:custGeom>
              <a:avLst/>
              <a:pathLst>
                <a:path w="582973" h="1210556">
                  <a:moveTo>
                    <a:pt x="0" y="1210556"/>
                  </a:moveTo>
                  <a:lnTo>
                    <a:pt x="582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589397" y="1700734"/>
              <a:ext cx="837731" cy="1050481"/>
            </a:xfrm>
            <a:custGeom>
              <a:avLst/>
              <a:pathLst>
                <a:path w="837731" h="1050481">
                  <a:moveTo>
                    <a:pt x="0" y="1050481"/>
                  </a:moveTo>
                  <a:lnTo>
                    <a:pt x="83773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589397" y="1913485"/>
              <a:ext cx="1050481" cy="837731"/>
            </a:xfrm>
            <a:custGeom>
              <a:avLst/>
              <a:pathLst>
                <a:path w="1050481" h="837731">
                  <a:moveTo>
                    <a:pt x="0" y="837731"/>
                  </a:moveTo>
                  <a:lnTo>
                    <a:pt x="10504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589397" y="2168243"/>
              <a:ext cx="1210556" cy="582973"/>
            </a:xfrm>
            <a:custGeom>
              <a:avLst/>
              <a:pathLst>
                <a:path w="1210556" h="582973">
                  <a:moveTo>
                    <a:pt x="0" y="582973"/>
                  </a:moveTo>
                  <a:lnTo>
                    <a:pt x="12105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89397" y="2452233"/>
              <a:ext cx="1309929" cy="298982"/>
            </a:xfrm>
            <a:custGeom>
              <a:avLst/>
              <a:pathLst>
                <a:path w="1309929" h="298982">
                  <a:moveTo>
                    <a:pt x="0" y="298982"/>
                  </a:moveTo>
                  <a:lnTo>
                    <a:pt x="13099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589397" y="2751216"/>
              <a:ext cx="1309929" cy="298982"/>
            </a:xfrm>
            <a:custGeom>
              <a:avLst/>
              <a:pathLst>
                <a:path w="1309929" h="298982">
                  <a:moveTo>
                    <a:pt x="0" y="0"/>
                  </a:moveTo>
                  <a:lnTo>
                    <a:pt x="1309929" y="298982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589397" y="2751216"/>
              <a:ext cx="1210556" cy="582973"/>
            </a:xfrm>
            <a:custGeom>
              <a:avLst/>
              <a:pathLst>
                <a:path w="1210556" h="582973">
                  <a:moveTo>
                    <a:pt x="0" y="0"/>
                  </a:moveTo>
                  <a:lnTo>
                    <a:pt x="1210556" y="582973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589397" y="2751216"/>
              <a:ext cx="1050481" cy="837731"/>
            </a:xfrm>
            <a:custGeom>
              <a:avLst/>
              <a:pathLst>
                <a:path w="1050481" h="837731">
                  <a:moveTo>
                    <a:pt x="0" y="0"/>
                  </a:moveTo>
                  <a:lnTo>
                    <a:pt x="1050481" y="83773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589397" y="2751216"/>
              <a:ext cx="837731" cy="1050481"/>
            </a:xfrm>
            <a:custGeom>
              <a:avLst/>
              <a:pathLst>
                <a:path w="837731" h="1050481">
                  <a:moveTo>
                    <a:pt x="0" y="0"/>
                  </a:moveTo>
                  <a:lnTo>
                    <a:pt x="837731" y="105048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89397" y="2751216"/>
              <a:ext cx="582973" cy="1210556"/>
            </a:xfrm>
            <a:custGeom>
              <a:avLst/>
              <a:pathLst>
                <a:path w="582973" h="1210556">
                  <a:moveTo>
                    <a:pt x="0" y="0"/>
                  </a:moveTo>
                  <a:lnTo>
                    <a:pt x="582973" y="121055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89397" y="2751216"/>
              <a:ext cx="298982" cy="1309929"/>
            </a:xfrm>
            <a:custGeom>
              <a:avLst/>
              <a:pathLst>
                <a:path w="298982" h="1309929">
                  <a:moveTo>
                    <a:pt x="0" y="0"/>
                  </a:moveTo>
                  <a:lnTo>
                    <a:pt x="298982" y="130992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290414" y="2751216"/>
              <a:ext cx="298982" cy="1309929"/>
            </a:xfrm>
            <a:custGeom>
              <a:avLst/>
              <a:pathLst>
                <a:path w="298982" h="1309929">
                  <a:moveTo>
                    <a:pt x="298982" y="0"/>
                  </a:moveTo>
                  <a:lnTo>
                    <a:pt x="0" y="130992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06423" y="2751216"/>
              <a:ext cx="582973" cy="1210556"/>
            </a:xfrm>
            <a:custGeom>
              <a:avLst/>
              <a:pathLst>
                <a:path w="582973" h="1210556">
                  <a:moveTo>
                    <a:pt x="582973" y="0"/>
                  </a:moveTo>
                  <a:lnTo>
                    <a:pt x="0" y="121055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751665" y="2751216"/>
              <a:ext cx="837731" cy="1050481"/>
            </a:xfrm>
            <a:custGeom>
              <a:avLst/>
              <a:pathLst>
                <a:path w="837731" h="1050481">
                  <a:moveTo>
                    <a:pt x="837731" y="0"/>
                  </a:moveTo>
                  <a:lnTo>
                    <a:pt x="0" y="105048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538915" y="2751216"/>
              <a:ext cx="1050481" cy="837731"/>
            </a:xfrm>
            <a:custGeom>
              <a:avLst/>
              <a:pathLst>
                <a:path w="1050481" h="837731">
                  <a:moveTo>
                    <a:pt x="1050481" y="0"/>
                  </a:moveTo>
                  <a:lnTo>
                    <a:pt x="0" y="83773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378840" y="2751216"/>
              <a:ext cx="1210556" cy="582973"/>
            </a:xfrm>
            <a:custGeom>
              <a:avLst/>
              <a:pathLst>
                <a:path w="1210556" h="582973">
                  <a:moveTo>
                    <a:pt x="1210556" y="0"/>
                  </a:moveTo>
                  <a:lnTo>
                    <a:pt x="0" y="582973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279467" y="2751216"/>
              <a:ext cx="1309929" cy="298982"/>
            </a:xfrm>
            <a:custGeom>
              <a:avLst/>
              <a:pathLst>
                <a:path w="1309929" h="298982">
                  <a:moveTo>
                    <a:pt x="1309929" y="0"/>
                  </a:moveTo>
                  <a:lnTo>
                    <a:pt x="0" y="298982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279467" y="2452233"/>
              <a:ext cx="1309929" cy="298982"/>
            </a:xfrm>
            <a:custGeom>
              <a:avLst/>
              <a:pathLst>
                <a:path w="1309929" h="298982">
                  <a:moveTo>
                    <a:pt x="1309929" y="298982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378840" y="2168243"/>
              <a:ext cx="1210556" cy="582973"/>
            </a:xfrm>
            <a:custGeom>
              <a:avLst/>
              <a:pathLst>
                <a:path w="1210556" h="582973">
                  <a:moveTo>
                    <a:pt x="1210556" y="58297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538915" y="1913485"/>
              <a:ext cx="1050481" cy="837731"/>
            </a:xfrm>
            <a:custGeom>
              <a:avLst/>
              <a:pathLst>
                <a:path w="1050481" h="837731">
                  <a:moveTo>
                    <a:pt x="1050481" y="83773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751665" y="1700734"/>
              <a:ext cx="837731" cy="1050481"/>
            </a:xfrm>
            <a:custGeom>
              <a:avLst/>
              <a:pathLst>
                <a:path w="837731" h="1050481">
                  <a:moveTo>
                    <a:pt x="837731" y="105048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06423" y="1540659"/>
              <a:ext cx="582973" cy="1210556"/>
            </a:xfrm>
            <a:custGeom>
              <a:avLst/>
              <a:pathLst>
                <a:path w="582973" h="1210556">
                  <a:moveTo>
                    <a:pt x="582973" y="121055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614128" y="2722569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736386" y="292290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595514" y="271267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70669" y="255014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694432" y="247549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728246" y="305970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570669" y="283463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586897" y="273619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616106" y="276872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513998" y="261481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487260" y="279900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532825" y="272385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606813" y="272423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685255" y="293457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595514" y="271267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570669" y="255014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694432" y="2475490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570669" y="283463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86897" y="273619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86640" y="274522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566911" y="272468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377232" y="2886749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537309" y="272487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606813" y="272423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512140" y="297409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733936" y="260228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570669" y="255014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575560" y="272233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679324" y="295811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570669" y="282101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569852" y="273418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586897" y="273619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699627" y="283532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13547" y="261387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87260" y="279900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3953" y="271497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13998" y="261481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66911" y="272468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513547" y="261387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755114" y="2494218"/>
              <a:ext cx="991860" cy="584209"/>
            </a:xfrm>
            <a:custGeom>
              <a:avLst/>
              <a:pathLst>
                <a:path w="991860" h="584209">
                  <a:moveTo>
                    <a:pt x="777612" y="139319"/>
                  </a:moveTo>
                  <a:lnTo>
                    <a:pt x="799463" y="104441"/>
                  </a:lnTo>
                  <a:lnTo>
                    <a:pt x="834283" y="74652"/>
                  </a:lnTo>
                  <a:lnTo>
                    <a:pt x="866572" y="42771"/>
                  </a:lnTo>
                  <a:lnTo>
                    <a:pt x="908250" y="17200"/>
                  </a:lnTo>
                  <a:lnTo>
                    <a:pt x="958046" y="0"/>
                  </a:lnTo>
                  <a:lnTo>
                    <a:pt x="955783" y="46552"/>
                  </a:lnTo>
                  <a:lnTo>
                    <a:pt x="947373" y="91124"/>
                  </a:lnTo>
                  <a:lnTo>
                    <a:pt x="933113" y="133068"/>
                  </a:lnTo>
                  <a:lnTo>
                    <a:pt x="913365" y="171767"/>
                  </a:lnTo>
                  <a:lnTo>
                    <a:pt x="888545" y="206649"/>
                  </a:lnTo>
                  <a:lnTo>
                    <a:pt x="859128" y="237184"/>
                  </a:lnTo>
                  <a:lnTo>
                    <a:pt x="877742" y="247078"/>
                  </a:lnTo>
                  <a:lnTo>
                    <a:pt x="850511" y="260701"/>
                  </a:lnTo>
                  <a:lnTo>
                    <a:pt x="879720" y="293232"/>
                  </a:lnTo>
                  <a:lnTo>
                    <a:pt x="909566" y="325368"/>
                  </a:lnTo>
                  <a:lnTo>
                    <a:pt x="935349" y="361357"/>
                  </a:lnTo>
                  <a:lnTo>
                    <a:pt x="956705" y="400802"/>
                  </a:lnTo>
                  <a:lnTo>
                    <a:pt x="973306" y="443276"/>
                  </a:lnTo>
                  <a:lnTo>
                    <a:pt x="984860" y="488324"/>
                  </a:lnTo>
                  <a:lnTo>
                    <a:pt x="991115" y="535469"/>
                  </a:lnTo>
                  <a:lnTo>
                    <a:pt x="991860" y="584209"/>
                  </a:lnTo>
                  <a:lnTo>
                    <a:pt x="956577" y="559068"/>
                  </a:lnTo>
                  <a:lnTo>
                    <a:pt x="925222" y="530892"/>
                  </a:lnTo>
                  <a:lnTo>
                    <a:pt x="898028" y="500085"/>
                  </a:lnTo>
                  <a:lnTo>
                    <a:pt x="875194" y="467066"/>
                  </a:lnTo>
                  <a:lnTo>
                    <a:pt x="856882" y="432271"/>
                  </a:lnTo>
                  <a:lnTo>
                    <a:pt x="843216" y="396145"/>
                  </a:lnTo>
                  <a:lnTo>
                    <a:pt x="834283" y="359141"/>
                  </a:lnTo>
                  <a:lnTo>
                    <a:pt x="822918" y="306789"/>
                  </a:lnTo>
                  <a:lnTo>
                    <a:pt x="834283" y="256997"/>
                  </a:lnTo>
                  <a:lnTo>
                    <a:pt x="801025" y="298702"/>
                  </a:lnTo>
                  <a:lnTo>
                    <a:pt x="750874" y="323513"/>
                  </a:lnTo>
                  <a:lnTo>
                    <a:pt x="717931" y="345370"/>
                  </a:lnTo>
                  <a:lnTo>
                    <a:pt x="683927" y="365695"/>
                  </a:lnTo>
                  <a:lnTo>
                    <a:pt x="648916" y="384450"/>
                  </a:lnTo>
                  <a:lnTo>
                    <a:pt x="612953" y="401599"/>
                  </a:lnTo>
                  <a:lnTo>
                    <a:pt x="576095" y="417109"/>
                  </a:lnTo>
                  <a:lnTo>
                    <a:pt x="538400" y="430946"/>
                  </a:lnTo>
                  <a:lnTo>
                    <a:pt x="499925" y="443081"/>
                  </a:lnTo>
                  <a:lnTo>
                    <a:pt x="460732" y="453485"/>
                  </a:lnTo>
                  <a:lnTo>
                    <a:pt x="420880" y="462131"/>
                  </a:lnTo>
                  <a:lnTo>
                    <a:pt x="380431" y="468994"/>
                  </a:lnTo>
                  <a:lnTo>
                    <a:pt x="339447" y="474052"/>
                  </a:lnTo>
                  <a:lnTo>
                    <a:pt x="297992" y="477283"/>
                  </a:lnTo>
                  <a:lnTo>
                    <a:pt x="256127" y="478669"/>
                  </a:lnTo>
                  <a:lnTo>
                    <a:pt x="213919" y="478193"/>
                  </a:lnTo>
                  <a:lnTo>
                    <a:pt x="171431" y="475838"/>
                  </a:lnTo>
                  <a:lnTo>
                    <a:pt x="128729" y="471593"/>
                  </a:lnTo>
                  <a:lnTo>
                    <a:pt x="85879" y="465447"/>
                  </a:lnTo>
                  <a:lnTo>
                    <a:pt x="42947" y="457391"/>
                  </a:lnTo>
                  <a:lnTo>
                    <a:pt x="0" y="447417"/>
                  </a:lnTo>
                  <a:lnTo>
                    <a:pt x="35953" y="420456"/>
                  </a:lnTo>
                  <a:lnTo>
                    <a:pt x="72676" y="395209"/>
                  </a:lnTo>
                  <a:lnTo>
                    <a:pt x="110110" y="371695"/>
                  </a:lnTo>
                  <a:lnTo>
                    <a:pt x="148195" y="349934"/>
                  </a:lnTo>
                  <a:lnTo>
                    <a:pt x="186871" y="329943"/>
                  </a:lnTo>
                  <a:lnTo>
                    <a:pt x="226079" y="311737"/>
                  </a:lnTo>
                  <a:lnTo>
                    <a:pt x="265758" y="295328"/>
                  </a:lnTo>
                  <a:lnTo>
                    <a:pt x="305846" y="280729"/>
                  </a:lnTo>
                  <a:lnTo>
                    <a:pt x="346282" y="267950"/>
                  </a:lnTo>
                  <a:lnTo>
                    <a:pt x="387005" y="256997"/>
                  </a:lnTo>
                  <a:lnTo>
                    <a:pt x="427954" y="247878"/>
                  </a:lnTo>
                  <a:lnTo>
                    <a:pt x="469065" y="240595"/>
                  </a:lnTo>
                  <a:lnTo>
                    <a:pt x="510279" y="235152"/>
                  </a:lnTo>
                  <a:lnTo>
                    <a:pt x="551532" y="231549"/>
                  </a:lnTo>
                  <a:lnTo>
                    <a:pt x="592764" y="229785"/>
                  </a:lnTo>
                  <a:lnTo>
                    <a:pt x="633912" y="229855"/>
                  </a:lnTo>
                  <a:lnTo>
                    <a:pt x="674914" y="231756"/>
                  </a:lnTo>
                  <a:lnTo>
                    <a:pt x="715710" y="235480"/>
                  </a:lnTo>
                  <a:lnTo>
                    <a:pt x="756239" y="241018"/>
                  </a:lnTo>
                  <a:lnTo>
                    <a:pt x="796439" y="24836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703983" y="2494218"/>
              <a:ext cx="1009177" cy="510086"/>
            </a:xfrm>
            <a:custGeom>
              <a:avLst/>
              <a:pathLst>
                <a:path w="1009177" h="510086">
                  <a:moveTo>
                    <a:pt x="881655" y="249194"/>
                  </a:moveTo>
                  <a:lnTo>
                    <a:pt x="868212" y="207838"/>
                  </a:lnTo>
                  <a:lnTo>
                    <a:pt x="864162" y="163888"/>
                  </a:lnTo>
                  <a:lnTo>
                    <a:pt x="869859" y="118946"/>
                  </a:lnTo>
                  <a:lnTo>
                    <a:pt x="885413" y="74652"/>
                  </a:lnTo>
                  <a:lnTo>
                    <a:pt x="917703" y="42771"/>
                  </a:lnTo>
                  <a:lnTo>
                    <a:pt x="959381" y="17200"/>
                  </a:lnTo>
                  <a:lnTo>
                    <a:pt x="1009177" y="0"/>
                  </a:lnTo>
                  <a:lnTo>
                    <a:pt x="1006914" y="46552"/>
                  </a:lnTo>
                  <a:lnTo>
                    <a:pt x="998504" y="91124"/>
                  </a:lnTo>
                  <a:lnTo>
                    <a:pt x="984244" y="133068"/>
                  </a:lnTo>
                  <a:lnTo>
                    <a:pt x="964495" y="171767"/>
                  </a:lnTo>
                  <a:lnTo>
                    <a:pt x="939676" y="206649"/>
                  </a:lnTo>
                  <a:lnTo>
                    <a:pt x="910259" y="237184"/>
                  </a:lnTo>
                  <a:lnTo>
                    <a:pt x="921558" y="248748"/>
                  </a:lnTo>
                  <a:lnTo>
                    <a:pt x="901642" y="260701"/>
                  </a:lnTo>
                  <a:lnTo>
                    <a:pt x="901385" y="269734"/>
                  </a:lnTo>
                  <a:lnTo>
                    <a:pt x="885413" y="256997"/>
                  </a:lnTo>
                  <a:lnTo>
                    <a:pt x="896778" y="306789"/>
                  </a:lnTo>
                  <a:lnTo>
                    <a:pt x="885413" y="359141"/>
                  </a:lnTo>
                  <a:lnTo>
                    <a:pt x="874049" y="306789"/>
                  </a:lnTo>
                  <a:lnTo>
                    <a:pt x="885413" y="256997"/>
                  </a:lnTo>
                  <a:lnTo>
                    <a:pt x="864796" y="292709"/>
                  </a:lnTo>
                  <a:lnTo>
                    <a:pt x="838955" y="325139"/>
                  </a:lnTo>
                  <a:lnTo>
                    <a:pt x="808283" y="353716"/>
                  </a:lnTo>
                  <a:lnTo>
                    <a:pt x="773223" y="377909"/>
                  </a:lnTo>
                  <a:lnTo>
                    <a:pt x="734273" y="397235"/>
                  </a:lnTo>
                  <a:lnTo>
                    <a:pt x="691977" y="411258"/>
                  </a:lnTo>
                  <a:lnTo>
                    <a:pt x="656954" y="429522"/>
                  </a:lnTo>
                  <a:lnTo>
                    <a:pt x="620854" y="446028"/>
                  </a:lnTo>
                  <a:lnTo>
                    <a:pt x="583746" y="460732"/>
                  </a:lnTo>
                  <a:lnTo>
                    <a:pt x="545699" y="473595"/>
                  </a:lnTo>
                  <a:lnTo>
                    <a:pt x="506786" y="484576"/>
                  </a:lnTo>
                  <a:lnTo>
                    <a:pt x="467079" y="493639"/>
                  </a:lnTo>
                  <a:lnTo>
                    <a:pt x="426654" y="500752"/>
                  </a:lnTo>
                  <a:lnTo>
                    <a:pt x="385585" y="505882"/>
                  </a:lnTo>
                  <a:lnTo>
                    <a:pt x="343951" y="509002"/>
                  </a:lnTo>
                  <a:lnTo>
                    <a:pt x="301828" y="510086"/>
                  </a:lnTo>
                  <a:lnTo>
                    <a:pt x="259295" y="509112"/>
                  </a:lnTo>
                  <a:lnTo>
                    <a:pt x="216432" y="506058"/>
                  </a:lnTo>
                  <a:lnTo>
                    <a:pt x="173319" y="500907"/>
                  </a:lnTo>
                  <a:lnTo>
                    <a:pt x="130037" y="493645"/>
                  </a:lnTo>
                  <a:lnTo>
                    <a:pt x="86669" y="484260"/>
                  </a:lnTo>
                  <a:lnTo>
                    <a:pt x="43295" y="472743"/>
                  </a:lnTo>
                  <a:lnTo>
                    <a:pt x="0" y="459087"/>
                  </a:lnTo>
                  <a:lnTo>
                    <a:pt x="34963" y="432936"/>
                  </a:lnTo>
                  <a:lnTo>
                    <a:pt x="70610" y="408299"/>
                  </a:lnTo>
                  <a:lnTo>
                    <a:pt x="106891" y="385192"/>
                  </a:lnTo>
                  <a:lnTo>
                    <a:pt x="143759" y="363631"/>
                  </a:lnTo>
                  <a:lnTo>
                    <a:pt x="181167" y="343630"/>
                  </a:lnTo>
                  <a:lnTo>
                    <a:pt x="219065" y="325201"/>
                  </a:lnTo>
                  <a:lnTo>
                    <a:pt x="257406" y="308357"/>
                  </a:lnTo>
                  <a:lnTo>
                    <a:pt x="296141" y="293106"/>
                  </a:lnTo>
                  <a:lnTo>
                    <a:pt x="335220" y="279458"/>
                  </a:lnTo>
                  <a:lnTo>
                    <a:pt x="374593" y="267419"/>
                  </a:lnTo>
                  <a:lnTo>
                    <a:pt x="414213" y="256997"/>
                  </a:lnTo>
                  <a:lnTo>
                    <a:pt x="454028" y="248196"/>
                  </a:lnTo>
                  <a:lnTo>
                    <a:pt x="493990" y="241018"/>
                  </a:lnTo>
                  <a:lnTo>
                    <a:pt x="534049" y="235467"/>
                  </a:lnTo>
                  <a:lnTo>
                    <a:pt x="574155" y="231542"/>
                  </a:lnTo>
                  <a:lnTo>
                    <a:pt x="614258" y="229243"/>
                  </a:lnTo>
                  <a:lnTo>
                    <a:pt x="654309" y="228568"/>
                  </a:lnTo>
                  <a:lnTo>
                    <a:pt x="694259" y="229513"/>
                  </a:lnTo>
                  <a:lnTo>
                    <a:pt x="734057" y="232074"/>
                  </a:lnTo>
                  <a:lnTo>
                    <a:pt x="773655" y="236245"/>
                  </a:lnTo>
                  <a:lnTo>
                    <a:pt x="813004" y="242017"/>
                  </a:lnTo>
                  <a:lnTo>
                    <a:pt x="852054" y="249383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530868" y="2568871"/>
              <a:ext cx="1221796" cy="460693"/>
            </a:xfrm>
            <a:custGeom>
              <a:avLst/>
              <a:pathLst>
                <a:path w="1221796" h="460693">
                  <a:moveTo>
                    <a:pt x="1001407" y="63731"/>
                  </a:moveTo>
                  <a:lnTo>
                    <a:pt x="1023593" y="29283"/>
                  </a:lnTo>
                  <a:lnTo>
                    <a:pt x="1058528" y="0"/>
                  </a:lnTo>
                  <a:lnTo>
                    <a:pt x="1074156" y="43645"/>
                  </a:lnTo>
                  <a:lnTo>
                    <a:pt x="1080071" y="87963"/>
                  </a:lnTo>
                  <a:lnTo>
                    <a:pt x="1076377" y="131336"/>
                  </a:lnTo>
                  <a:lnTo>
                    <a:pt x="1063420" y="172188"/>
                  </a:lnTo>
                  <a:lnTo>
                    <a:pt x="1084576" y="138749"/>
                  </a:lnTo>
                  <a:lnTo>
                    <a:pt x="1111603" y="109295"/>
                  </a:lnTo>
                  <a:lnTo>
                    <a:pt x="1143933" y="84592"/>
                  </a:lnTo>
                  <a:lnTo>
                    <a:pt x="1180910" y="65337"/>
                  </a:lnTo>
                  <a:lnTo>
                    <a:pt x="1221796" y="52143"/>
                  </a:lnTo>
                  <a:lnTo>
                    <a:pt x="1198991" y="94087"/>
                  </a:lnTo>
                  <a:lnTo>
                    <a:pt x="1169303" y="128999"/>
                  </a:lnTo>
                  <a:lnTo>
                    <a:pt x="1134051" y="155919"/>
                  </a:lnTo>
                  <a:lnTo>
                    <a:pt x="1094673" y="174095"/>
                  </a:lnTo>
                  <a:lnTo>
                    <a:pt x="1074757" y="186049"/>
                  </a:lnTo>
                  <a:lnTo>
                    <a:pt x="1120039" y="206486"/>
                  </a:lnTo>
                  <a:lnTo>
                    <a:pt x="1158564" y="240101"/>
                  </a:lnTo>
                  <a:lnTo>
                    <a:pt x="1187486" y="285186"/>
                  </a:lnTo>
                  <a:lnTo>
                    <a:pt x="1190099" y="324145"/>
                  </a:lnTo>
                  <a:lnTo>
                    <a:pt x="1183547" y="365714"/>
                  </a:lnTo>
                  <a:lnTo>
                    <a:pt x="1167184" y="407971"/>
                  </a:lnTo>
                  <a:lnTo>
                    <a:pt x="1127871" y="380514"/>
                  </a:lnTo>
                  <a:lnTo>
                    <a:pt x="1096240" y="347571"/>
                  </a:lnTo>
                  <a:lnTo>
                    <a:pt x="1072972" y="310534"/>
                  </a:lnTo>
                  <a:lnTo>
                    <a:pt x="1058528" y="270870"/>
                  </a:lnTo>
                  <a:lnTo>
                    <a:pt x="1048470" y="226415"/>
                  </a:lnTo>
                  <a:lnTo>
                    <a:pt x="1057712" y="184040"/>
                  </a:lnTo>
                  <a:lnTo>
                    <a:pt x="1024684" y="224785"/>
                  </a:lnTo>
                  <a:lnTo>
                    <a:pt x="975120" y="248861"/>
                  </a:lnTo>
                  <a:lnTo>
                    <a:pt x="942887" y="271217"/>
                  </a:lnTo>
                  <a:lnTo>
                    <a:pt x="909835" y="292430"/>
                  </a:lnTo>
                  <a:lnTo>
                    <a:pt x="875994" y="312477"/>
                  </a:lnTo>
                  <a:lnTo>
                    <a:pt x="841396" y="331337"/>
                  </a:lnTo>
                  <a:lnTo>
                    <a:pt x="806073" y="348990"/>
                  </a:lnTo>
                  <a:lnTo>
                    <a:pt x="770056" y="365416"/>
                  </a:lnTo>
                  <a:lnTo>
                    <a:pt x="733378" y="380595"/>
                  </a:lnTo>
                  <a:lnTo>
                    <a:pt x="696074" y="394510"/>
                  </a:lnTo>
                  <a:lnTo>
                    <a:pt x="658176" y="407144"/>
                  </a:lnTo>
                  <a:lnTo>
                    <a:pt x="619718" y="418479"/>
                  </a:lnTo>
                  <a:lnTo>
                    <a:pt x="580736" y="428500"/>
                  </a:lnTo>
                  <a:lnTo>
                    <a:pt x="541264" y="437191"/>
                  </a:lnTo>
                  <a:lnTo>
                    <a:pt x="501337" y="444539"/>
                  </a:lnTo>
                  <a:lnTo>
                    <a:pt x="460991" y="450531"/>
                  </a:lnTo>
                  <a:lnTo>
                    <a:pt x="420262" y="455153"/>
                  </a:lnTo>
                  <a:lnTo>
                    <a:pt x="379186" y="458395"/>
                  </a:lnTo>
                  <a:lnTo>
                    <a:pt x="337800" y="460245"/>
                  </a:lnTo>
                  <a:lnTo>
                    <a:pt x="296140" y="460693"/>
                  </a:lnTo>
                  <a:lnTo>
                    <a:pt x="254243" y="459731"/>
                  </a:lnTo>
                  <a:lnTo>
                    <a:pt x="212148" y="457351"/>
                  </a:lnTo>
                  <a:lnTo>
                    <a:pt x="169890" y="453545"/>
                  </a:lnTo>
                  <a:lnTo>
                    <a:pt x="127509" y="448306"/>
                  </a:lnTo>
                  <a:lnTo>
                    <a:pt x="85041" y="441630"/>
                  </a:lnTo>
                  <a:lnTo>
                    <a:pt x="42525" y="433512"/>
                  </a:lnTo>
                  <a:lnTo>
                    <a:pt x="0" y="423947"/>
                  </a:lnTo>
                  <a:lnTo>
                    <a:pt x="35260" y="396650"/>
                  </a:lnTo>
                  <a:lnTo>
                    <a:pt x="71147" y="370698"/>
                  </a:lnTo>
                  <a:lnTo>
                    <a:pt x="107623" y="346107"/>
                  </a:lnTo>
                  <a:lnTo>
                    <a:pt x="144651" y="322888"/>
                  </a:lnTo>
                  <a:lnTo>
                    <a:pt x="182193" y="301053"/>
                  </a:lnTo>
                  <a:lnTo>
                    <a:pt x="220212" y="280613"/>
                  </a:lnTo>
                  <a:lnTo>
                    <a:pt x="258670" y="261577"/>
                  </a:lnTo>
                  <a:lnTo>
                    <a:pt x="297527" y="243956"/>
                  </a:lnTo>
                  <a:lnTo>
                    <a:pt x="336747" y="227756"/>
                  </a:lnTo>
                  <a:lnTo>
                    <a:pt x="376290" y="212984"/>
                  </a:lnTo>
                  <a:lnTo>
                    <a:pt x="416118" y="199648"/>
                  </a:lnTo>
                  <a:lnTo>
                    <a:pt x="456192" y="187752"/>
                  </a:lnTo>
                  <a:lnTo>
                    <a:pt x="496473" y="177300"/>
                  </a:lnTo>
                  <a:lnTo>
                    <a:pt x="536922" y="168296"/>
                  </a:lnTo>
                  <a:lnTo>
                    <a:pt x="577500" y="160742"/>
                  </a:lnTo>
                  <a:lnTo>
                    <a:pt x="618168" y="154640"/>
                  </a:lnTo>
                  <a:lnTo>
                    <a:pt x="658887" y="149990"/>
                  </a:lnTo>
                  <a:lnTo>
                    <a:pt x="699619" y="146792"/>
                  </a:lnTo>
                  <a:lnTo>
                    <a:pt x="740324" y="145045"/>
                  </a:lnTo>
                  <a:lnTo>
                    <a:pt x="780962" y="144746"/>
                  </a:lnTo>
                  <a:lnTo>
                    <a:pt x="821496" y="145893"/>
                  </a:lnTo>
                  <a:lnTo>
                    <a:pt x="861887" y="148480"/>
                  </a:lnTo>
                  <a:lnTo>
                    <a:pt x="902096" y="152504"/>
                  </a:lnTo>
                  <a:lnTo>
                    <a:pt x="942084" y="157958"/>
                  </a:lnTo>
                  <a:lnTo>
                    <a:pt x="981813" y="16483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4986937" y="2362977"/>
              <a:ext cx="1095367" cy="191800"/>
            </a:xfrm>
            <a:custGeom>
              <a:avLst/>
              <a:pathLst>
                <a:path w="1095367" h="191800">
                  <a:moveTo>
                    <a:pt x="0" y="191800"/>
                  </a:moveTo>
                  <a:lnTo>
                    <a:pt x="1095367" y="191800"/>
                  </a:lnTo>
                  <a:lnTo>
                    <a:pt x="10953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5032657" y="2377411"/>
              <a:ext cx="1675120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7" name="pg96"/>
            <p:cNvSpPr/>
            <p:nvPr/>
          </p:nvSpPr>
          <p:spPr>
            <a:xfrm>
              <a:off x="3096489" y="2947655"/>
              <a:ext cx="834642" cy="191800"/>
            </a:xfrm>
            <a:custGeom>
              <a:avLst/>
              <a:pathLst>
                <a:path w="834642" h="191800">
                  <a:moveTo>
                    <a:pt x="0" y="191800"/>
                  </a:moveTo>
                  <a:lnTo>
                    <a:pt x="834642" y="191800"/>
                  </a:lnTo>
                  <a:lnTo>
                    <a:pt x="8346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2731742" y="2963800"/>
              <a:ext cx="1153669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9" name="pg98"/>
            <p:cNvSpPr/>
            <p:nvPr/>
          </p:nvSpPr>
          <p:spPr>
            <a:xfrm>
              <a:off x="4970875" y="1836201"/>
              <a:ext cx="1111429" cy="191800"/>
            </a:xfrm>
            <a:custGeom>
              <a:avLst/>
              <a:pathLst>
                <a:path w="1111429" h="191800">
                  <a:moveTo>
                    <a:pt x="0" y="191800"/>
                  </a:moveTo>
                  <a:lnTo>
                    <a:pt x="1111429" y="191800"/>
                  </a:lnTo>
                  <a:lnTo>
                    <a:pt x="1111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5016595" y="1850635"/>
              <a:ext cx="119987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1" name="pg100"/>
            <p:cNvSpPr/>
            <p:nvPr/>
          </p:nvSpPr>
          <p:spPr>
            <a:xfrm>
              <a:off x="3858027" y="1341557"/>
              <a:ext cx="1462739" cy="191800"/>
            </a:xfrm>
            <a:custGeom>
              <a:avLst/>
              <a:pathLst>
                <a:path w="1462739" h="191800">
                  <a:moveTo>
                    <a:pt x="0" y="191800"/>
                  </a:moveTo>
                  <a:lnTo>
                    <a:pt x="1462739" y="191800"/>
                  </a:lnTo>
                  <a:lnTo>
                    <a:pt x="14627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3903747" y="1385634"/>
              <a:ext cx="1371299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3" name="pg102"/>
            <p:cNvSpPr/>
            <p:nvPr/>
          </p:nvSpPr>
          <p:spPr>
            <a:xfrm>
              <a:off x="4190425" y="1471660"/>
              <a:ext cx="1891879" cy="191800"/>
            </a:xfrm>
            <a:custGeom>
              <a:avLst/>
              <a:pathLst>
                <a:path w="1891879" h="191800">
                  <a:moveTo>
                    <a:pt x="0" y="191800"/>
                  </a:moveTo>
                  <a:lnTo>
                    <a:pt x="1891879" y="191800"/>
                  </a:lnTo>
                  <a:lnTo>
                    <a:pt x="18918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4236145" y="1513341"/>
              <a:ext cx="1846541" cy="104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pg104"/>
            <p:cNvSpPr/>
            <p:nvPr/>
          </p:nvSpPr>
          <p:spPr>
            <a:xfrm>
              <a:off x="4529364" y="3838971"/>
              <a:ext cx="1260101" cy="191800"/>
            </a:xfrm>
            <a:custGeom>
              <a:avLst/>
              <a:pathLst>
                <a:path w="1260101" h="191800">
                  <a:moveTo>
                    <a:pt x="0" y="191800"/>
                  </a:moveTo>
                  <a:lnTo>
                    <a:pt x="1260101" y="191800"/>
                  </a:lnTo>
                  <a:lnTo>
                    <a:pt x="1260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5"/>
            <p:cNvSpPr/>
            <p:nvPr/>
          </p:nvSpPr>
          <p:spPr>
            <a:xfrm>
              <a:off x="4575084" y="3883048"/>
              <a:ext cx="116866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7" name="pg106"/>
            <p:cNvSpPr/>
            <p:nvPr/>
          </p:nvSpPr>
          <p:spPr>
            <a:xfrm>
              <a:off x="3370942" y="3969074"/>
              <a:ext cx="2436909" cy="191800"/>
            </a:xfrm>
            <a:custGeom>
              <a:avLst/>
              <a:pathLst>
                <a:path w="2436909" h="191800">
                  <a:moveTo>
                    <a:pt x="0" y="191800"/>
                  </a:moveTo>
                  <a:lnTo>
                    <a:pt x="2436909" y="191800"/>
                  </a:lnTo>
                  <a:lnTo>
                    <a:pt x="24369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416662" y="4011372"/>
              <a:ext cx="2345469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9" name="pg108"/>
            <p:cNvSpPr/>
            <p:nvPr/>
          </p:nvSpPr>
          <p:spPr>
            <a:xfrm>
              <a:off x="3096489" y="3838971"/>
              <a:ext cx="2985815" cy="191800"/>
            </a:xfrm>
            <a:custGeom>
              <a:avLst/>
              <a:pathLst>
                <a:path w="2985815" h="191800">
                  <a:moveTo>
                    <a:pt x="0" y="191800"/>
                  </a:moveTo>
                  <a:lnTo>
                    <a:pt x="2985815" y="191800"/>
                  </a:lnTo>
                  <a:lnTo>
                    <a:pt x="29858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tx109"/>
            <p:cNvSpPr/>
            <p:nvPr/>
          </p:nvSpPr>
          <p:spPr>
            <a:xfrm>
              <a:off x="1969822" y="3853474"/>
              <a:ext cx="4099112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1" name="pg110"/>
            <p:cNvSpPr/>
            <p:nvPr/>
          </p:nvSpPr>
          <p:spPr>
            <a:xfrm>
              <a:off x="4717996" y="2947655"/>
              <a:ext cx="1364308" cy="191800"/>
            </a:xfrm>
            <a:custGeom>
              <a:avLst/>
              <a:pathLst>
                <a:path w="1364308" h="191800">
                  <a:moveTo>
                    <a:pt x="0" y="191800"/>
                  </a:moveTo>
                  <a:lnTo>
                    <a:pt x="1364308" y="191800"/>
                  </a:lnTo>
                  <a:lnTo>
                    <a:pt x="1364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4763716" y="2962089"/>
              <a:ext cx="221300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13" name="pg112"/>
            <p:cNvSpPr/>
            <p:nvPr/>
          </p:nvSpPr>
          <p:spPr>
            <a:xfrm>
              <a:off x="3096489" y="1836201"/>
              <a:ext cx="1594646" cy="191800"/>
            </a:xfrm>
            <a:custGeom>
              <a:avLst/>
              <a:pathLst>
                <a:path w="1594646" h="191800">
                  <a:moveTo>
                    <a:pt x="0" y="191800"/>
                  </a:moveTo>
                  <a:lnTo>
                    <a:pt x="1594646" y="191800"/>
                  </a:lnTo>
                  <a:lnTo>
                    <a:pt x="15946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2479102" y="1878498"/>
              <a:ext cx="2166313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15" name="pg114"/>
            <p:cNvSpPr/>
            <p:nvPr/>
          </p:nvSpPr>
          <p:spPr>
            <a:xfrm>
              <a:off x="4779943" y="3474431"/>
              <a:ext cx="1302360" cy="191800"/>
            </a:xfrm>
            <a:custGeom>
              <a:avLst/>
              <a:pathLst>
                <a:path w="1302360" h="191800">
                  <a:moveTo>
                    <a:pt x="0" y="191800"/>
                  </a:moveTo>
                  <a:lnTo>
                    <a:pt x="1302360" y="191800"/>
                  </a:lnTo>
                  <a:lnTo>
                    <a:pt x="13023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tx115"/>
            <p:cNvSpPr/>
            <p:nvPr/>
          </p:nvSpPr>
          <p:spPr>
            <a:xfrm>
              <a:off x="4825663" y="3516112"/>
              <a:ext cx="1581742" cy="104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7" name="pg116"/>
            <p:cNvSpPr/>
            <p:nvPr/>
          </p:nvSpPr>
          <p:spPr>
            <a:xfrm>
              <a:off x="3096489" y="1471660"/>
              <a:ext cx="1907728" cy="191800"/>
            </a:xfrm>
            <a:custGeom>
              <a:avLst/>
              <a:pathLst>
                <a:path w="1907728" h="191800">
                  <a:moveTo>
                    <a:pt x="0" y="191800"/>
                  </a:moveTo>
                  <a:lnTo>
                    <a:pt x="1907728" y="191800"/>
                  </a:lnTo>
                  <a:lnTo>
                    <a:pt x="19077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3080259" y="1486163"/>
              <a:ext cx="18782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19" name="pg118"/>
            <p:cNvSpPr/>
            <p:nvPr/>
          </p:nvSpPr>
          <p:spPr>
            <a:xfrm>
              <a:off x="3096489" y="3474431"/>
              <a:ext cx="1454305" cy="191800"/>
            </a:xfrm>
            <a:custGeom>
              <a:avLst/>
              <a:pathLst>
                <a:path w="1454305" h="191800">
                  <a:moveTo>
                    <a:pt x="0" y="191800"/>
                  </a:moveTo>
                  <a:lnTo>
                    <a:pt x="1454305" y="191800"/>
                  </a:lnTo>
                  <a:lnTo>
                    <a:pt x="1454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2619443" y="3516728"/>
              <a:ext cx="1885631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21" name="pg120"/>
            <p:cNvSpPr/>
            <p:nvPr/>
          </p:nvSpPr>
          <p:spPr>
            <a:xfrm>
              <a:off x="3096489" y="2362977"/>
              <a:ext cx="1298143" cy="191800"/>
            </a:xfrm>
            <a:custGeom>
              <a:avLst/>
              <a:pathLst>
                <a:path w="1298143" h="191800">
                  <a:moveTo>
                    <a:pt x="0" y="191800"/>
                  </a:moveTo>
                  <a:lnTo>
                    <a:pt x="1298143" y="191800"/>
                  </a:lnTo>
                  <a:lnTo>
                    <a:pt x="1298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2268241" y="2405274"/>
              <a:ext cx="2080670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3" name="rc122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>
              <a:off x="3218496" y="4510721"/>
              <a:ext cx="51673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26" name="rc125"/>
            <p:cNvSpPr/>
            <p:nvPr/>
          </p:nvSpPr>
          <p:spPr>
            <a:xfrm>
              <a:off x="3811143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902142" y="457868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83308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4317922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408922" y="457868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433986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51770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268067" y="457868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199013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>
              <a:off x="4106514" y="4553777"/>
              <a:ext cx="1354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613294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1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472439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2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61264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61619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500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3438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8842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3500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17788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5786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2711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182082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64947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60362"/>
              <a:ext cx="73429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277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02866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906415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42.9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2460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416087" y="184054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478643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25223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235314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68104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0732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868862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51221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1733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11046" y="322619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24513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8158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38417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61619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10220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10220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12586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112586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5751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7824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2711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140877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18208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60362"/>
              <a:ext cx="73429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106034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277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674396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906415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42.9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392426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416087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416087" y="184054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90220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86537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235314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072678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0732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51221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1733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69899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11046" y="322619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24513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6523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95061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61619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132625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7824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2660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26375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132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86641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2711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117490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18208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4871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60362"/>
              <a:ext cx="73429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942577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277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40831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906415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42.9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616473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72653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416087" y="184054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556246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235314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53979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0732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30345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156635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51221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1733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465126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11046" y="322619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24513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Breakdown by Type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103412" y="2644906"/>
              <a:ext cx="5985903" cy="1085163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103412" y="1439169"/>
              <a:ext cx="2191500" cy="10851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103412" y="309520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142437" y="313591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73%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2103412" y="1889472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142437" y="1930174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19583" y="3102656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182413" y="1893273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769322" y="3187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9322" y="1981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341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73889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374373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009854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993279" y="3967682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586381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221862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857343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4" name="rc23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116830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125830" y="4496685"/>
              <a:ext cx="201456" cy="201456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2973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06368" y="4496685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4405875" y="4512581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586413" y="4508935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37903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92949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61619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68867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9592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9450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10176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3553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2711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155354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18208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2273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60362"/>
              <a:ext cx="73429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9255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277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19719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906415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42.9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978898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158094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416087" y="184054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386144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235314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29665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0732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391980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51221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645565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1733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843769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11046" y="322619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17537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24513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7254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7254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52286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61619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67164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8481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64441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94509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94509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39257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1710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1710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22199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22199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7767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2711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182082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182082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25979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60362"/>
              <a:ext cx="73429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362770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277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813083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906415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961863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38354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416087" y="184054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934639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235314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235314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82792" y="29654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40732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0732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512216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51221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67893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1733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111046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11046" y="322619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5001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24513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110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7254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61619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60350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1022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83618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67147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81908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94509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79741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8629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1710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7924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22199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2711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78512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18208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168863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60362"/>
              <a:ext cx="73429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401265" y="2101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277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906415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42.9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893726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924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26408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416087" y="184054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1691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109301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235314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087632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476519" y="227432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0732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082636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51221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17338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075347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11046" y="322619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348470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24513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61264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67164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500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3438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4449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8842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11338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3500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81908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17788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5786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79241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78512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64947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60362"/>
              <a:ext cx="168863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277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02866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8222412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961863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24607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334717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478643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424111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25223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109301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68104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0547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0732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868862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08263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75347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978858" y="357123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8158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38417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10220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67164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12586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4449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11338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5751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81908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7824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79241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140877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78512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60362"/>
              <a:ext cx="168863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106034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277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674396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8222412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392426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961863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416087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334717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90220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424111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86537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109301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0547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072678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0732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08263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69899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75347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978858" y="357123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6523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95061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132625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67164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7824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4449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11338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2660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81908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26375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152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132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86641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79241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554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117490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78512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4871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60362"/>
              <a:ext cx="168863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942577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277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40831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8222412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616473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961863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72653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334717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424111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556246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109301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53979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0547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0732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30345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156635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08263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465126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75347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978858" y="357123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37903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725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92949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68867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67164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4449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9592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11338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81908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152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96343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171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10176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79241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3553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155354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78512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2273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60362"/>
              <a:ext cx="168863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9255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277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19719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8222412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978898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961863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158094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175401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334717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386144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424111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109301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29665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0547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0732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391980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08263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645565" y="38319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843769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75347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17537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978858" y="357123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7254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7254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5228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67164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67164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8481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4449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64441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11338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94509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81908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39257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152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1710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1710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221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79241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7767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18208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78512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25979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60362"/>
              <a:ext cx="168863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362770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277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813083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8222412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961863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961863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38354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334717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934639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424111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235314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109301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82792" y="29654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0547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40732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0732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512216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08263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67893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111046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75347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5001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978858" y="357123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53568" y="2790207"/>
              <a:ext cx="1029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447842" y="2617138"/>
              <a:ext cx="103497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6295" y="2271001"/>
              <a:ext cx="1296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23867" y="1751795"/>
              <a:ext cx="145894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08088" y="2444070"/>
              <a:ext cx="107472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61397" y="2963275"/>
              <a:ext cx="72141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853135" y="3136344"/>
              <a:ext cx="62967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904853" y="3309413"/>
              <a:ext cx="5779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74663" y="1924864"/>
              <a:ext cx="140815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6265" y="2097932"/>
              <a:ext cx="133654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84751" y="3482481"/>
              <a:ext cx="29806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186595" y="3655550"/>
              <a:ext cx="296217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276993" y="3828618"/>
              <a:ext cx="20582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328225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2499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12720" y="2283458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50292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28274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636054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7792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79509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0108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690" y="2110389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059408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061252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1649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2097932"/>
              <a:ext cx="1110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2175813"/>
              <a:ext cx="7254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1924864"/>
              <a:ext cx="60350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002745"/>
              <a:ext cx="67164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1578727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1656608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751795"/>
              <a:ext cx="83618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829676"/>
              <a:ext cx="4449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67147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11338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81908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81908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963275"/>
              <a:ext cx="79741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041156"/>
              <a:ext cx="152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8629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1710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444070"/>
              <a:ext cx="179241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521951"/>
              <a:ext cx="179241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36344"/>
              <a:ext cx="78512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14225"/>
              <a:ext cx="78512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482481"/>
              <a:ext cx="168863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60362"/>
              <a:ext cx="168863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401265" y="2101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277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8222412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893726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961863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26408" y="175405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334717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1691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424111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109301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109301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087632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05474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476519" y="227432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0732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082636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082636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075347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75347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348470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978858" y="357123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841615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67949" y="3517633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332371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45684" y="317149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63474" y="2976272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2478731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615207" y="2283943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9586" y="211087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937806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761264" y="178645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950678" y="1615298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Sensory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5572027" y="2964794"/>
              <a:ext cx="1786124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5572027" y="2726124"/>
              <a:ext cx="1796062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5572027" y="2248786"/>
              <a:ext cx="2249944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572027" y="1532778"/>
              <a:ext cx="2531816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572027" y="2487455"/>
              <a:ext cx="1865050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72027" y="3203463"/>
              <a:ext cx="1251926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572027" y="1294109"/>
              <a:ext cx="2682460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572027" y="3442132"/>
              <a:ext cx="1092727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572027" y="3680801"/>
              <a:ext cx="1002978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572027" y="1771447"/>
              <a:ext cx="2443667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572027" y="2010117"/>
              <a:ext cx="2319411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572027" y="3919471"/>
              <a:ext cx="517249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5572027" y="4158140"/>
              <a:ext cx="514048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5572027" y="297991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5611053" y="302061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5572027" y="27412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5611053" y="27819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5572027" y="2263908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5611053" y="2304610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5572027" y="1547900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611053" y="1588602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5572027" y="250257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5611053" y="254327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5572027" y="321858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5611053" y="325928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5572027" y="130923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5611053" y="134993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3" name="pg32"/>
            <p:cNvSpPr/>
            <p:nvPr/>
          </p:nvSpPr>
          <p:spPr>
            <a:xfrm>
              <a:off x="5572027" y="345725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611053" y="349795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pg34"/>
            <p:cNvSpPr/>
            <p:nvPr/>
          </p:nvSpPr>
          <p:spPr>
            <a:xfrm>
              <a:off x="5572027" y="369592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5611053" y="373662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pg36"/>
            <p:cNvSpPr/>
            <p:nvPr/>
          </p:nvSpPr>
          <p:spPr>
            <a:xfrm>
              <a:off x="5572027" y="178656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5611053" y="182727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9" name="pg38"/>
            <p:cNvSpPr/>
            <p:nvPr/>
          </p:nvSpPr>
          <p:spPr>
            <a:xfrm>
              <a:off x="5572027" y="202523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5611053" y="206594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1" name="pg40"/>
            <p:cNvSpPr/>
            <p:nvPr/>
          </p:nvSpPr>
          <p:spPr>
            <a:xfrm>
              <a:off x="5572027" y="393459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5611053" y="397529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pg42"/>
            <p:cNvSpPr/>
            <p:nvPr/>
          </p:nvSpPr>
          <p:spPr>
            <a:xfrm>
              <a:off x="5572027" y="417326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>
              <a:off x="5611053" y="421396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3020515" y="4207275"/>
              <a:ext cx="235475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113607" y="3968605"/>
              <a:ext cx="226166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121248" y="3701510"/>
              <a:ext cx="1254025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325613" y="3491267"/>
              <a:ext cx="204966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919583" y="3222386"/>
              <a:ext cx="445569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25774" y="3013929"/>
              <a:ext cx="254950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104951" y="2777194"/>
              <a:ext cx="127032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3655937" y="2535920"/>
              <a:ext cx="1719336" cy="113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2969765" y="2267634"/>
              <a:ext cx="2405508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554436" y="2028965"/>
              <a:ext cx="1820837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071018" y="1790296"/>
              <a:ext cx="1304255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368103" y="1581243"/>
              <a:ext cx="2007170" cy="113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884686" y="1345179"/>
              <a:ext cx="149058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58" name="pl57"/>
            <p:cNvSpPr/>
            <p:nvPr/>
          </p:nvSpPr>
          <p:spPr>
            <a:xfrm>
              <a:off x="5403109" y="42655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403109" y="40268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403109" y="37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403109" y="35495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403109" y="33108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403109" y="30721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403109" y="283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403109" y="25948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5403109" y="23561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403109" y="21175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5403109" y="18788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403109" y="16401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403109" y="1401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57202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613229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6692559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252825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13091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8373358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>
              <a:off x="5461894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022160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582426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142692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660580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8220846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151924" y="2203789"/>
              <a:ext cx="170494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11%: Taste &amp; Flavor Vitamin Flavor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253587" y="2357152"/>
              <a:ext cx="133748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12%: Aroma Vitamin Aroma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652542" y="2003180"/>
              <a:ext cx="110892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Appearance Shine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311229" y="2183833"/>
              <a:ext cx="33863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Texture/Mouthfeel Stickiness/Tackiness on Tongue/Roof of Mouth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959377" y="2523203"/>
              <a:ext cx="203042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Aftertaste/Afterfeel Vitamin Afterflavor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058446" y="3997794"/>
              <a:ext cx="189190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Aftertaste/Afterfeel Bitter Aftertaste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1312999" y="4155563"/>
              <a:ext cx="112052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Aroma Malt Aroma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577855" y="2183780"/>
              <a:ext cx="1988289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10%: Aftertaste/Afterfeel Oaty Aftertflavor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898457" y="2025934"/>
              <a:ext cx="1572401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10%: Taste &amp; Flavor Oaty Flavor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874202" y="2339326"/>
              <a:ext cx="1204946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11%: Aroma Oaty Aroma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34560" y="3997794"/>
              <a:ext cx="167487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Texture/Mouthfeel Slimminess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6226762" y="2203789"/>
              <a:ext cx="182568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Aftertaste/Afterfeel Salt Aftertaste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301680" y="2359725"/>
              <a:ext cx="143991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Taste &amp; Flavor Salt Taste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305022" y="3977839"/>
              <a:ext cx="166916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Texture/Mouthfeel Roughness</a:t>
              </a:r>
            </a:p>
          </p:txBody>
        </p:sp>
        <p:sp>
          <p:nvSpPr>
            <p:cNvPr id="19" name="rc18"/>
            <p:cNvSpPr/>
            <p:nvPr/>
          </p:nvSpPr>
          <p:spPr>
            <a:xfrm>
              <a:off x="755389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479256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4: 10%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3322992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4089238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5: 5%</a:t>
              </a:r>
            </a:p>
          </p:txBody>
        </p:sp>
        <p:sp>
          <p:nvSpPr>
            <p:cNvPr id="23" name="rc22"/>
            <p:cNvSpPr/>
            <p:nvPr/>
          </p:nvSpPr>
          <p:spPr>
            <a:xfrm>
              <a:off x="5890596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6656842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6: 2%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755389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479256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41%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3322992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4046859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31%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5890596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6614463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3: 11%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4937664" y="3365545"/>
              <a:ext cx="734780" cy="384457"/>
            </a:xfrm>
            <a:custGeom>
              <a:avLst/>
              <a:pathLst>
                <a:path w="734780" h="384457">
                  <a:moveTo>
                    <a:pt x="0" y="0"/>
                  </a:moveTo>
                  <a:lnTo>
                    <a:pt x="734780" y="38445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4208016" y="2972246"/>
              <a:ext cx="729648" cy="393298"/>
            </a:xfrm>
            <a:custGeom>
              <a:avLst/>
              <a:pathLst>
                <a:path w="729648" h="393298">
                  <a:moveTo>
                    <a:pt x="729648" y="39329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32395" y="2972246"/>
              <a:ext cx="1275620" cy="57391"/>
            </a:xfrm>
            <a:custGeom>
              <a:avLst/>
              <a:pathLst>
                <a:path w="1275620" h="57391">
                  <a:moveTo>
                    <a:pt x="1275620" y="0"/>
                  </a:moveTo>
                  <a:lnTo>
                    <a:pt x="0" y="5739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208016" y="2527442"/>
              <a:ext cx="366488" cy="444804"/>
            </a:xfrm>
            <a:custGeom>
              <a:avLst/>
              <a:pathLst>
                <a:path w="366488" h="444804">
                  <a:moveTo>
                    <a:pt x="0" y="444804"/>
                  </a:moveTo>
                  <a:lnTo>
                    <a:pt x="36648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70831" y="2305635"/>
              <a:ext cx="703673" cy="221806"/>
            </a:xfrm>
            <a:custGeom>
              <a:avLst/>
              <a:pathLst>
                <a:path w="703673" h="221806">
                  <a:moveTo>
                    <a:pt x="703673" y="22180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74504" y="2187075"/>
              <a:ext cx="852023" cy="340366"/>
            </a:xfrm>
            <a:custGeom>
              <a:avLst/>
              <a:pathLst>
                <a:path w="852023" h="340366">
                  <a:moveTo>
                    <a:pt x="0" y="340366"/>
                  </a:moveTo>
                  <a:lnTo>
                    <a:pt x="85202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419021" y="2016934"/>
              <a:ext cx="7506" cy="170141"/>
            </a:xfrm>
            <a:custGeom>
              <a:avLst/>
              <a:pathLst>
                <a:path w="7506" h="170141">
                  <a:moveTo>
                    <a:pt x="7506" y="17014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426527" y="1878803"/>
              <a:ext cx="825455" cy="308272"/>
            </a:xfrm>
            <a:custGeom>
              <a:avLst/>
              <a:pathLst>
                <a:path w="825455" h="308272">
                  <a:moveTo>
                    <a:pt x="0" y="308272"/>
                  </a:moveTo>
                  <a:lnTo>
                    <a:pt x="82545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414747" y="2965814"/>
              <a:ext cx="517648" cy="63823"/>
            </a:xfrm>
            <a:custGeom>
              <a:avLst/>
              <a:pathLst>
                <a:path w="517648" h="63823">
                  <a:moveTo>
                    <a:pt x="517648" y="6382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92249" y="3029638"/>
              <a:ext cx="1140146" cy="67390"/>
            </a:xfrm>
            <a:custGeom>
              <a:avLst/>
              <a:pathLst>
                <a:path w="1140146" h="67390">
                  <a:moveTo>
                    <a:pt x="1140146" y="0"/>
                  </a:moveTo>
                  <a:lnTo>
                    <a:pt x="0" y="6739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210219" y="2223614"/>
              <a:ext cx="660611" cy="82020"/>
            </a:xfrm>
            <a:custGeom>
              <a:avLst/>
              <a:pathLst>
                <a:path w="660611" h="82020">
                  <a:moveTo>
                    <a:pt x="660611" y="8202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23128" y="2097600"/>
              <a:ext cx="247702" cy="208034"/>
            </a:xfrm>
            <a:custGeom>
              <a:avLst/>
              <a:pathLst>
                <a:path w="247702" h="208034">
                  <a:moveTo>
                    <a:pt x="247702" y="20803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72445" y="3750002"/>
              <a:ext cx="502692" cy="7267"/>
            </a:xfrm>
            <a:custGeom>
              <a:avLst/>
              <a:pathLst>
                <a:path w="502692" h="7267">
                  <a:moveTo>
                    <a:pt x="0" y="0"/>
                  </a:moveTo>
                  <a:lnTo>
                    <a:pt x="502692" y="726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672445" y="3750002"/>
              <a:ext cx="697685" cy="377565"/>
            </a:xfrm>
            <a:custGeom>
              <a:avLst/>
              <a:pathLst>
                <a:path w="697685" h="377565">
                  <a:moveTo>
                    <a:pt x="0" y="0"/>
                  </a:moveTo>
                  <a:lnTo>
                    <a:pt x="697685" y="37756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184856" y="3097028"/>
              <a:ext cx="607392" cy="130833"/>
            </a:xfrm>
            <a:custGeom>
              <a:avLst/>
              <a:pathLst>
                <a:path w="607392" h="130833">
                  <a:moveTo>
                    <a:pt x="607392" y="0"/>
                  </a:moveTo>
                  <a:lnTo>
                    <a:pt x="0" y="13083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039090" y="3049365"/>
              <a:ext cx="753158" cy="47662"/>
            </a:xfrm>
            <a:custGeom>
              <a:avLst/>
              <a:pathLst>
                <a:path w="753158" h="47662">
                  <a:moveTo>
                    <a:pt x="753158" y="4766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251983" y="1840895"/>
              <a:ext cx="624903" cy="37907"/>
            </a:xfrm>
            <a:custGeom>
              <a:avLst/>
              <a:pathLst>
                <a:path w="624903" h="37907">
                  <a:moveTo>
                    <a:pt x="0" y="37907"/>
                  </a:moveTo>
                  <a:lnTo>
                    <a:pt x="62490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251983" y="1580736"/>
              <a:ext cx="540555" cy="298066"/>
            </a:xfrm>
            <a:custGeom>
              <a:avLst/>
              <a:pathLst>
                <a:path w="540555" h="298066">
                  <a:moveTo>
                    <a:pt x="0" y="298066"/>
                  </a:moveTo>
                  <a:lnTo>
                    <a:pt x="54055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370130" y="4127568"/>
              <a:ext cx="1002976" cy="130792"/>
            </a:xfrm>
            <a:custGeom>
              <a:avLst/>
              <a:pathLst>
                <a:path w="1002976" h="130792">
                  <a:moveTo>
                    <a:pt x="0" y="0"/>
                  </a:moveTo>
                  <a:lnTo>
                    <a:pt x="1002976" y="13079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283383" y="4127568"/>
              <a:ext cx="86747" cy="334542"/>
            </a:xfrm>
            <a:custGeom>
              <a:avLst/>
              <a:pathLst>
                <a:path w="86747" h="334542">
                  <a:moveTo>
                    <a:pt x="86747" y="0"/>
                  </a:moveTo>
                  <a:lnTo>
                    <a:pt x="0" y="33454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6283383" y="4462111"/>
              <a:ext cx="243705" cy="217954"/>
            </a:xfrm>
            <a:custGeom>
              <a:avLst/>
              <a:pathLst>
                <a:path w="243705" h="217954">
                  <a:moveTo>
                    <a:pt x="0" y="0"/>
                  </a:moveTo>
                  <a:lnTo>
                    <a:pt x="243705" y="21795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936756" y="4462111"/>
              <a:ext cx="346626" cy="195164"/>
            </a:xfrm>
            <a:custGeom>
              <a:avLst/>
              <a:pathLst>
                <a:path w="346626" h="195164">
                  <a:moveTo>
                    <a:pt x="346626" y="0"/>
                  </a:moveTo>
                  <a:lnTo>
                    <a:pt x="0" y="19516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792538" y="1354974"/>
              <a:ext cx="53329" cy="225761"/>
            </a:xfrm>
            <a:custGeom>
              <a:avLst/>
              <a:pathLst>
                <a:path w="53329" h="225761">
                  <a:moveTo>
                    <a:pt x="0" y="225761"/>
                  </a:moveTo>
                  <a:lnTo>
                    <a:pt x="533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792538" y="1440953"/>
              <a:ext cx="604217" cy="139782"/>
            </a:xfrm>
            <a:custGeom>
              <a:avLst/>
              <a:pathLst>
                <a:path w="604217" h="139782">
                  <a:moveTo>
                    <a:pt x="0" y="139782"/>
                  </a:moveTo>
                  <a:lnTo>
                    <a:pt x="60421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373107" y="4258360"/>
              <a:ext cx="495429" cy="170475"/>
            </a:xfrm>
            <a:custGeom>
              <a:avLst/>
              <a:pathLst>
                <a:path w="495429" h="170475">
                  <a:moveTo>
                    <a:pt x="0" y="0"/>
                  </a:moveTo>
                  <a:lnTo>
                    <a:pt x="495429" y="17047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7373107" y="4258360"/>
              <a:ext cx="731802" cy="4208"/>
            </a:xfrm>
            <a:custGeom>
              <a:avLst/>
              <a:pathLst>
                <a:path w="731802" h="4208">
                  <a:moveTo>
                    <a:pt x="0" y="0"/>
                  </a:moveTo>
                  <a:lnTo>
                    <a:pt x="731802" y="420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591527" y="206599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6845285" y="1809294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007489" y="301776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905154" y="46256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7836935" y="43972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178618" y="219201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365154" y="1409352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8073307" y="42309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814267" y="1323373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153255" y="319626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6495487" y="464846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83146" y="2934213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387420" y="19853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6143535" y="3725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2866932" y="1953296"/>
              <a:ext cx="1861093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6133267" y="1673440"/>
              <a:ext cx="1901204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100507" y="3083614"/>
              <a:ext cx="1787517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719843" y="4512618"/>
              <a:ext cx="2015008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7164941" y="4458498"/>
              <a:ext cx="991124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499786" y="2276909"/>
              <a:ext cx="1004004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7087933" y="1468546"/>
              <a:ext cx="1030823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7233737" y="4120022"/>
              <a:ext cx="1178092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344080" y="1207701"/>
              <a:ext cx="1439106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731520" y="3278767"/>
              <a:ext cx="1358885" cy="89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6590529" y="4710909"/>
              <a:ext cx="1586375" cy="89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815811" y="2798060"/>
              <a:ext cx="1613606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818057" y="2068814"/>
              <a:ext cx="1619958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179387" y="3785607"/>
              <a:ext cx="3574977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Respondent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56025" y="2120927"/>
              <a:ext cx="565291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556025" y="1370824"/>
              <a:ext cx="5554843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556025" y="2871031"/>
              <a:ext cx="508080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556025" y="3621134"/>
              <a:ext cx="434044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2556025" y="236619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595051" y="240689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2556025" y="161609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2595051" y="165679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79%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2556025" y="311629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2595051" y="315700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2556025" y="386640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2595051" y="390710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521221" y="3900414"/>
              <a:ext cx="69443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Color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436537" y="3152171"/>
              <a:ext cx="779115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Aroma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317698" y="2371781"/>
              <a:ext cx="89795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Consumption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919583" y="1619892"/>
              <a:ext cx="129606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Ease of swallowing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2243488" y="3958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43488" y="32085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43488" y="24584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43488" y="17083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556025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96847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380929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793381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8205834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2445892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3815966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228418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640870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8053322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SK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146E530A4044CAEB2E8C360CBD233" ma:contentTypeVersion="13" ma:contentTypeDescription="Create a new document." ma:contentTypeScope="" ma:versionID="65372e3691e396b4258b8db6583dd30f">
  <xsd:schema xmlns:xsd="http://www.w3.org/2001/XMLSchema" xmlns:xs="http://www.w3.org/2001/XMLSchema" xmlns:p="http://schemas.microsoft.com/office/2006/metadata/properties" xmlns:ns3="f226fd05-113f-4de8-a166-719937a4c092" xmlns:ns4="10e9874e-203f-4f74-a8a1-385c3dcf9e9d" targetNamespace="http://schemas.microsoft.com/office/2006/metadata/properties" ma:root="true" ma:fieldsID="acf2d77bbcbfa6db451120e76045e2ec" ns3:_="" ns4:_="">
    <xsd:import namespace="f226fd05-113f-4de8-a166-719937a4c092"/>
    <xsd:import namespace="10e9874e-203f-4f74-a8a1-385c3dcf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d05-113f-4de8-a166-719937a4c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9874e-203f-4f74-a8a1-385c3dcf9e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ED799-E40B-420E-8DCA-D70377D05C92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e9874e-203f-4f74-a8a1-385c3dcf9e9d"/>
    <ds:schemaRef ds:uri="f226fd05-113f-4de8-a166-719937a4c0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F8BAB3-5AF8-4F76-89D5-587954466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8FF5A-023C-4155-8DE5-9A9DCEFAE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d05-113f-4de8-a166-719937a4c092"/>
    <ds:schemaRef ds:uri="10e9874e-203f-4f74-a8a1-385c3dcf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2031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Architects Daughter</vt:lpstr>
      <vt:lpstr>Arial</vt:lpstr>
      <vt:lpstr>Calibri</vt:lpstr>
      <vt:lpstr>Cambria</vt:lpstr>
      <vt:lpstr>Helvetica</vt:lpstr>
      <vt:lpstr>Helvetica Light</vt:lpstr>
      <vt:lpstr>GSK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What is NGS E2E</dc:title>
  <dc:creator>Kate Llewellyn</dc:creator>
  <cp:lastModifiedBy/>
  <cp:revision>184</cp:revision>
  <dcterms:created xsi:type="dcterms:W3CDTF">2018-11-28T14:35:34Z</dcterms:created>
  <dcterms:modified xsi:type="dcterms:W3CDTF">2021-04-16T09:57:03Z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0x010100C7C146E530A4044CAEB2E8C360CBD233</vt:lpwstr>
  </property>
</Properties>
</file>