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048161b688c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05543" y="3213543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55%: Ease of Swallowing: Not Difficult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19258" y="2895323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Consumption: Swallowed Whole with Fluid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788075" y="3426956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JAR Color: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19%: Ease of Swallowing: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961664" y="2971816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Color: Wants More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36946" y="3290926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Aroma: Wants More</a:t>
              </a:r>
            </a:p>
          </p:txBody>
        </p:sp>
        <p:sp>
          <p:nvSpPr>
            <p:cNvPr id="12" name="rc1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73%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86868" y="2902737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386868" y="2613143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386868" y="3481925"/>
              <a:ext cx="910674" cy="289593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386868" y="3192331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386868" y="2033956"/>
              <a:ext cx="910674" cy="289593"/>
            </a:xfrm>
            <a:prstGeom prst="rect">
              <a:avLst/>
            </a:prstGeom>
            <a:solidFill>
              <a:srgbClr val="4BD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386868" y="2323549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386868" y="3771519"/>
              <a:ext cx="910674" cy="289593"/>
            </a:xfrm>
            <a:prstGeom prst="rect">
              <a:avLst/>
            </a:prstGeom>
            <a:solidFill>
              <a:srgbClr val="485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386868" y="1744362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33493" y="2902737"/>
              <a:ext cx="910674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33493" y="2613143"/>
              <a:ext cx="910674" cy="289593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33493" y="3481925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3493" y="3192331"/>
              <a:ext cx="91067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33493" y="2033956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33493" y="2323549"/>
              <a:ext cx="910674" cy="289593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33493" y="3771519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33493" y="1744362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44168" y="2902737"/>
              <a:ext cx="910674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744168" y="2613143"/>
              <a:ext cx="910674" cy="289593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44168" y="3481925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744168" y="3192331"/>
              <a:ext cx="91067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744168" y="2033956"/>
              <a:ext cx="910674" cy="289593"/>
            </a:xfrm>
            <a:prstGeom prst="rect">
              <a:avLst/>
            </a:prstGeom>
            <a:solidFill>
              <a:srgbClr val="23F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744168" y="2323549"/>
              <a:ext cx="910674" cy="289593"/>
            </a:xfrm>
            <a:prstGeom prst="rect">
              <a:avLst/>
            </a:prstGeom>
            <a:solidFill>
              <a:srgbClr val="506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744168" y="3771519"/>
              <a:ext cx="910674" cy="289593"/>
            </a:xfrm>
            <a:prstGeom prst="rect">
              <a:avLst/>
            </a:prstGeom>
            <a:solidFill>
              <a:srgbClr val="3A4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744168" y="1744362"/>
              <a:ext cx="910674" cy="289593"/>
            </a:xfrm>
            <a:prstGeom prst="rect">
              <a:avLst/>
            </a:prstGeom>
            <a:solidFill>
              <a:srgbClr val="2FF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476193" y="2902737"/>
              <a:ext cx="910674" cy="289593"/>
            </a:xfrm>
            <a:prstGeom prst="rect">
              <a:avLst/>
            </a:prstGeom>
            <a:solidFill>
              <a:srgbClr val="3C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76193" y="2613143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476193" y="3481925"/>
              <a:ext cx="910674" cy="289593"/>
            </a:xfrm>
            <a:prstGeom prst="rect">
              <a:avLst/>
            </a:prstGeom>
            <a:solidFill>
              <a:srgbClr val="21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76193" y="3192331"/>
              <a:ext cx="91067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76193" y="2033956"/>
              <a:ext cx="910674" cy="289593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76193" y="2323549"/>
              <a:ext cx="910674" cy="289593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476193" y="3771519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476193" y="1744362"/>
              <a:ext cx="910674" cy="289593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654843" y="2902737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4654843" y="2613143"/>
              <a:ext cx="910674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654843" y="3481925"/>
              <a:ext cx="910674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4654843" y="3192331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4654843" y="2033956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4654843" y="2323549"/>
              <a:ext cx="910674" cy="289593"/>
            </a:xfrm>
            <a:prstGeom prst="rect">
              <a:avLst/>
            </a:prstGeom>
            <a:solidFill>
              <a:srgbClr val="38E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4654843" y="3771519"/>
              <a:ext cx="910674" cy="289593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4654843" y="1744362"/>
              <a:ext cx="910674" cy="289593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565518" y="2902737"/>
              <a:ext cx="910674" cy="289593"/>
            </a:xfrm>
            <a:prstGeom prst="rect">
              <a:avLst/>
            </a:prstGeom>
            <a:solidFill>
              <a:srgbClr val="13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565518" y="2613143"/>
              <a:ext cx="910674" cy="289593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565518" y="3481925"/>
              <a:ext cx="910674" cy="289593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565518" y="3192331"/>
              <a:ext cx="910674" cy="289593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565518" y="2033956"/>
              <a:ext cx="910674" cy="289593"/>
            </a:xfrm>
            <a:prstGeom prst="rect">
              <a:avLst/>
            </a:prstGeom>
            <a:solidFill>
              <a:srgbClr val="33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565518" y="2323549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565518" y="3771519"/>
              <a:ext cx="910674" cy="289593"/>
            </a:xfrm>
            <a:prstGeom prst="rect">
              <a:avLst/>
            </a:prstGeom>
            <a:solidFill>
              <a:srgbClr val="41E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565518" y="1744362"/>
              <a:ext cx="910674" cy="289593"/>
            </a:xfrm>
            <a:prstGeom prst="rect">
              <a:avLst/>
            </a:prstGeom>
            <a:solidFill>
              <a:srgbClr val="4C6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65182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7697542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6.93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09844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144167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7.38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400912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4054842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7.34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674114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678686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7.04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491979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4965517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7.11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583047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87619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710458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214121" y="1256820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508407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64061" y="1397587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604489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614376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328883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19950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11018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02085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93153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4220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870462" y="3869703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663538" y="3581657"/>
              <a:ext cx="101625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55389" y="3266286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223126" y="2976692"/>
              <a:ext cx="1456670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074059" y="2710792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40067" y="2421733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04326" y="2131604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361244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2707631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7631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7631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07631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7631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07631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07631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07631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96" name="pic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013" y="4298839"/>
              <a:ext cx="1097280" cy="219455"/>
            </a:xfrm>
            <a:prstGeom prst="rect">
              <a:avLst/>
            </a:prstGeom>
          </p:spPr>
        </p:pic>
        <p:sp>
          <p:nvSpPr>
            <p:cNvPr id="97" name="tx96"/>
            <p:cNvSpPr/>
            <p:nvPr/>
          </p:nvSpPr>
          <p:spPr>
            <a:xfrm>
              <a:off x="656363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91184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646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45374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667546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12865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58184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67546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12865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8184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7955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5514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94868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3612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98799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16593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9859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04621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37150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18981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67397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6727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87594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69776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41676" y="288006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38907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5145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821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45615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76175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36437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6172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48003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64193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6296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6165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0.132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48274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12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58713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55988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049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3557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0175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2192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536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8205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72960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11510" y="288006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7735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5010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952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25795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07763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0951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2691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075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0.028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347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0021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15586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2832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4202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82017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3634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1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3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1050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864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248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6945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2492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90431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46082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1854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32244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11039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5370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1226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038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95232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54805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38769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84754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0.017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3041156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733431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002745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214225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87293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829676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695019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0.073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74565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0.062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32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08935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4864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292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984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18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7194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817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46668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01805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4853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15626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7957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776690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1945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6006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08551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6216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7192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56908" y="339952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0827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5541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0.107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139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9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104135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987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42045" y="2216612"/>
              <a:ext cx="113755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68441" y="2216612"/>
              <a:ext cx="113755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4836" y="2232623"/>
              <a:ext cx="113755" cy="160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7626" y="1912407"/>
              <a:ext cx="113755" cy="336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74021" y="2168580"/>
              <a:ext cx="113755" cy="800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00417" y="1784321"/>
              <a:ext cx="113755" cy="4643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6812" y="1624213"/>
              <a:ext cx="113755" cy="624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53207" y="1960439"/>
              <a:ext cx="113755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68441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21231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247626" y="2864733"/>
              <a:ext cx="113755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74021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500417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753207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42045" y="4358179"/>
              <a:ext cx="113755" cy="33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68441" y="4341425"/>
              <a:ext cx="113755" cy="502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994836" y="4374932"/>
              <a:ext cx="113755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121231" y="4374932"/>
              <a:ext cx="113755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247626" y="4006364"/>
              <a:ext cx="113755" cy="3853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374021" y="4291166"/>
              <a:ext cx="113755" cy="1005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500417" y="3889093"/>
              <a:ext cx="113755" cy="5025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626812" y="3738315"/>
              <a:ext cx="113755" cy="65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753207" y="4073376"/>
              <a:ext cx="113755" cy="318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175439" y="2234112"/>
              <a:ext cx="113755" cy="14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554624" y="2016291"/>
              <a:ext cx="113755" cy="2323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681020" y="2161505"/>
              <a:ext cx="113755" cy="871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07415" y="1798470"/>
              <a:ext cx="113755" cy="4501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933810" y="1420914"/>
              <a:ext cx="113755" cy="8277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060205" y="1987248"/>
              <a:ext cx="113755" cy="2613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681020" y="3092446"/>
              <a:ext cx="1137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07415" y="2409308"/>
              <a:ext cx="113755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33810" y="2864733"/>
              <a:ext cx="113755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75439" y="4376410"/>
              <a:ext cx="113755" cy="152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554624" y="4147287"/>
              <a:ext cx="113755" cy="2443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681020" y="4284761"/>
              <a:ext cx="113755" cy="1069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07415" y="3857065"/>
              <a:ext cx="113755" cy="5346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933810" y="3490468"/>
              <a:ext cx="113755" cy="9012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060205" y="4116737"/>
              <a:ext cx="113755" cy="2749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356042" y="2232056"/>
              <a:ext cx="113755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08832" y="2232056"/>
              <a:ext cx="113755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735227" y="2232056"/>
              <a:ext cx="113755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861623" y="2016548"/>
              <a:ext cx="113755" cy="232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988018" y="2215478"/>
              <a:ext cx="113755" cy="331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114413" y="1801040"/>
              <a:ext cx="113755" cy="447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240808" y="1502645"/>
              <a:ext cx="113755" cy="7459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367203" y="1883928"/>
              <a:ext cx="113755" cy="364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861623" y="2788829"/>
              <a:ext cx="113755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988018" y="3143049"/>
              <a:ext cx="113755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114413" y="2965939"/>
              <a:ext cx="113755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240808" y="2788829"/>
              <a:ext cx="113755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356042" y="4374657"/>
              <a:ext cx="113755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608832" y="4374657"/>
              <a:ext cx="113755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735227" y="4374657"/>
              <a:ext cx="113755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861623" y="4102214"/>
              <a:ext cx="113755" cy="2894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988018" y="4340602"/>
              <a:ext cx="113755" cy="510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114413" y="3897881"/>
              <a:ext cx="113755" cy="4938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240808" y="3574355"/>
              <a:ext cx="113755" cy="8173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367203" y="4017075"/>
              <a:ext cx="113755" cy="3746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663040" y="2231448"/>
              <a:ext cx="113755" cy="171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042226" y="2179890"/>
              <a:ext cx="113755" cy="68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168621" y="1990845"/>
              <a:ext cx="113755" cy="2577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295016" y="2111146"/>
              <a:ext cx="113755" cy="1374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21411" y="2042403"/>
              <a:ext cx="113755" cy="2062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547806" y="1337782"/>
              <a:ext cx="113755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674202" y="1973659"/>
              <a:ext cx="113755" cy="2749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789435" y="3244255"/>
              <a:ext cx="113755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15830" y="3168350"/>
              <a:ext cx="113755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042226" y="3244255"/>
              <a:ext cx="113755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168621" y="2864733"/>
              <a:ext cx="113755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95016" y="3168350"/>
              <a:ext cx="113755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21411" y="3016542"/>
              <a:ext cx="113755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547806" y="3016542"/>
              <a:ext cx="113755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674202" y="3244255"/>
              <a:ext cx="113755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663040" y="4375705"/>
              <a:ext cx="113755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789435" y="4375705"/>
              <a:ext cx="113755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915830" y="4359725"/>
              <a:ext cx="113755" cy="319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042226" y="4311785"/>
              <a:ext cx="113755" cy="798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168621" y="4056108"/>
              <a:ext cx="113755" cy="33557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95016" y="4231886"/>
              <a:ext cx="113755" cy="1597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21411" y="4136007"/>
              <a:ext cx="113755" cy="2556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47806" y="3480833"/>
              <a:ext cx="113755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674202" y="4120027"/>
              <a:ext cx="113755" cy="2716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096433" y="2234224"/>
              <a:ext cx="113755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6349224" y="2234224"/>
              <a:ext cx="113755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475619" y="1960439"/>
              <a:ext cx="113755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602014" y="2133356"/>
              <a:ext cx="113755" cy="1152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6728409" y="1758704"/>
              <a:ext cx="113755" cy="489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854805" y="1499329"/>
              <a:ext cx="113755" cy="7493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6981200" y="2046898"/>
              <a:ext cx="113755" cy="201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096433" y="3143049"/>
              <a:ext cx="113755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475619" y="2788829"/>
              <a:ext cx="113755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602014" y="3143049"/>
              <a:ext cx="113755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728409" y="3143049"/>
              <a:ext cx="113755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854805" y="2788829"/>
              <a:ext cx="113755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096433" y="4361794"/>
              <a:ext cx="113755" cy="298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349224" y="4376740"/>
              <a:ext cx="113755" cy="14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475619" y="4047945"/>
              <a:ext cx="113755" cy="343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602014" y="4257178"/>
              <a:ext cx="113755" cy="134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728409" y="3868603"/>
              <a:ext cx="113755" cy="5230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854805" y="3569700"/>
              <a:ext cx="113755" cy="82198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981200" y="4182452"/>
              <a:ext cx="113755" cy="2092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656222" y="2213943"/>
              <a:ext cx="113755" cy="346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782617" y="2023148"/>
              <a:ext cx="113755" cy="2254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909012" y="2161908"/>
              <a:ext cx="113755" cy="86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8035408" y="1641558"/>
              <a:ext cx="113755" cy="6070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8161803" y="1606868"/>
              <a:ext cx="113755" cy="6417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8288198" y="1971113"/>
              <a:ext cx="113755" cy="2775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277036" y="3231604"/>
              <a:ext cx="113755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529827" y="3054494"/>
              <a:ext cx="113755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656222" y="3231604"/>
              <a:ext cx="113755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782617" y="3054494"/>
              <a:ext cx="113755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909012" y="3143049"/>
              <a:ext cx="113755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8035408" y="2965939"/>
              <a:ext cx="113755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8161803" y="2965939"/>
              <a:ext cx="113755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277036" y="4375198"/>
              <a:ext cx="113755" cy="164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529827" y="4342223"/>
              <a:ext cx="113755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656222" y="4342223"/>
              <a:ext cx="113755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782617" y="4127890"/>
              <a:ext cx="113755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909012" y="4276275"/>
              <a:ext cx="113755" cy="1154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8035408" y="3748686"/>
              <a:ext cx="113755" cy="642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8161803" y="3715712"/>
              <a:ext cx="113755" cy="6759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8288198" y="4127890"/>
              <a:ext cx="113755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728760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984189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284994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796985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75361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7476166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9002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21623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5322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20724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5232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83921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1423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3022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621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82123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13722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45321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12823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4442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76021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4352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775122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06720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2" name="rc151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450623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459623" y="4635863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442701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443601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533278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534178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3739668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706)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4716063" y="4662860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71)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621826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459837" y="1750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685390" y="155611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910943" y="15458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136495" y="16199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62048" y="16627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587601" y="16040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500689" y="258551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242" y="168471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951794" y="199332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177347" y="236031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6402900" y="228525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628453" y="248959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541541" y="179792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767093" y="156273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992646" y="15788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218199" y="173957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443752" y="170308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669305" y="17305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4237" y="161139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84663" y="1611395"/>
              <a:ext cx="0" cy="328466"/>
            </a:xfrm>
            <a:custGeom>
              <a:avLst/>
              <a:pathLst>
                <a:path w="0" h="328466">
                  <a:moveTo>
                    <a:pt x="0" y="0"/>
                  </a:moveTo>
                  <a:lnTo>
                    <a:pt x="0" y="32846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4237" y="193986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89790" y="146520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0216" y="1465200"/>
              <a:ext cx="0" cy="231484"/>
            </a:xfrm>
            <a:custGeom>
              <a:avLst/>
              <a:pathLst>
                <a:path w="0" h="231484">
                  <a:moveTo>
                    <a:pt x="0" y="0"/>
                  </a:moveTo>
                  <a:lnTo>
                    <a:pt x="0" y="2314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89790" y="169668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15343" y="142935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935769" y="1429355"/>
              <a:ext cx="0" cy="282699"/>
            </a:xfrm>
            <a:custGeom>
              <a:avLst/>
              <a:pathLst>
                <a:path w="0" h="282699">
                  <a:moveTo>
                    <a:pt x="0" y="0"/>
                  </a:moveTo>
                  <a:lnTo>
                    <a:pt x="0" y="2826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15343" y="171205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140896" y="149324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1321" y="1493240"/>
              <a:ext cx="0" cy="303136"/>
            </a:xfrm>
            <a:custGeom>
              <a:avLst/>
              <a:pathLst>
                <a:path w="0" h="303136">
                  <a:moveTo>
                    <a:pt x="0" y="0"/>
                  </a:moveTo>
                  <a:lnTo>
                    <a:pt x="0" y="303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140896" y="179637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366448" y="156702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86874" y="1567027"/>
              <a:ext cx="0" cy="241150"/>
            </a:xfrm>
            <a:custGeom>
              <a:avLst/>
              <a:pathLst>
                <a:path w="0" h="241150">
                  <a:moveTo>
                    <a:pt x="0" y="0"/>
                  </a:moveTo>
                  <a:lnTo>
                    <a:pt x="0" y="24115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366448" y="180817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92001" y="150387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612427" y="1503875"/>
              <a:ext cx="0" cy="250085"/>
            </a:xfrm>
            <a:custGeom>
              <a:avLst/>
              <a:pathLst>
                <a:path w="0" h="250085">
                  <a:moveTo>
                    <a:pt x="0" y="0"/>
                  </a:moveTo>
                  <a:lnTo>
                    <a:pt x="0" y="25008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92001" y="175396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05089" y="152885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25515" y="1528857"/>
              <a:ext cx="0" cy="2162968"/>
            </a:xfrm>
            <a:custGeom>
              <a:avLst/>
              <a:pathLst>
                <a:path w="0" h="2162968">
                  <a:moveTo>
                    <a:pt x="0" y="0"/>
                  </a:moveTo>
                  <a:lnTo>
                    <a:pt x="0" y="21629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05089" y="369182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30642" y="137419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51068" y="1374190"/>
              <a:ext cx="0" cy="670708"/>
            </a:xfrm>
            <a:custGeom>
              <a:avLst/>
              <a:pathLst>
                <a:path w="0" h="670708">
                  <a:moveTo>
                    <a:pt x="0" y="0"/>
                  </a:moveTo>
                  <a:lnTo>
                    <a:pt x="0" y="67070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30642" y="204489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56194" y="147960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976620" y="1479607"/>
              <a:ext cx="0" cy="1077088"/>
            </a:xfrm>
            <a:custGeom>
              <a:avLst/>
              <a:pathLst>
                <a:path w="0" h="1077088">
                  <a:moveTo>
                    <a:pt x="0" y="0"/>
                  </a:moveTo>
                  <a:lnTo>
                    <a:pt x="0" y="107708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956194" y="255669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181747" y="192951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02173" y="1929516"/>
              <a:ext cx="0" cy="911252"/>
            </a:xfrm>
            <a:custGeom>
              <a:avLst/>
              <a:pathLst>
                <a:path w="0" h="911252">
                  <a:moveTo>
                    <a:pt x="0" y="0"/>
                  </a:moveTo>
                  <a:lnTo>
                    <a:pt x="0" y="91125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181747" y="284076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407300" y="150225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427726" y="1502259"/>
              <a:ext cx="0" cy="1615633"/>
            </a:xfrm>
            <a:custGeom>
              <a:avLst/>
              <a:pathLst>
                <a:path w="0" h="1615633">
                  <a:moveTo>
                    <a:pt x="0" y="0"/>
                  </a:moveTo>
                  <a:lnTo>
                    <a:pt x="0" y="16156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407300" y="311789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632853" y="196091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653279" y="1960912"/>
              <a:ext cx="0" cy="1107023"/>
            </a:xfrm>
            <a:custGeom>
              <a:avLst/>
              <a:pathLst>
                <a:path w="0" h="1107023">
                  <a:moveTo>
                    <a:pt x="0" y="0"/>
                  </a:moveTo>
                  <a:lnTo>
                    <a:pt x="0" y="110702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632853" y="306793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45941" y="165763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66367" y="1657635"/>
              <a:ext cx="0" cy="330228"/>
            </a:xfrm>
            <a:custGeom>
              <a:avLst/>
              <a:pathLst>
                <a:path w="0" h="330228">
                  <a:moveTo>
                    <a:pt x="0" y="0"/>
                  </a:moveTo>
                  <a:lnTo>
                    <a:pt x="0" y="33022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45941" y="198786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71493" y="147698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1919" y="1476984"/>
              <a:ext cx="0" cy="221155"/>
            </a:xfrm>
            <a:custGeom>
              <a:avLst/>
              <a:pathLst>
                <a:path w="0" h="221155">
                  <a:moveTo>
                    <a:pt x="0" y="0"/>
                  </a:moveTo>
                  <a:lnTo>
                    <a:pt x="0" y="22115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71493" y="169813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97046" y="146737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17472" y="1467378"/>
              <a:ext cx="0" cy="272670"/>
            </a:xfrm>
            <a:custGeom>
              <a:avLst/>
              <a:pathLst>
                <a:path w="0" h="272670">
                  <a:moveTo>
                    <a:pt x="0" y="0"/>
                  </a:moveTo>
                  <a:lnTo>
                    <a:pt x="0" y="27267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997046" y="174004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222599" y="161275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3025" y="1612753"/>
              <a:ext cx="0" cy="303295"/>
            </a:xfrm>
            <a:custGeom>
              <a:avLst/>
              <a:pathLst>
                <a:path w="0" h="303295">
                  <a:moveTo>
                    <a:pt x="0" y="0"/>
                  </a:moveTo>
                  <a:lnTo>
                    <a:pt x="0" y="30329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22599" y="191604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448152" y="160477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468578" y="1604779"/>
              <a:ext cx="0" cy="246254"/>
            </a:xfrm>
            <a:custGeom>
              <a:avLst/>
              <a:pathLst>
                <a:path w="0" h="246254">
                  <a:moveTo>
                    <a:pt x="0" y="0"/>
                  </a:moveTo>
                  <a:lnTo>
                    <a:pt x="0" y="24625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448152" y="185103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673705" y="161513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694131" y="1615130"/>
              <a:ext cx="0" cy="280577"/>
            </a:xfrm>
            <a:custGeom>
              <a:avLst/>
              <a:pathLst>
                <a:path w="0" h="280577">
                  <a:moveTo>
                    <a:pt x="0" y="0"/>
                  </a:moveTo>
                  <a:lnTo>
                    <a:pt x="0" y="28057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673705" y="189570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871260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15226" y="3842061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038212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021890" y="3987471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25672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40405" y="4132943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84" name="rc83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468020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52922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89966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44441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2931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6636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5017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35081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372124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3757065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706)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733460" y="4523681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71)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639224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002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6301480" y="2120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7272838" y="284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3315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201022" y="3180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940750" y="2523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0"/>
                  </a:moveTo>
                  <a:lnTo>
                    <a:pt x="81461" y="15681"/>
                  </a:lnTo>
                  <a:lnTo>
                    <a:pt x="162922" y="31279"/>
                  </a:lnTo>
                  <a:lnTo>
                    <a:pt x="244383" y="46791"/>
                  </a:lnTo>
                  <a:lnTo>
                    <a:pt x="325844" y="62210"/>
                  </a:lnTo>
                  <a:lnTo>
                    <a:pt x="407305" y="77534"/>
                  </a:lnTo>
                  <a:lnTo>
                    <a:pt x="488766" y="92757"/>
                  </a:lnTo>
                  <a:lnTo>
                    <a:pt x="570228" y="107874"/>
                  </a:lnTo>
                  <a:lnTo>
                    <a:pt x="651689" y="122880"/>
                  </a:lnTo>
                  <a:lnTo>
                    <a:pt x="733150" y="137770"/>
                  </a:lnTo>
                  <a:lnTo>
                    <a:pt x="814611" y="152536"/>
                  </a:lnTo>
                  <a:lnTo>
                    <a:pt x="896072" y="167173"/>
                  </a:lnTo>
                  <a:lnTo>
                    <a:pt x="977533" y="181673"/>
                  </a:lnTo>
                  <a:lnTo>
                    <a:pt x="1058994" y="196030"/>
                  </a:lnTo>
                  <a:lnTo>
                    <a:pt x="1140456" y="210236"/>
                  </a:lnTo>
                  <a:lnTo>
                    <a:pt x="1221917" y="224283"/>
                  </a:lnTo>
                  <a:lnTo>
                    <a:pt x="1303378" y="238161"/>
                  </a:lnTo>
                  <a:lnTo>
                    <a:pt x="1384839" y="251862"/>
                  </a:lnTo>
                  <a:lnTo>
                    <a:pt x="1466300" y="265375"/>
                  </a:lnTo>
                  <a:lnTo>
                    <a:pt x="1547761" y="278690"/>
                  </a:lnTo>
                  <a:lnTo>
                    <a:pt x="1629223" y="291797"/>
                  </a:lnTo>
                  <a:lnTo>
                    <a:pt x="1710684" y="304682"/>
                  </a:lnTo>
                  <a:lnTo>
                    <a:pt x="1792145" y="317334"/>
                  </a:lnTo>
                  <a:lnTo>
                    <a:pt x="1873606" y="329739"/>
                  </a:lnTo>
                  <a:lnTo>
                    <a:pt x="1955067" y="341883"/>
                  </a:lnTo>
                  <a:lnTo>
                    <a:pt x="2036528" y="353751"/>
                  </a:lnTo>
                  <a:lnTo>
                    <a:pt x="2117989" y="365327"/>
                  </a:lnTo>
                  <a:lnTo>
                    <a:pt x="2199451" y="376595"/>
                  </a:lnTo>
                  <a:lnTo>
                    <a:pt x="2280912" y="387537"/>
                  </a:lnTo>
                  <a:lnTo>
                    <a:pt x="2362373" y="398134"/>
                  </a:lnTo>
                  <a:lnTo>
                    <a:pt x="2443834" y="408368"/>
                  </a:lnTo>
                  <a:lnTo>
                    <a:pt x="2525295" y="418218"/>
                  </a:lnTo>
                  <a:lnTo>
                    <a:pt x="2606756" y="427663"/>
                  </a:lnTo>
                  <a:lnTo>
                    <a:pt x="2688217" y="436681"/>
                  </a:lnTo>
                  <a:lnTo>
                    <a:pt x="2769679" y="445250"/>
                  </a:lnTo>
                  <a:lnTo>
                    <a:pt x="2851140" y="453346"/>
                  </a:lnTo>
                  <a:lnTo>
                    <a:pt x="2932601" y="460945"/>
                  </a:lnTo>
                  <a:lnTo>
                    <a:pt x="3014062" y="468024"/>
                  </a:lnTo>
                  <a:lnTo>
                    <a:pt x="3095523" y="474558"/>
                  </a:lnTo>
                  <a:lnTo>
                    <a:pt x="3176984" y="480523"/>
                  </a:lnTo>
                  <a:lnTo>
                    <a:pt x="3258446" y="485895"/>
                  </a:lnTo>
                  <a:lnTo>
                    <a:pt x="3339907" y="490649"/>
                  </a:lnTo>
                  <a:lnTo>
                    <a:pt x="3421368" y="494763"/>
                  </a:lnTo>
                  <a:lnTo>
                    <a:pt x="3502829" y="498215"/>
                  </a:lnTo>
                  <a:lnTo>
                    <a:pt x="3584290" y="500984"/>
                  </a:lnTo>
                  <a:lnTo>
                    <a:pt x="3665751" y="503052"/>
                  </a:lnTo>
                  <a:lnTo>
                    <a:pt x="3747212" y="504401"/>
                  </a:lnTo>
                  <a:lnTo>
                    <a:pt x="3828674" y="505016"/>
                  </a:lnTo>
                  <a:lnTo>
                    <a:pt x="3910135" y="504886"/>
                  </a:lnTo>
                  <a:lnTo>
                    <a:pt x="3991596" y="504001"/>
                  </a:lnTo>
                  <a:lnTo>
                    <a:pt x="4073057" y="502354"/>
                  </a:lnTo>
                  <a:lnTo>
                    <a:pt x="4154518" y="499942"/>
                  </a:lnTo>
                  <a:lnTo>
                    <a:pt x="4235979" y="496765"/>
                  </a:lnTo>
                  <a:lnTo>
                    <a:pt x="4317441" y="492825"/>
                  </a:lnTo>
                  <a:lnTo>
                    <a:pt x="4398902" y="488129"/>
                  </a:lnTo>
                  <a:lnTo>
                    <a:pt x="4480363" y="482686"/>
                  </a:lnTo>
                  <a:lnTo>
                    <a:pt x="4561824" y="476507"/>
                  </a:lnTo>
                  <a:lnTo>
                    <a:pt x="4643285" y="469606"/>
                  </a:lnTo>
                  <a:lnTo>
                    <a:pt x="4724746" y="462001"/>
                  </a:lnTo>
                  <a:lnTo>
                    <a:pt x="4806207" y="453709"/>
                  </a:lnTo>
                  <a:lnTo>
                    <a:pt x="4887669" y="444752"/>
                  </a:lnTo>
                  <a:lnTo>
                    <a:pt x="4969130" y="435151"/>
                  </a:lnTo>
                  <a:lnTo>
                    <a:pt x="5050591" y="424928"/>
                  </a:lnTo>
                  <a:lnTo>
                    <a:pt x="5132052" y="414108"/>
                  </a:lnTo>
                  <a:lnTo>
                    <a:pt x="5213513" y="402714"/>
                  </a:lnTo>
                  <a:lnTo>
                    <a:pt x="5294974" y="390771"/>
                  </a:lnTo>
                  <a:lnTo>
                    <a:pt x="5376435" y="378304"/>
                  </a:lnTo>
                  <a:lnTo>
                    <a:pt x="5457897" y="365335"/>
                  </a:lnTo>
                  <a:lnTo>
                    <a:pt x="5539358" y="351891"/>
                  </a:lnTo>
                  <a:lnTo>
                    <a:pt x="5620819" y="337992"/>
                  </a:lnTo>
                  <a:lnTo>
                    <a:pt x="5702280" y="323663"/>
                  </a:lnTo>
                  <a:lnTo>
                    <a:pt x="5783741" y="308925"/>
                  </a:lnTo>
                  <a:lnTo>
                    <a:pt x="5865202" y="293800"/>
                  </a:lnTo>
                  <a:lnTo>
                    <a:pt x="5946664" y="278308"/>
                  </a:lnTo>
                  <a:lnTo>
                    <a:pt x="6028125" y="262467"/>
                  </a:lnTo>
                  <a:lnTo>
                    <a:pt x="6109586" y="246298"/>
                  </a:lnTo>
                  <a:lnTo>
                    <a:pt x="6191047" y="229817"/>
                  </a:lnTo>
                  <a:lnTo>
                    <a:pt x="6272508" y="213042"/>
                  </a:lnTo>
                  <a:lnTo>
                    <a:pt x="6353969" y="195988"/>
                  </a:lnTo>
                  <a:lnTo>
                    <a:pt x="6435430" y="178671"/>
                  </a:lnTo>
                  <a:lnTo>
                    <a:pt x="6435430" y="1792680"/>
                  </a:lnTo>
                  <a:lnTo>
                    <a:pt x="6353969" y="1780319"/>
                  </a:lnTo>
                  <a:lnTo>
                    <a:pt x="6272508" y="1768222"/>
                  </a:lnTo>
                  <a:lnTo>
                    <a:pt x="6191047" y="1756404"/>
                  </a:lnTo>
                  <a:lnTo>
                    <a:pt x="6109586" y="1744880"/>
                  </a:lnTo>
                  <a:lnTo>
                    <a:pt x="6028125" y="1733667"/>
                  </a:lnTo>
                  <a:lnTo>
                    <a:pt x="5946664" y="1722784"/>
                  </a:lnTo>
                  <a:lnTo>
                    <a:pt x="5865202" y="1712248"/>
                  </a:lnTo>
                  <a:lnTo>
                    <a:pt x="5783741" y="1702079"/>
                  </a:lnTo>
                  <a:lnTo>
                    <a:pt x="5702280" y="1692298"/>
                  </a:lnTo>
                  <a:lnTo>
                    <a:pt x="5620819" y="1682926"/>
                  </a:lnTo>
                  <a:lnTo>
                    <a:pt x="5539358" y="1673984"/>
                  </a:lnTo>
                  <a:lnTo>
                    <a:pt x="5457897" y="1665496"/>
                  </a:lnTo>
                  <a:lnTo>
                    <a:pt x="5376435" y="1657485"/>
                  </a:lnTo>
                  <a:lnTo>
                    <a:pt x="5294974" y="1649974"/>
                  </a:lnTo>
                  <a:lnTo>
                    <a:pt x="5213513" y="1642988"/>
                  </a:lnTo>
                  <a:lnTo>
                    <a:pt x="5132052" y="1636551"/>
                  </a:lnTo>
                  <a:lnTo>
                    <a:pt x="5050591" y="1630687"/>
                  </a:lnTo>
                  <a:lnTo>
                    <a:pt x="4969130" y="1625421"/>
                  </a:lnTo>
                  <a:lnTo>
                    <a:pt x="4887669" y="1620777"/>
                  </a:lnTo>
                  <a:lnTo>
                    <a:pt x="4806207" y="1616776"/>
                  </a:lnTo>
                  <a:lnTo>
                    <a:pt x="4724746" y="1613441"/>
                  </a:lnTo>
                  <a:lnTo>
                    <a:pt x="4643285" y="1610793"/>
                  </a:lnTo>
                  <a:lnTo>
                    <a:pt x="4561824" y="1608849"/>
                  </a:lnTo>
                  <a:lnTo>
                    <a:pt x="4480363" y="1607627"/>
                  </a:lnTo>
                  <a:lnTo>
                    <a:pt x="4398902" y="1607140"/>
                  </a:lnTo>
                  <a:lnTo>
                    <a:pt x="4317441" y="1607401"/>
                  </a:lnTo>
                  <a:lnTo>
                    <a:pt x="4235979" y="1608418"/>
                  </a:lnTo>
                  <a:lnTo>
                    <a:pt x="4154518" y="1610198"/>
                  </a:lnTo>
                  <a:lnTo>
                    <a:pt x="4073057" y="1612742"/>
                  </a:lnTo>
                  <a:lnTo>
                    <a:pt x="3991596" y="1616052"/>
                  </a:lnTo>
                  <a:lnTo>
                    <a:pt x="3910135" y="1620124"/>
                  </a:lnTo>
                  <a:lnTo>
                    <a:pt x="3828674" y="1624950"/>
                  </a:lnTo>
                  <a:lnTo>
                    <a:pt x="3747212" y="1630522"/>
                  </a:lnTo>
                  <a:lnTo>
                    <a:pt x="3665751" y="1636828"/>
                  </a:lnTo>
                  <a:lnTo>
                    <a:pt x="3584290" y="1643852"/>
                  </a:lnTo>
                  <a:lnTo>
                    <a:pt x="3502829" y="1651578"/>
                  </a:lnTo>
                  <a:lnTo>
                    <a:pt x="3421368" y="1659987"/>
                  </a:lnTo>
                  <a:lnTo>
                    <a:pt x="3339907" y="1669058"/>
                  </a:lnTo>
                  <a:lnTo>
                    <a:pt x="3258446" y="1678769"/>
                  </a:lnTo>
                  <a:lnTo>
                    <a:pt x="3176984" y="1689097"/>
                  </a:lnTo>
                  <a:lnTo>
                    <a:pt x="3095523" y="1700019"/>
                  </a:lnTo>
                  <a:lnTo>
                    <a:pt x="3014062" y="1711509"/>
                  </a:lnTo>
                  <a:lnTo>
                    <a:pt x="2932601" y="1723545"/>
                  </a:lnTo>
                  <a:lnTo>
                    <a:pt x="2851140" y="1736102"/>
                  </a:lnTo>
                  <a:lnTo>
                    <a:pt x="2769679" y="1749154"/>
                  </a:lnTo>
                  <a:lnTo>
                    <a:pt x="2688217" y="1762680"/>
                  </a:lnTo>
                  <a:lnTo>
                    <a:pt x="2606756" y="1776654"/>
                  </a:lnTo>
                  <a:lnTo>
                    <a:pt x="2525295" y="1791056"/>
                  </a:lnTo>
                  <a:lnTo>
                    <a:pt x="2443834" y="1805863"/>
                  </a:lnTo>
                  <a:lnTo>
                    <a:pt x="2362373" y="1821053"/>
                  </a:lnTo>
                  <a:lnTo>
                    <a:pt x="2280912" y="1836608"/>
                  </a:lnTo>
                  <a:lnTo>
                    <a:pt x="2199451" y="1852506"/>
                  </a:lnTo>
                  <a:lnTo>
                    <a:pt x="2117989" y="1868731"/>
                  </a:lnTo>
                  <a:lnTo>
                    <a:pt x="2036528" y="1885264"/>
                  </a:lnTo>
                  <a:lnTo>
                    <a:pt x="1955067" y="1902089"/>
                  </a:lnTo>
                  <a:lnTo>
                    <a:pt x="1873606" y="1919189"/>
                  </a:lnTo>
                  <a:lnTo>
                    <a:pt x="1792145" y="1936551"/>
                  </a:lnTo>
                  <a:lnTo>
                    <a:pt x="1710684" y="1954160"/>
                  </a:lnTo>
                  <a:lnTo>
                    <a:pt x="1629223" y="1972002"/>
                  </a:lnTo>
                  <a:lnTo>
                    <a:pt x="1547761" y="1990065"/>
                  </a:lnTo>
                  <a:lnTo>
                    <a:pt x="1466300" y="2008337"/>
                  </a:lnTo>
                  <a:lnTo>
                    <a:pt x="1384839" y="2026807"/>
                  </a:lnTo>
                  <a:lnTo>
                    <a:pt x="1303378" y="2045464"/>
                  </a:lnTo>
                  <a:lnTo>
                    <a:pt x="1221917" y="2064299"/>
                  </a:lnTo>
                  <a:lnTo>
                    <a:pt x="1140456" y="2083302"/>
                  </a:lnTo>
                  <a:lnTo>
                    <a:pt x="1058994" y="2102465"/>
                  </a:lnTo>
                  <a:lnTo>
                    <a:pt x="977533" y="2121779"/>
                  </a:lnTo>
                  <a:lnTo>
                    <a:pt x="896072" y="2141236"/>
                  </a:lnTo>
                  <a:lnTo>
                    <a:pt x="814611" y="2160830"/>
                  </a:lnTo>
                  <a:lnTo>
                    <a:pt x="733150" y="2180553"/>
                  </a:lnTo>
                  <a:lnTo>
                    <a:pt x="651689" y="2200399"/>
                  </a:lnTo>
                  <a:lnTo>
                    <a:pt x="570228" y="2220362"/>
                  </a:lnTo>
                  <a:lnTo>
                    <a:pt x="488766" y="2240436"/>
                  </a:lnTo>
                  <a:lnTo>
                    <a:pt x="407305" y="2260615"/>
                  </a:lnTo>
                  <a:lnTo>
                    <a:pt x="325844" y="2280896"/>
                  </a:lnTo>
                  <a:lnTo>
                    <a:pt x="244383" y="2301272"/>
                  </a:lnTo>
                  <a:lnTo>
                    <a:pt x="162922" y="2321740"/>
                  </a:lnTo>
                  <a:lnTo>
                    <a:pt x="81461" y="2342295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1408" y="1800313"/>
              <a:ext cx="6435430" cy="505016"/>
            </a:xfrm>
            <a:custGeom>
              <a:avLst/>
              <a:pathLst>
                <a:path w="6435430" h="505016">
                  <a:moveTo>
                    <a:pt x="0" y="0"/>
                  </a:moveTo>
                  <a:lnTo>
                    <a:pt x="81461" y="15681"/>
                  </a:lnTo>
                  <a:lnTo>
                    <a:pt x="162922" y="31279"/>
                  </a:lnTo>
                  <a:lnTo>
                    <a:pt x="244383" y="46791"/>
                  </a:lnTo>
                  <a:lnTo>
                    <a:pt x="325844" y="62210"/>
                  </a:lnTo>
                  <a:lnTo>
                    <a:pt x="407305" y="77534"/>
                  </a:lnTo>
                  <a:lnTo>
                    <a:pt x="488766" y="92757"/>
                  </a:lnTo>
                  <a:lnTo>
                    <a:pt x="570228" y="107874"/>
                  </a:lnTo>
                  <a:lnTo>
                    <a:pt x="651689" y="122880"/>
                  </a:lnTo>
                  <a:lnTo>
                    <a:pt x="733150" y="137770"/>
                  </a:lnTo>
                  <a:lnTo>
                    <a:pt x="814611" y="152536"/>
                  </a:lnTo>
                  <a:lnTo>
                    <a:pt x="896072" y="167173"/>
                  </a:lnTo>
                  <a:lnTo>
                    <a:pt x="977533" y="181673"/>
                  </a:lnTo>
                  <a:lnTo>
                    <a:pt x="1058994" y="196030"/>
                  </a:lnTo>
                  <a:lnTo>
                    <a:pt x="1140456" y="210236"/>
                  </a:lnTo>
                  <a:lnTo>
                    <a:pt x="1221917" y="224283"/>
                  </a:lnTo>
                  <a:lnTo>
                    <a:pt x="1303378" y="238161"/>
                  </a:lnTo>
                  <a:lnTo>
                    <a:pt x="1384839" y="251862"/>
                  </a:lnTo>
                  <a:lnTo>
                    <a:pt x="1466300" y="265375"/>
                  </a:lnTo>
                  <a:lnTo>
                    <a:pt x="1547761" y="278690"/>
                  </a:lnTo>
                  <a:lnTo>
                    <a:pt x="1629223" y="291797"/>
                  </a:lnTo>
                  <a:lnTo>
                    <a:pt x="1710684" y="304682"/>
                  </a:lnTo>
                  <a:lnTo>
                    <a:pt x="1792145" y="317334"/>
                  </a:lnTo>
                  <a:lnTo>
                    <a:pt x="1873606" y="329739"/>
                  </a:lnTo>
                  <a:lnTo>
                    <a:pt x="1955067" y="341883"/>
                  </a:lnTo>
                  <a:lnTo>
                    <a:pt x="2036528" y="353751"/>
                  </a:lnTo>
                  <a:lnTo>
                    <a:pt x="2117989" y="365327"/>
                  </a:lnTo>
                  <a:lnTo>
                    <a:pt x="2199451" y="376595"/>
                  </a:lnTo>
                  <a:lnTo>
                    <a:pt x="2280912" y="387537"/>
                  </a:lnTo>
                  <a:lnTo>
                    <a:pt x="2362373" y="398134"/>
                  </a:lnTo>
                  <a:lnTo>
                    <a:pt x="2443834" y="408368"/>
                  </a:lnTo>
                  <a:lnTo>
                    <a:pt x="2525295" y="418218"/>
                  </a:lnTo>
                  <a:lnTo>
                    <a:pt x="2606756" y="427663"/>
                  </a:lnTo>
                  <a:lnTo>
                    <a:pt x="2688217" y="436681"/>
                  </a:lnTo>
                  <a:lnTo>
                    <a:pt x="2769679" y="445250"/>
                  </a:lnTo>
                  <a:lnTo>
                    <a:pt x="2851140" y="453346"/>
                  </a:lnTo>
                  <a:lnTo>
                    <a:pt x="2932601" y="460945"/>
                  </a:lnTo>
                  <a:lnTo>
                    <a:pt x="3014062" y="468024"/>
                  </a:lnTo>
                  <a:lnTo>
                    <a:pt x="3095523" y="474558"/>
                  </a:lnTo>
                  <a:lnTo>
                    <a:pt x="3176984" y="480523"/>
                  </a:lnTo>
                  <a:lnTo>
                    <a:pt x="3258446" y="485895"/>
                  </a:lnTo>
                  <a:lnTo>
                    <a:pt x="3339907" y="490649"/>
                  </a:lnTo>
                  <a:lnTo>
                    <a:pt x="3421368" y="494763"/>
                  </a:lnTo>
                  <a:lnTo>
                    <a:pt x="3502829" y="498215"/>
                  </a:lnTo>
                  <a:lnTo>
                    <a:pt x="3584290" y="500984"/>
                  </a:lnTo>
                  <a:lnTo>
                    <a:pt x="3665751" y="503052"/>
                  </a:lnTo>
                  <a:lnTo>
                    <a:pt x="3747212" y="504401"/>
                  </a:lnTo>
                  <a:lnTo>
                    <a:pt x="3828674" y="505016"/>
                  </a:lnTo>
                  <a:lnTo>
                    <a:pt x="3910135" y="504886"/>
                  </a:lnTo>
                  <a:lnTo>
                    <a:pt x="3991596" y="504001"/>
                  </a:lnTo>
                  <a:lnTo>
                    <a:pt x="4073057" y="502354"/>
                  </a:lnTo>
                  <a:lnTo>
                    <a:pt x="4154518" y="499942"/>
                  </a:lnTo>
                  <a:lnTo>
                    <a:pt x="4235979" y="496765"/>
                  </a:lnTo>
                  <a:lnTo>
                    <a:pt x="4317441" y="492825"/>
                  </a:lnTo>
                  <a:lnTo>
                    <a:pt x="4398902" y="488129"/>
                  </a:lnTo>
                  <a:lnTo>
                    <a:pt x="4480363" y="482686"/>
                  </a:lnTo>
                  <a:lnTo>
                    <a:pt x="4561824" y="476507"/>
                  </a:lnTo>
                  <a:lnTo>
                    <a:pt x="4643285" y="469606"/>
                  </a:lnTo>
                  <a:lnTo>
                    <a:pt x="4724746" y="462001"/>
                  </a:lnTo>
                  <a:lnTo>
                    <a:pt x="4806207" y="453709"/>
                  </a:lnTo>
                  <a:lnTo>
                    <a:pt x="4887669" y="444752"/>
                  </a:lnTo>
                  <a:lnTo>
                    <a:pt x="4969130" y="435151"/>
                  </a:lnTo>
                  <a:lnTo>
                    <a:pt x="5050591" y="424928"/>
                  </a:lnTo>
                  <a:lnTo>
                    <a:pt x="5132052" y="414108"/>
                  </a:lnTo>
                  <a:lnTo>
                    <a:pt x="5213513" y="402714"/>
                  </a:lnTo>
                  <a:lnTo>
                    <a:pt x="5294974" y="390771"/>
                  </a:lnTo>
                  <a:lnTo>
                    <a:pt x="5376435" y="378304"/>
                  </a:lnTo>
                  <a:lnTo>
                    <a:pt x="5457897" y="365335"/>
                  </a:lnTo>
                  <a:lnTo>
                    <a:pt x="5539358" y="351891"/>
                  </a:lnTo>
                  <a:lnTo>
                    <a:pt x="5620819" y="337992"/>
                  </a:lnTo>
                  <a:lnTo>
                    <a:pt x="5702280" y="323663"/>
                  </a:lnTo>
                  <a:lnTo>
                    <a:pt x="5783741" y="308925"/>
                  </a:lnTo>
                  <a:lnTo>
                    <a:pt x="5865202" y="293800"/>
                  </a:lnTo>
                  <a:lnTo>
                    <a:pt x="5946664" y="278308"/>
                  </a:lnTo>
                  <a:lnTo>
                    <a:pt x="6028125" y="262467"/>
                  </a:lnTo>
                  <a:lnTo>
                    <a:pt x="6109586" y="246298"/>
                  </a:lnTo>
                  <a:lnTo>
                    <a:pt x="6191047" y="229817"/>
                  </a:lnTo>
                  <a:lnTo>
                    <a:pt x="6272508" y="213042"/>
                  </a:lnTo>
                  <a:lnTo>
                    <a:pt x="6353969" y="195988"/>
                  </a:lnTo>
                  <a:lnTo>
                    <a:pt x="6435430" y="178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3407453"/>
              <a:ext cx="6435430" cy="755793"/>
            </a:xfrm>
            <a:custGeom>
              <a:avLst/>
              <a:pathLst>
                <a:path w="6435430" h="755793">
                  <a:moveTo>
                    <a:pt x="6435430" y="185540"/>
                  </a:moveTo>
                  <a:lnTo>
                    <a:pt x="6353969" y="173179"/>
                  </a:lnTo>
                  <a:lnTo>
                    <a:pt x="6272508" y="161082"/>
                  </a:lnTo>
                  <a:lnTo>
                    <a:pt x="6191047" y="149263"/>
                  </a:lnTo>
                  <a:lnTo>
                    <a:pt x="6109586" y="137739"/>
                  </a:lnTo>
                  <a:lnTo>
                    <a:pt x="6028125" y="126527"/>
                  </a:lnTo>
                  <a:lnTo>
                    <a:pt x="5946664" y="115643"/>
                  </a:lnTo>
                  <a:lnTo>
                    <a:pt x="5865202" y="105108"/>
                  </a:lnTo>
                  <a:lnTo>
                    <a:pt x="5783741" y="94939"/>
                  </a:lnTo>
                  <a:lnTo>
                    <a:pt x="5702280" y="85158"/>
                  </a:lnTo>
                  <a:lnTo>
                    <a:pt x="5620819" y="75786"/>
                  </a:lnTo>
                  <a:lnTo>
                    <a:pt x="5539358" y="66844"/>
                  </a:lnTo>
                  <a:lnTo>
                    <a:pt x="5457897" y="58356"/>
                  </a:lnTo>
                  <a:lnTo>
                    <a:pt x="5376435" y="50344"/>
                  </a:lnTo>
                  <a:lnTo>
                    <a:pt x="5294974" y="42833"/>
                  </a:lnTo>
                  <a:lnTo>
                    <a:pt x="5213513" y="35847"/>
                  </a:lnTo>
                  <a:lnTo>
                    <a:pt x="5132052" y="29410"/>
                  </a:lnTo>
                  <a:lnTo>
                    <a:pt x="5050591" y="23547"/>
                  </a:lnTo>
                  <a:lnTo>
                    <a:pt x="4969130" y="18281"/>
                  </a:lnTo>
                  <a:lnTo>
                    <a:pt x="4887669" y="13636"/>
                  </a:lnTo>
                  <a:lnTo>
                    <a:pt x="4806207" y="9636"/>
                  </a:lnTo>
                  <a:lnTo>
                    <a:pt x="4724746" y="6301"/>
                  </a:lnTo>
                  <a:lnTo>
                    <a:pt x="4643285" y="3652"/>
                  </a:lnTo>
                  <a:lnTo>
                    <a:pt x="4561824" y="1709"/>
                  </a:lnTo>
                  <a:lnTo>
                    <a:pt x="4480363" y="486"/>
                  </a:lnTo>
                  <a:lnTo>
                    <a:pt x="4398902" y="0"/>
                  </a:lnTo>
                  <a:lnTo>
                    <a:pt x="4317441" y="260"/>
                  </a:lnTo>
                  <a:lnTo>
                    <a:pt x="4235979" y="1278"/>
                  </a:lnTo>
                  <a:lnTo>
                    <a:pt x="4154518" y="3057"/>
                  </a:lnTo>
                  <a:lnTo>
                    <a:pt x="4073057" y="5602"/>
                  </a:lnTo>
                  <a:lnTo>
                    <a:pt x="3991596" y="8912"/>
                  </a:lnTo>
                  <a:lnTo>
                    <a:pt x="3910135" y="12983"/>
                  </a:lnTo>
                  <a:lnTo>
                    <a:pt x="3828674" y="17810"/>
                  </a:lnTo>
                  <a:lnTo>
                    <a:pt x="3747212" y="23382"/>
                  </a:lnTo>
                  <a:lnTo>
                    <a:pt x="3665751" y="29688"/>
                  </a:lnTo>
                  <a:lnTo>
                    <a:pt x="3584290" y="36712"/>
                  </a:lnTo>
                  <a:lnTo>
                    <a:pt x="3502829" y="44438"/>
                  </a:lnTo>
                  <a:lnTo>
                    <a:pt x="3421368" y="52847"/>
                  </a:lnTo>
                  <a:lnTo>
                    <a:pt x="3339907" y="61917"/>
                  </a:lnTo>
                  <a:lnTo>
                    <a:pt x="3258446" y="71628"/>
                  </a:lnTo>
                  <a:lnTo>
                    <a:pt x="3176984" y="81957"/>
                  </a:lnTo>
                  <a:lnTo>
                    <a:pt x="3095523" y="92878"/>
                  </a:lnTo>
                  <a:lnTo>
                    <a:pt x="3014062" y="104369"/>
                  </a:lnTo>
                  <a:lnTo>
                    <a:pt x="2932601" y="116405"/>
                  </a:lnTo>
                  <a:lnTo>
                    <a:pt x="2851140" y="128961"/>
                  </a:lnTo>
                  <a:lnTo>
                    <a:pt x="2769679" y="142014"/>
                  </a:lnTo>
                  <a:lnTo>
                    <a:pt x="2688217" y="155539"/>
                  </a:lnTo>
                  <a:lnTo>
                    <a:pt x="2606756" y="169514"/>
                  </a:lnTo>
                  <a:lnTo>
                    <a:pt x="2525295" y="183916"/>
                  </a:lnTo>
                  <a:lnTo>
                    <a:pt x="2443834" y="198722"/>
                  </a:lnTo>
                  <a:lnTo>
                    <a:pt x="2362373" y="213913"/>
                  </a:lnTo>
                  <a:lnTo>
                    <a:pt x="2280912" y="229467"/>
                  </a:lnTo>
                  <a:lnTo>
                    <a:pt x="2199451" y="245366"/>
                  </a:lnTo>
                  <a:lnTo>
                    <a:pt x="2117989" y="261591"/>
                  </a:lnTo>
                  <a:lnTo>
                    <a:pt x="2036528" y="278124"/>
                  </a:lnTo>
                  <a:lnTo>
                    <a:pt x="1955067" y="294948"/>
                  </a:lnTo>
                  <a:lnTo>
                    <a:pt x="1873606" y="312049"/>
                  </a:lnTo>
                  <a:lnTo>
                    <a:pt x="1792145" y="329411"/>
                  </a:lnTo>
                  <a:lnTo>
                    <a:pt x="1710684" y="347019"/>
                  </a:lnTo>
                  <a:lnTo>
                    <a:pt x="1629223" y="364861"/>
                  </a:lnTo>
                  <a:lnTo>
                    <a:pt x="1547761" y="382924"/>
                  </a:lnTo>
                  <a:lnTo>
                    <a:pt x="1466300" y="401196"/>
                  </a:lnTo>
                  <a:lnTo>
                    <a:pt x="1384839" y="419666"/>
                  </a:lnTo>
                  <a:lnTo>
                    <a:pt x="1303378" y="438324"/>
                  </a:lnTo>
                  <a:lnTo>
                    <a:pt x="1221917" y="457159"/>
                  </a:lnTo>
                  <a:lnTo>
                    <a:pt x="1140456" y="476162"/>
                  </a:lnTo>
                  <a:lnTo>
                    <a:pt x="1058994" y="495325"/>
                  </a:lnTo>
                  <a:lnTo>
                    <a:pt x="977533" y="514638"/>
                  </a:lnTo>
                  <a:lnTo>
                    <a:pt x="896072" y="534096"/>
                  </a:lnTo>
                  <a:lnTo>
                    <a:pt x="814611" y="553689"/>
                  </a:lnTo>
                  <a:lnTo>
                    <a:pt x="733150" y="573412"/>
                  </a:lnTo>
                  <a:lnTo>
                    <a:pt x="651689" y="593258"/>
                  </a:lnTo>
                  <a:lnTo>
                    <a:pt x="570228" y="613221"/>
                  </a:lnTo>
                  <a:lnTo>
                    <a:pt x="488766" y="633295"/>
                  </a:lnTo>
                  <a:lnTo>
                    <a:pt x="407305" y="653475"/>
                  </a:lnTo>
                  <a:lnTo>
                    <a:pt x="325844" y="673755"/>
                  </a:lnTo>
                  <a:lnTo>
                    <a:pt x="244383" y="694132"/>
                  </a:lnTo>
                  <a:lnTo>
                    <a:pt x="162922" y="714600"/>
                  </a:lnTo>
                  <a:lnTo>
                    <a:pt x="81461" y="735155"/>
                  </a:lnTo>
                  <a:lnTo>
                    <a:pt x="0" y="7557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785989"/>
              <a:ext cx="6435430" cy="195791"/>
            </a:xfrm>
            <a:custGeom>
              <a:avLst/>
              <a:pathLst>
                <a:path w="6435430" h="195791">
                  <a:moveTo>
                    <a:pt x="0" y="195791"/>
                  </a:moveTo>
                  <a:lnTo>
                    <a:pt x="81461" y="193312"/>
                  </a:lnTo>
                  <a:lnTo>
                    <a:pt x="162922" y="190834"/>
                  </a:lnTo>
                  <a:lnTo>
                    <a:pt x="244383" y="188356"/>
                  </a:lnTo>
                  <a:lnTo>
                    <a:pt x="325844" y="185877"/>
                  </a:lnTo>
                  <a:lnTo>
                    <a:pt x="407305" y="183399"/>
                  </a:lnTo>
                  <a:lnTo>
                    <a:pt x="488766" y="180920"/>
                  </a:lnTo>
                  <a:lnTo>
                    <a:pt x="570228" y="178442"/>
                  </a:lnTo>
                  <a:lnTo>
                    <a:pt x="651689" y="175964"/>
                  </a:lnTo>
                  <a:lnTo>
                    <a:pt x="733150" y="173485"/>
                  </a:lnTo>
                  <a:lnTo>
                    <a:pt x="814611" y="171007"/>
                  </a:lnTo>
                  <a:lnTo>
                    <a:pt x="896072" y="168529"/>
                  </a:lnTo>
                  <a:lnTo>
                    <a:pt x="977533" y="166050"/>
                  </a:lnTo>
                  <a:lnTo>
                    <a:pt x="1058994" y="163572"/>
                  </a:lnTo>
                  <a:lnTo>
                    <a:pt x="1140456" y="161093"/>
                  </a:lnTo>
                  <a:lnTo>
                    <a:pt x="1221917" y="158615"/>
                  </a:lnTo>
                  <a:lnTo>
                    <a:pt x="1303378" y="156137"/>
                  </a:lnTo>
                  <a:lnTo>
                    <a:pt x="1384839" y="153658"/>
                  </a:lnTo>
                  <a:lnTo>
                    <a:pt x="1466300" y="151180"/>
                  </a:lnTo>
                  <a:lnTo>
                    <a:pt x="1547761" y="148702"/>
                  </a:lnTo>
                  <a:lnTo>
                    <a:pt x="1629223" y="146223"/>
                  </a:lnTo>
                  <a:lnTo>
                    <a:pt x="1710684" y="143745"/>
                  </a:lnTo>
                  <a:lnTo>
                    <a:pt x="1792145" y="141267"/>
                  </a:lnTo>
                  <a:lnTo>
                    <a:pt x="1873606" y="138788"/>
                  </a:lnTo>
                  <a:lnTo>
                    <a:pt x="1955067" y="136310"/>
                  </a:lnTo>
                  <a:lnTo>
                    <a:pt x="2036528" y="133831"/>
                  </a:lnTo>
                  <a:lnTo>
                    <a:pt x="2117989" y="131353"/>
                  </a:lnTo>
                  <a:lnTo>
                    <a:pt x="2199451" y="128875"/>
                  </a:lnTo>
                  <a:lnTo>
                    <a:pt x="2280912" y="126396"/>
                  </a:lnTo>
                  <a:lnTo>
                    <a:pt x="2362373" y="123918"/>
                  </a:lnTo>
                  <a:lnTo>
                    <a:pt x="2443834" y="121440"/>
                  </a:lnTo>
                  <a:lnTo>
                    <a:pt x="2525295" y="118961"/>
                  </a:lnTo>
                  <a:lnTo>
                    <a:pt x="2606756" y="116483"/>
                  </a:lnTo>
                  <a:lnTo>
                    <a:pt x="2688217" y="114004"/>
                  </a:lnTo>
                  <a:lnTo>
                    <a:pt x="2769679" y="111526"/>
                  </a:lnTo>
                  <a:lnTo>
                    <a:pt x="2851140" y="109048"/>
                  </a:lnTo>
                  <a:lnTo>
                    <a:pt x="2932601" y="106569"/>
                  </a:lnTo>
                  <a:lnTo>
                    <a:pt x="3014062" y="104091"/>
                  </a:lnTo>
                  <a:lnTo>
                    <a:pt x="3095523" y="101613"/>
                  </a:lnTo>
                  <a:lnTo>
                    <a:pt x="3176984" y="99134"/>
                  </a:lnTo>
                  <a:lnTo>
                    <a:pt x="3258446" y="96656"/>
                  </a:lnTo>
                  <a:lnTo>
                    <a:pt x="3339907" y="94178"/>
                  </a:lnTo>
                  <a:lnTo>
                    <a:pt x="3421368" y="91699"/>
                  </a:lnTo>
                  <a:lnTo>
                    <a:pt x="3502829" y="89221"/>
                  </a:lnTo>
                  <a:lnTo>
                    <a:pt x="3584290" y="86742"/>
                  </a:lnTo>
                  <a:lnTo>
                    <a:pt x="3665751" y="84264"/>
                  </a:lnTo>
                  <a:lnTo>
                    <a:pt x="3747212" y="81786"/>
                  </a:lnTo>
                  <a:lnTo>
                    <a:pt x="3828674" y="79307"/>
                  </a:lnTo>
                  <a:lnTo>
                    <a:pt x="3910135" y="76829"/>
                  </a:lnTo>
                  <a:lnTo>
                    <a:pt x="3991596" y="74351"/>
                  </a:lnTo>
                  <a:lnTo>
                    <a:pt x="4073057" y="71872"/>
                  </a:lnTo>
                  <a:lnTo>
                    <a:pt x="4154518" y="69394"/>
                  </a:lnTo>
                  <a:lnTo>
                    <a:pt x="4235979" y="66915"/>
                  </a:lnTo>
                  <a:lnTo>
                    <a:pt x="4317441" y="64437"/>
                  </a:lnTo>
                  <a:lnTo>
                    <a:pt x="4398902" y="61959"/>
                  </a:lnTo>
                  <a:lnTo>
                    <a:pt x="4480363" y="59480"/>
                  </a:lnTo>
                  <a:lnTo>
                    <a:pt x="4561824" y="57002"/>
                  </a:lnTo>
                  <a:lnTo>
                    <a:pt x="4643285" y="54524"/>
                  </a:lnTo>
                  <a:lnTo>
                    <a:pt x="4724746" y="52045"/>
                  </a:lnTo>
                  <a:lnTo>
                    <a:pt x="4806207" y="49567"/>
                  </a:lnTo>
                  <a:lnTo>
                    <a:pt x="4887669" y="47089"/>
                  </a:lnTo>
                  <a:lnTo>
                    <a:pt x="4969130" y="44610"/>
                  </a:lnTo>
                  <a:lnTo>
                    <a:pt x="5050591" y="42132"/>
                  </a:lnTo>
                  <a:lnTo>
                    <a:pt x="5132052" y="39653"/>
                  </a:lnTo>
                  <a:lnTo>
                    <a:pt x="5213513" y="37175"/>
                  </a:lnTo>
                  <a:lnTo>
                    <a:pt x="5294974" y="34697"/>
                  </a:lnTo>
                  <a:lnTo>
                    <a:pt x="5376435" y="32218"/>
                  </a:lnTo>
                  <a:lnTo>
                    <a:pt x="5457897" y="29740"/>
                  </a:lnTo>
                  <a:lnTo>
                    <a:pt x="5539358" y="27262"/>
                  </a:lnTo>
                  <a:lnTo>
                    <a:pt x="5620819" y="24783"/>
                  </a:lnTo>
                  <a:lnTo>
                    <a:pt x="5702280" y="22305"/>
                  </a:lnTo>
                  <a:lnTo>
                    <a:pt x="5783741" y="19826"/>
                  </a:lnTo>
                  <a:lnTo>
                    <a:pt x="5865202" y="17348"/>
                  </a:lnTo>
                  <a:lnTo>
                    <a:pt x="5946664" y="14870"/>
                  </a:lnTo>
                  <a:lnTo>
                    <a:pt x="6028125" y="12391"/>
                  </a:lnTo>
                  <a:lnTo>
                    <a:pt x="6109586" y="9913"/>
                  </a:lnTo>
                  <a:lnTo>
                    <a:pt x="6191047" y="7435"/>
                  </a:lnTo>
                  <a:lnTo>
                    <a:pt x="6272508" y="4956"/>
                  </a:lnTo>
                  <a:lnTo>
                    <a:pt x="6353969" y="2478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694025" y="2931937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739745" y="2946440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5088559" y="2198195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134279" y="2212698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61365" y="2627187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07085" y="2641689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835428" y="3244268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881148" y="3258771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4137017" y="2960817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4182737" y="2975251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868984" y="2303675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914704" y="2318110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0459" y="40705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6.9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70459" y="3575130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70459" y="308124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2585803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088752"/>
              <a:ext cx="176547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7.3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676385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594195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512005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220982"/>
              <a:ext cx="504598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-0.216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7955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5514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94868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3612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98799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16593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9859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04621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37150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18981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67397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6727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87594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69776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41676" y="288006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38907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5145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821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45615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76175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36437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6172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48003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64193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6296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6165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0.133 if recommended adjustments made.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48274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12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58713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55988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049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3557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0175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2192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536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8205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72960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11510" y="288006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7735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5010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952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25795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07763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0951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2691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075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0.035 if recommended adjustments made.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347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0021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15586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2832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4202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82017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3634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1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3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1050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864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248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6945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2492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90431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46082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1854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32244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11039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5370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1226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038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95232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54805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38769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84754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0.015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3041156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733431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002745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214225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87293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829676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695019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0.024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74565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0.047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32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08935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4864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292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984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18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7194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817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46668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01805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4853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15626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7957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776690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1945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6006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08551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6216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7192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56908" y="339952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0827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5541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0.058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868088"/>
              <a:ext cx="51064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3041156"/>
              <a:ext cx="15798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002745"/>
              <a:ext cx="7729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521951"/>
              <a:ext cx="13500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906499"/>
              <a:ext cx="3537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214225"/>
              <a:ext cx="96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17199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829676"/>
              <a:ext cx="16075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95019"/>
              <a:ext cx="310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00866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70047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631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40239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643921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416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01018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97756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0091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0.430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92547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30806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8194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10006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0566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2229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4834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85428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42980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9138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215695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98286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7216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0289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34688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1251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77369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44505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2002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405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8192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28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7868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549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9902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4638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5242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5201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037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072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3307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3566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0951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3084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68909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45127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80513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754039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814444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10376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59396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97422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2098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46841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0.080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3041156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733431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002745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214225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387293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1829676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695019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0.330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87896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74565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0.287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43685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101199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56750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4098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536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05470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87293"/>
              <a:ext cx="1423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829676"/>
              <a:ext cx="10394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95019"/>
              <a:ext cx="146666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27079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02218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57728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1208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5585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344926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1418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2965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56880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0.405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70669" y="341935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552939" y="276930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32677" y="236404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554409" y="269872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818794" y="278912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677466" y="251072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20901" y="283679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70669" y="341935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340611" y="321020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69956" y="257356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54628" y="269917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8777" y="273399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18794" y="278912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681218" y="250292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89759" y="277212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93294" y="261320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340347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52939" y="27693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87354" y="258630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57430" y="25038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475691" y="253526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10098" y="276431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77466" y="251072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20901" y="283679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54409" y="269872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54628" y="269917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475691" y="253526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8430" y="2371155"/>
              <a:ext cx="1139496" cy="1066925"/>
            </a:xfrm>
            <a:custGeom>
              <a:avLst/>
              <a:pathLst>
                <a:path w="1139496" h="1066925">
                  <a:moveTo>
                    <a:pt x="64707" y="346297"/>
                  </a:moveTo>
                  <a:lnTo>
                    <a:pt x="52806" y="299582"/>
                  </a:lnTo>
                  <a:lnTo>
                    <a:pt x="51360" y="250344"/>
                  </a:lnTo>
                  <a:lnTo>
                    <a:pt x="60719" y="200356"/>
                  </a:lnTo>
                  <a:lnTo>
                    <a:pt x="80967" y="151430"/>
                  </a:lnTo>
                  <a:lnTo>
                    <a:pt x="133790" y="148626"/>
                  </a:lnTo>
                  <a:lnTo>
                    <a:pt x="187764" y="158294"/>
                  </a:lnTo>
                  <a:lnTo>
                    <a:pt x="217007" y="130249"/>
                  </a:lnTo>
                  <a:lnTo>
                    <a:pt x="249266" y="104651"/>
                  </a:lnTo>
                  <a:lnTo>
                    <a:pt x="284366" y="81729"/>
                  </a:lnTo>
                  <a:lnTo>
                    <a:pt x="322115" y="61700"/>
                  </a:lnTo>
                  <a:lnTo>
                    <a:pt x="362310" y="44769"/>
                  </a:lnTo>
                  <a:lnTo>
                    <a:pt x="404730" y="31127"/>
                  </a:lnTo>
                  <a:lnTo>
                    <a:pt x="449145" y="20949"/>
                  </a:lnTo>
                  <a:lnTo>
                    <a:pt x="495312" y="14399"/>
                  </a:lnTo>
                  <a:lnTo>
                    <a:pt x="542975" y="11621"/>
                  </a:lnTo>
                  <a:lnTo>
                    <a:pt x="580185" y="5820"/>
                  </a:lnTo>
                  <a:lnTo>
                    <a:pt x="618132" y="1934"/>
                  </a:lnTo>
                  <a:lnTo>
                    <a:pt x="656735" y="0"/>
                  </a:lnTo>
                  <a:lnTo>
                    <a:pt x="695909" y="53"/>
                  </a:lnTo>
                  <a:lnTo>
                    <a:pt x="735570" y="2125"/>
                  </a:lnTo>
                  <a:lnTo>
                    <a:pt x="775633" y="6245"/>
                  </a:lnTo>
                  <a:lnTo>
                    <a:pt x="816008" y="12438"/>
                  </a:lnTo>
                  <a:lnTo>
                    <a:pt x="856609" y="20725"/>
                  </a:lnTo>
                  <a:lnTo>
                    <a:pt x="897345" y="31124"/>
                  </a:lnTo>
                  <a:lnTo>
                    <a:pt x="938125" y="43651"/>
                  </a:lnTo>
                  <a:lnTo>
                    <a:pt x="978860" y="58316"/>
                  </a:lnTo>
                  <a:lnTo>
                    <a:pt x="1019457" y="75127"/>
                  </a:lnTo>
                  <a:lnTo>
                    <a:pt x="1059823" y="94088"/>
                  </a:lnTo>
                  <a:lnTo>
                    <a:pt x="1099867" y="115200"/>
                  </a:lnTo>
                  <a:lnTo>
                    <a:pt x="1139496" y="138458"/>
                  </a:lnTo>
                  <a:lnTo>
                    <a:pt x="1107203" y="167756"/>
                  </a:lnTo>
                  <a:lnTo>
                    <a:pt x="1074172" y="195632"/>
                  </a:lnTo>
                  <a:lnTo>
                    <a:pt x="1040445" y="222069"/>
                  </a:lnTo>
                  <a:lnTo>
                    <a:pt x="1006069" y="247051"/>
                  </a:lnTo>
                  <a:lnTo>
                    <a:pt x="971089" y="270563"/>
                  </a:lnTo>
                  <a:lnTo>
                    <a:pt x="935550" y="292590"/>
                  </a:lnTo>
                  <a:lnTo>
                    <a:pt x="899498" y="313120"/>
                  </a:lnTo>
                  <a:lnTo>
                    <a:pt x="862980" y="332142"/>
                  </a:lnTo>
                  <a:lnTo>
                    <a:pt x="826043" y="349645"/>
                  </a:lnTo>
                  <a:lnTo>
                    <a:pt x="788732" y="365620"/>
                  </a:lnTo>
                  <a:lnTo>
                    <a:pt x="751095" y="380061"/>
                  </a:lnTo>
                  <a:lnTo>
                    <a:pt x="713180" y="392960"/>
                  </a:lnTo>
                  <a:lnTo>
                    <a:pt x="675033" y="404312"/>
                  </a:lnTo>
                  <a:lnTo>
                    <a:pt x="636702" y="414114"/>
                  </a:lnTo>
                  <a:lnTo>
                    <a:pt x="598233" y="422364"/>
                  </a:lnTo>
                  <a:lnTo>
                    <a:pt x="559675" y="429059"/>
                  </a:lnTo>
                  <a:lnTo>
                    <a:pt x="521075" y="434201"/>
                  </a:lnTo>
                  <a:lnTo>
                    <a:pt x="482480" y="437790"/>
                  </a:lnTo>
                  <a:lnTo>
                    <a:pt x="443937" y="439829"/>
                  </a:lnTo>
                  <a:lnTo>
                    <a:pt x="405493" y="440322"/>
                  </a:lnTo>
                  <a:lnTo>
                    <a:pt x="367196" y="439275"/>
                  </a:lnTo>
                  <a:lnTo>
                    <a:pt x="329092" y="436694"/>
                  </a:lnTo>
                  <a:lnTo>
                    <a:pt x="283633" y="442575"/>
                  </a:lnTo>
                  <a:lnTo>
                    <a:pt x="238909" y="442049"/>
                  </a:lnTo>
                  <a:lnTo>
                    <a:pt x="195618" y="435274"/>
                  </a:lnTo>
                  <a:lnTo>
                    <a:pt x="154436" y="422479"/>
                  </a:lnTo>
                  <a:lnTo>
                    <a:pt x="116014" y="403956"/>
                  </a:lnTo>
                  <a:lnTo>
                    <a:pt x="80967" y="380061"/>
                  </a:lnTo>
                  <a:lnTo>
                    <a:pt x="117059" y="425319"/>
                  </a:lnTo>
                  <a:lnTo>
                    <a:pt x="131199" y="484370"/>
                  </a:lnTo>
                  <a:lnTo>
                    <a:pt x="144342" y="523227"/>
                  </a:lnTo>
                  <a:lnTo>
                    <a:pt x="155029" y="562996"/>
                  </a:lnTo>
                  <a:lnTo>
                    <a:pt x="163216" y="603558"/>
                  </a:lnTo>
                  <a:lnTo>
                    <a:pt x="168864" y="644793"/>
                  </a:lnTo>
                  <a:lnTo>
                    <a:pt x="171940" y="686580"/>
                  </a:lnTo>
                  <a:lnTo>
                    <a:pt x="172416" y="728797"/>
                  </a:lnTo>
                  <a:lnTo>
                    <a:pt x="170269" y="771318"/>
                  </a:lnTo>
                  <a:lnTo>
                    <a:pt x="165480" y="814019"/>
                  </a:lnTo>
                  <a:lnTo>
                    <a:pt x="158038" y="856774"/>
                  </a:lnTo>
                  <a:lnTo>
                    <a:pt x="147935" y="899457"/>
                  </a:lnTo>
                  <a:lnTo>
                    <a:pt x="135170" y="941940"/>
                  </a:lnTo>
                  <a:lnTo>
                    <a:pt x="119747" y="984097"/>
                  </a:lnTo>
                  <a:lnTo>
                    <a:pt x="101674" y="1025801"/>
                  </a:lnTo>
                  <a:lnTo>
                    <a:pt x="80967" y="1066925"/>
                  </a:lnTo>
                  <a:lnTo>
                    <a:pt x="62835" y="1026295"/>
                  </a:lnTo>
                  <a:lnTo>
                    <a:pt x="46982" y="985221"/>
                  </a:lnTo>
                  <a:lnTo>
                    <a:pt x="33416" y="943797"/>
                  </a:lnTo>
                  <a:lnTo>
                    <a:pt x="22145" y="902121"/>
                  </a:lnTo>
                  <a:lnTo>
                    <a:pt x="13170" y="860287"/>
                  </a:lnTo>
                  <a:lnTo>
                    <a:pt x="6491" y="818392"/>
                  </a:lnTo>
                  <a:lnTo>
                    <a:pt x="2104" y="776531"/>
                  </a:lnTo>
                  <a:lnTo>
                    <a:pt x="0" y="734801"/>
                  </a:lnTo>
                  <a:lnTo>
                    <a:pt x="167" y="693295"/>
                  </a:lnTo>
                  <a:lnTo>
                    <a:pt x="2591" y="652108"/>
                  </a:lnTo>
                  <a:lnTo>
                    <a:pt x="7253" y="611335"/>
                  </a:lnTo>
                  <a:lnTo>
                    <a:pt x="14131" y="571067"/>
                  </a:lnTo>
                  <a:lnTo>
                    <a:pt x="23199" y="531397"/>
                  </a:lnTo>
                  <a:lnTo>
                    <a:pt x="34428" y="492415"/>
                  </a:lnTo>
                  <a:lnTo>
                    <a:pt x="47786" y="454212"/>
                  </a:lnTo>
                  <a:lnTo>
                    <a:pt x="63237" y="416876"/>
                  </a:lnTo>
                  <a:lnTo>
                    <a:pt x="80967" y="380061"/>
                  </a:lnTo>
                  <a:lnTo>
                    <a:pt x="80967" y="380061"/>
                  </a:lnTo>
                  <a:lnTo>
                    <a:pt x="80967" y="380061"/>
                  </a:lnTo>
                  <a:lnTo>
                    <a:pt x="80967" y="380061"/>
                  </a:lnTo>
                  <a:lnTo>
                    <a:pt x="64707" y="34629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559166" y="2455033"/>
              <a:ext cx="1088759" cy="356444"/>
            </a:xfrm>
            <a:custGeom>
              <a:avLst/>
              <a:pathLst>
                <a:path w="1088759" h="356444">
                  <a:moveTo>
                    <a:pt x="14190" y="262874"/>
                  </a:moveTo>
                  <a:lnTo>
                    <a:pt x="3771" y="225682"/>
                  </a:lnTo>
                  <a:lnTo>
                    <a:pt x="0" y="186644"/>
                  </a:lnTo>
                  <a:lnTo>
                    <a:pt x="3096" y="146659"/>
                  </a:lnTo>
                  <a:lnTo>
                    <a:pt x="13172" y="106651"/>
                  </a:lnTo>
                  <a:lnTo>
                    <a:pt x="30230" y="67552"/>
                  </a:lnTo>
                  <a:lnTo>
                    <a:pt x="84016" y="60532"/>
                  </a:lnTo>
                  <a:lnTo>
                    <a:pt x="140780" y="66624"/>
                  </a:lnTo>
                  <a:lnTo>
                    <a:pt x="189123" y="96937"/>
                  </a:lnTo>
                  <a:lnTo>
                    <a:pt x="229518" y="137256"/>
                  </a:lnTo>
                  <a:lnTo>
                    <a:pt x="262719" y="118415"/>
                  </a:lnTo>
                  <a:lnTo>
                    <a:pt x="296760" y="100872"/>
                  </a:lnTo>
                  <a:lnTo>
                    <a:pt x="331600" y="84652"/>
                  </a:lnTo>
                  <a:lnTo>
                    <a:pt x="367200" y="69782"/>
                  </a:lnTo>
                  <a:lnTo>
                    <a:pt x="403519" y="56285"/>
                  </a:lnTo>
                  <a:lnTo>
                    <a:pt x="440515" y="44184"/>
                  </a:lnTo>
                  <a:lnTo>
                    <a:pt x="478147" y="33501"/>
                  </a:lnTo>
                  <a:lnTo>
                    <a:pt x="516373" y="24256"/>
                  </a:lnTo>
                  <a:lnTo>
                    <a:pt x="555148" y="16469"/>
                  </a:lnTo>
                  <a:lnTo>
                    <a:pt x="594429" y="10158"/>
                  </a:lnTo>
                  <a:lnTo>
                    <a:pt x="634172" y="5340"/>
                  </a:lnTo>
                  <a:lnTo>
                    <a:pt x="674332" y="2031"/>
                  </a:lnTo>
                  <a:lnTo>
                    <a:pt x="714865" y="247"/>
                  </a:lnTo>
                  <a:lnTo>
                    <a:pt x="755723" y="0"/>
                  </a:lnTo>
                  <a:lnTo>
                    <a:pt x="796863" y="1302"/>
                  </a:lnTo>
                  <a:lnTo>
                    <a:pt x="838236" y="4165"/>
                  </a:lnTo>
                  <a:lnTo>
                    <a:pt x="879797" y="8599"/>
                  </a:lnTo>
                  <a:lnTo>
                    <a:pt x="921498" y="14612"/>
                  </a:lnTo>
                  <a:lnTo>
                    <a:pt x="963292" y="22211"/>
                  </a:lnTo>
                  <a:lnTo>
                    <a:pt x="1005132" y="31403"/>
                  </a:lnTo>
                  <a:lnTo>
                    <a:pt x="1046971" y="42191"/>
                  </a:lnTo>
                  <a:lnTo>
                    <a:pt x="1088759" y="54581"/>
                  </a:lnTo>
                  <a:lnTo>
                    <a:pt x="1056467" y="83878"/>
                  </a:lnTo>
                  <a:lnTo>
                    <a:pt x="1023435" y="111754"/>
                  </a:lnTo>
                  <a:lnTo>
                    <a:pt x="989709" y="138191"/>
                  </a:lnTo>
                  <a:lnTo>
                    <a:pt x="955333" y="163173"/>
                  </a:lnTo>
                  <a:lnTo>
                    <a:pt x="920353" y="186685"/>
                  </a:lnTo>
                  <a:lnTo>
                    <a:pt x="884814" y="208712"/>
                  </a:lnTo>
                  <a:lnTo>
                    <a:pt x="848762" y="229242"/>
                  </a:lnTo>
                  <a:lnTo>
                    <a:pt x="812244" y="248264"/>
                  </a:lnTo>
                  <a:lnTo>
                    <a:pt x="775306" y="265767"/>
                  </a:lnTo>
                  <a:lnTo>
                    <a:pt x="737996" y="281742"/>
                  </a:lnTo>
                  <a:lnTo>
                    <a:pt x="700359" y="296183"/>
                  </a:lnTo>
                  <a:lnTo>
                    <a:pt x="662444" y="309082"/>
                  </a:lnTo>
                  <a:lnTo>
                    <a:pt x="624297" y="320434"/>
                  </a:lnTo>
                  <a:lnTo>
                    <a:pt x="585965" y="330236"/>
                  </a:lnTo>
                  <a:lnTo>
                    <a:pt x="547497" y="338486"/>
                  </a:lnTo>
                  <a:lnTo>
                    <a:pt x="508939" y="345181"/>
                  </a:lnTo>
                  <a:lnTo>
                    <a:pt x="470339" y="350323"/>
                  </a:lnTo>
                  <a:lnTo>
                    <a:pt x="431744" y="353912"/>
                  </a:lnTo>
                  <a:lnTo>
                    <a:pt x="393201" y="355951"/>
                  </a:lnTo>
                  <a:lnTo>
                    <a:pt x="354757" y="356444"/>
                  </a:lnTo>
                  <a:lnTo>
                    <a:pt x="316460" y="355397"/>
                  </a:lnTo>
                  <a:lnTo>
                    <a:pt x="278356" y="35281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359340" y="2717907"/>
              <a:ext cx="311373" cy="720172"/>
            </a:xfrm>
            <a:custGeom>
              <a:avLst/>
              <a:pathLst>
                <a:path w="311373" h="720172">
                  <a:moveTo>
                    <a:pt x="249147" y="72949"/>
                  </a:moveTo>
                  <a:lnTo>
                    <a:pt x="264438" y="110144"/>
                  </a:lnTo>
                  <a:lnTo>
                    <a:pt x="277646" y="148198"/>
                  </a:lnTo>
                  <a:lnTo>
                    <a:pt x="288734" y="187025"/>
                  </a:lnTo>
                  <a:lnTo>
                    <a:pt x="297670" y="226535"/>
                  </a:lnTo>
                  <a:lnTo>
                    <a:pt x="304425" y="266637"/>
                  </a:lnTo>
                  <a:lnTo>
                    <a:pt x="308975" y="307240"/>
                  </a:lnTo>
                  <a:lnTo>
                    <a:pt x="311297" y="348251"/>
                  </a:lnTo>
                  <a:lnTo>
                    <a:pt x="311373" y="389577"/>
                  </a:lnTo>
                  <a:lnTo>
                    <a:pt x="309187" y="431125"/>
                  </a:lnTo>
                  <a:lnTo>
                    <a:pt x="304729" y="472799"/>
                  </a:lnTo>
                  <a:lnTo>
                    <a:pt x="297990" y="514505"/>
                  </a:lnTo>
                  <a:lnTo>
                    <a:pt x="288967" y="556147"/>
                  </a:lnTo>
                  <a:lnTo>
                    <a:pt x="277657" y="597631"/>
                  </a:lnTo>
                  <a:lnTo>
                    <a:pt x="264064" y="638860"/>
                  </a:lnTo>
                  <a:lnTo>
                    <a:pt x="248194" y="679739"/>
                  </a:lnTo>
                  <a:lnTo>
                    <a:pt x="230057" y="720172"/>
                  </a:lnTo>
                  <a:lnTo>
                    <a:pt x="187483" y="696430"/>
                  </a:lnTo>
                  <a:lnTo>
                    <a:pt x="147945" y="670147"/>
                  </a:lnTo>
                  <a:lnTo>
                    <a:pt x="111589" y="641614"/>
                  </a:lnTo>
                  <a:lnTo>
                    <a:pt x="78534" y="611129"/>
                  </a:lnTo>
                  <a:lnTo>
                    <a:pt x="48875" y="578997"/>
                  </a:lnTo>
                  <a:lnTo>
                    <a:pt x="22683" y="545527"/>
                  </a:lnTo>
                  <a:lnTo>
                    <a:pt x="0" y="511027"/>
                  </a:lnTo>
                  <a:lnTo>
                    <a:pt x="2516" y="466852"/>
                  </a:lnTo>
                  <a:lnTo>
                    <a:pt x="7785" y="423462"/>
                  </a:lnTo>
                  <a:lnTo>
                    <a:pt x="15754" y="380995"/>
                  </a:lnTo>
                  <a:lnTo>
                    <a:pt x="26364" y="339584"/>
                  </a:lnTo>
                  <a:lnTo>
                    <a:pt x="39551" y="299360"/>
                  </a:lnTo>
                  <a:lnTo>
                    <a:pt x="55244" y="260451"/>
                  </a:lnTo>
                  <a:lnTo>
                    <a:pt x="73367" y="222981"/>
                  </a:lnTo>
                  <a:lnTo>
                    <a:pt x="93836" y="187069"/>
                  </a:lnTo>
                  <a:lnTo>
                    <a:pt x="116566" y="152833"/>
                  </a:lnTo>
                  <a:lnTo>
                    <a:pt x="141464" y="120385"/>
                  </a:lnTo>
                  <a:lnTo>
                    <a:pt x="168432" y="89831"/>
                  </a:lnTo>
                  <a:lnTo>
                    <a:pt x="197368" y="61276"/>
                  </a:lnTo>
                  <a:lnTo>
                    <a:pt x="228165" y="34817"/>
                  </a:lnTo>
                  <a:lnTo>
                    <a:pt x="230057" y="33308"/>
                  </a:lnTo>
                  <a:lnTo>
                    <a:pt x="230057" y="33308"/>
                  </a:lnTo>
                  <a:lnTo>
                    <a:pt x="230057" y="33308"/>
                  </a:lnTo>
                  <a:lnTo>
                    <a:pt x="214016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06083" y="2511615"/>
              <a:ext cx="705939" cy="910592"/>
            </a:xfrm>
            <a:custGeom>
              <a:avLst/>
              <a:pathLst>
                <a:path w="705939" h="910592">
                  <a:moveTo>
                    <a:pt x="88336" y="42378"/>
                  </a:moveTo>
                  <a:lnTo>
                    <a:pt x="133521" y="21446"/>
                  </a:lnTo>
                  <a:lnTo>
                    <a:pt x="183314" y="10971"/>
                  </a:lnTo>
                  <a:lnTo>
                    <a:pt x="236137" y="8166"/>
                  </a:lnTo>
                  <a:lnTo>
                    <a:pt x="290111" y="17834"/>
                  </a:lnTo>
                  <a:lnTo>
                    <a:pt x="330315" y="5649"/>
                  </a:lnTo>
                  <a:lnTo>
                    <a:pt x="374390" y="0"/>
                  </a:lnTo>
                  <a:lnTo>
                    <a:pt x="421341" y="1574"/>
                  </a:lnTo>
                  <a:lnTo>
                    <a:pt x="470075" y="10917"/>
                  </a:lnTo>
                  <a:lnTo>
                    <a:pt x="509674" y="17092"/>
                  </a:lnTo>
                  <a:lnTo>
                    <a:pt x="549824" y="27996"/>
                  </a:lnTo>
                  <a:lnTo>
                    <a:pt x="590032" y="43736"/>
                  </a:lnTo>
                  <a:lnTo>
                    <a:pt x="629796" y="64370"/>
                  </a:lnTo>
                  <a:lnTo>
                    <a:pt x="668603" y="89909"/>
                  </a:lnTo>
                  <a:lnTo>
                    <a:pt x="705939" y="120315"/>
                  </a:lnTo>
                  <a:lnTo>
                    <a:pt x="672091" y="150901"/>
                  </a:lnTo>
                  <a:lnTo>
                    <a:pt x="636629" y="178195"/>
                  </a:lnTo>
                  <a:lnTo>
                    <a:pt x="599781" y="202118"/>
                  </a:lnTo>
                  <a:lnTo>
                    <a:pt x="561778" y="222604"/>
                  </a:lnTo>
                  <a:lnTo>
                    <a:pt x="522854" y="239601"/>
                  </a:lnTo>
                  <a:lnTo>
                    <a:pt x="483247" y="253071"/>
                  </a:lnTo>
                  <a:lnTo>
                    <a:pt x="443194" y="262991"/>
                  </a:lnTo>
                  <a:lnTo>
                    <a:pt x="402934" y="269351"/>
                  </a:lnTo>
                  <a:lnTo>
                    <a:pt x="362704" y="272156"/>
                  </a:lnTo>
                  <a:lnTo>
                    <a:pt x="322744" y="271425"/>
                  </a:lnTo>
                  <a:lnTo>
                    <a:pt x="272067" y="274434"/>
                  </a:lnTo>
                  <a:lnTo>
                    <a:pt x="224599" y="263437"/>
                  </a:lnTo>
                  <a:lnTo>
                    <a:pt x="183314" y="239601"/>
                  </a:lnTo>
                  <a:lnTo>
                    <a:pt x="219406" y="284859"/>
                  </a:lnTo>
                  <a:lnTo>
                    <a:pt x="233546" y="343910"/>
                  </a:lnTo>
                  <a:lnTo>
                    <a:pt x="246230" y="381731"/>
                  </a:lnTo>
                  <a:lnTo>
                    <a:pt x="256525" y="420434"/>
                  </a:lnTo>
                  <a:lnTo>
                    <a:pt x="264388" y="459906"/>
                  </a:lnTo>
                  <a:lnTo>
                    <a:pt x="269782" y="500029"/>
                  </a:lnTo>
                  <a:lnTo>
                    <a:pt x="272674" y="540686"/>
                  </a:lnTo>
                  <a:lnTo>
                    <a:pt x="273038" y="581757"/>
                  </a:lnTo>
                  <a:lnTo>
                    <a:pt x="270850" y="623121"/>
                  </a:lnTo>
                  <a:lnTo>
                    <a:pt x="266093" y="664656"/>
                  </a:lnTo>
                  <a:lnTo>
                    <a:pt x="258756" y="706241"/>
                  </a:lnTo>
                  <a:lnTo>
                    <a:pt x="248833" y="747752"/>
                  </a:lnTo>
                  <a:lnTo>
                    <a:pt x="236320" y="789066"/>
                  </a:lnTo>
                  <a:lnTo>
                    <a:pt x="221222" y="830059"/>
                  </a:lnTo>
                  <a:lnTo>
                    <a:pt x="203549" y="870609"/>
                  </a:lnTo>
                  <a:lnTo>
                    <a:pt x="183314" y="910592"/>
                  </a:lnTo>
                  <a:lnTo>
                    <a:pt x="165600" y="870960"/>
                  </a:lnTo>
                  <a:lnTo>
                    <a:pt x="150107" y="830894"/>
                  </a:lnTo>
                  <a:lnTo>
                    <a:pt x="136847" y="790486"/>
                  </a:lnTo>
                  <a:lnTo>
                    <a:pt x="125825" y="749831"/>
                  </a:lnTo>
                  <a:lnTo>
                    <a:pt x="117043" y="709021"/>
                  </a:lnTo>
                  <a:lnTo>
                    <a:pt x="110500" y="668151"/>
                  </a:lnTo>
                  <a:lnTo>
                    <a:pt x="106193" y="627314"/>
                  </a:lnTo>
                  <a:lnTo>
                    <a:pt x="104113" y="586603"/>
                  </a:lnTo>
                  <a:lnTo>
                    <a:pt x="104249" y="546111"/>
                  </a:lnTo>
                  <a:lnTo>
                    <a:pt x="106586" y="505929"/>
                  </a:lnTo>
                  <a:lnTo>
                    <a:pt x="111106" y="466149"/>
                  </a:lnTo>
                  <a:lnTo>
                    <a:pt x="117788" y="426862"/>
                  </a:lnTo>
                  <a:lnTo>
                    <a:pt x="126607" y="388157"/>
                  </a:lnTo>
                  <a:lnTo>
                    <a:pt x="137534" y="350123"/>
                  </a:lnTo>
                  <a:lnTo>
                    <a:pt x="150538" y="312847"/>
                  </a:lnTo>
                  <a:lnTo>
                    <a:pt x="165585" y="276416"/>
                  </a:lnTo>
                  <a:lnTo>
                    <a:pt x="183314" y="239601"/>
                  </a:lnTo>
                  <a:lnTo>
                    <a:pt x="183314" y="239601"/>
                  </a:lnTo>
                  <a:lnTo>
                    <a:pt x="183314" y="239601"/>
                  </a:lnTo>
                  <a:lnTo>
                    <a:pt x="138715" y="225110"/>
                  </a:lnTo>
                  <a:lnTo>
                    <a:pt x="97074" y="202740"/>
                  </a:lnTo>
                  <a:lnTo>
                    <a:pt x="59431" y="172937"/>
                  </a:lnTo>
                  <a:lnTo>
                    <a:pt x="26769" y="136267"/>
                  </a:lnTo>
                  <a:lnTo>
                    <a:pt x="0" y="93413"/>
                  </a:lnTo>
                  <a:lnTo>
                    <a:pt x="41978" y="62372"/>
                  </a:lnTo>
                  <a:lnTo>
                    <a:pt x="88336" y="4237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986937" y="2362977"/>
              <a:ext cx="1095367" cy="191800"/>
            </a:xfrm>
            <a:custGeom>
              <a:avLst/>
              <a:pathLst>
                <a:path w="1095367" h="191800">
                  <a:moveTo>
                    <a:pt x="0" y="191800"/>
                  </a:moveTo>
                  <a:lnTo>
                    <a:pt x="1095367" y="191800"/>
                  </a:lnTo>
                  <a:lnTo>
                    <a:pt x="109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032657" y="2377411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966842" y="3969074"/>
              <a:ext cx="1245109" cy="191800"/>
            </a:xfrm>
            <a:custGeom>
              <a:avLst/>
              <a:pathLst>
                <a:path w="1245109" h="191800">
                  <a:moveTo>
                    <a:pt x="0" y="191800"/>
                  </a:moveTo>
                  <a:lnTo>
                    <a:pt x="1245109" y="191800"/>
                  </a:lnTo>
                  <a:lnTo>
                    <a:pt x="1245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4012562" y="3985220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3373719" y="3838971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3419439" y="3853406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096489" y="1836201"/>
              <a:ext cx="1197139" cy="191800"/>
            </a:xfrm>
            <a:custGeom>
              <a:avLst/>
              <a:pathLst>
                <a:path w="1197139" h="191800">
                  <a:moveTo>
                    <a:pt x="0" y="191800"/>
                  </a:moveTo>
                  <a:lnTo>
                    <a:pt x="1197139" y="191800"/>
                  </a:lnTo>
                  <a:lnTo>
                    <a:pt x="1197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876609" y="1880278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647544" y="1836201"/>
              <a:ext cx="1434760" cy="191800"/>
            </a:xfrm>
            <a:custGeom>
              <a:avLst/>
              <a:pathLst>
                <a:path w="1434760" h="191800">
                  <a:moveTo>
                    <a:pt x="0" y="191800"/>
                  </a:moveTo>
                  <a:lnTo>
                    <a:pt x="1434760" y="191800"/>
                  </a:lnTo>
                  <a:lnTo>
                    <a:pt x="143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693264" y="1877882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4986484" y="3474431"/>
              <a:ext cx="1095820" cy="191800"/>
            </a:xfrm>
            <a:custGeom>
              <a:avLst/>
              <a:pathLst>
                <a:path w="1095820" h="191800">
                  <a:moveTo>
                    <a:pt x="0" y="191800"/>
                  </a:moveTo>
                  <a:lnTo>
                    <a:pt x="1095820" y="191800"/>
                  </a:lnTo>
                  <a:lnTo>
                    <a:pt x="1095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032204" y="3518508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3096489" y="1471660"/>
              <a:ext cx="2141344" cy="191800"/>
            </a:xfrm>
            <a:custGeom>
              <a:avLst/>
              <a:pathLst>
                <a:path w="2141344" h="191800">
                  <a:moveTo>
                    <a:pt x="0" y="191800"/>
                  </a:moveTo>
                  <a:lnTo>
                    <a:pt x="2141344" y="191800"/>
                  </a:lnTo>
                  <a:lnTo>
                    <a:pt x="214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846643" y="1513957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096489" y="3474431"/>
              <a:ext cx="2561046" cy="191800"/>
            </a:xfrm>
            <a:custGeom>
              <a:avLst/>
              <a:pathLst>
                <a:path w="2561046" h="191800">
                  <a:moveTo>
                    <a:pt x="0" y="191800"/>
                  </a:moveTo>
                  <a:lnTo>
                    <a:pt x="2561046" y="191800"/>
                  </a:lnTo>
                  <a:lnTo>
                    <a:pt x="25610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1512702" y="3488934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4717996" y="2947655"/>
              <a:ext cx="1364308" cy="191800"/>
            </a:xfrm>
            <a:custGeom>
              <a:avLst/>
              <a:pathLst>
                <a:path w="1364308" h="191800">
                  <a:moveTo>
                    <a:pt x="0" y="191800"/>
                  </a:moveTo>
                  <a:lnTo>
                    <a:pt x="1364308" y="191800"/>
                  </a:lnTo>
                  <a:lnTo>
                    <a:pt x="136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4763716" y="2962089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3096489" y="2362977"/>
              <a:ext cx="1340964" cy="191800"/>
            </a:xfrm>
            <a:custGeom>
              <a:avLst/>
              <a:pathLst>
                <a:path w="1340964" h="191800">
                  <a:moveTo>
                    <a:pt x="0" y="191800"/>
                  </a:moveTo>
                  <a:lnTo>
                    <a:pt x="1340964" y="191800"/>
                  </a:lnTo>
                  <a:lnTo>
                    <a:pt x="13409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2225420" y="2405274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3752805" y="1341557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3798525" y="1383238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2947655"/>
              <a:ext cx="1196926" cy="191800"/>
            </a:xfrm>
            <a:custGeom>
              <a:avLst/>
              <a:pathLst>
                <a:path w="1196926" h="191800">
                  <a:moveTo>
                    <a:pt x="0" y="191800"/>
                  </a:moveTo>
                  <a:lnTo>
                    <a:pt x="1196926" y="191800"/>
                  </a:lnTo>
                  <a:lnTo>
                    <a:pt x="11969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369458" y="2962157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4170880" y="1471660"/>
              <a:ext cx="1911424" cy="191800"/>
            </a:xfrm>
            <a:custGeom>
              <a:avLst/>
              <a:pathLst>
                <a:path w="1911424" h="191800">
                  <a:moveTo>
                    <a:pt x="0" y="191800"/>
                  </a:moveTo>
                  <a:lnTo>
                    <a:pt x="1911424" y="191800"/>
                  </a:lnTo>
                  <a:lnTo>
                    <a:pt x="1911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4216600" y="1513957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4073360" y="3838971"/>
              <a:ext cx="2008944" cy="191800"/>
            </a:xfrm>
            <a:custGeom>
              <a:avLst/>
              <a:pathLst>
                <a:path w="2008944" h="191800">
                  <a:moveTo>
                    <a:pt x="0" y="191800"/>
                  </a:moveTo>
                  <a:lnTo>
                    <a:pt x="2008944" y="191800"/>
                  </a:lnTo>
                  <a:lnTo>
                    <a:pt x="20089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4119080" y="3881269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900648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072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803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3534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28210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10552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68283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82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582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7265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4849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5751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40877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7924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95061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175511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9655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44739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45968" y="1751795"/>
              <a:ext cx="9368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44254" y="2444070"/>
              <a:ext cx="6385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00731" y="3136344"/>
              <a:ext cx="3820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57701" y="2963275"/>
              <a:ext cx="4251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88146" y="3309413"/>
              <a:ext cx="2946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40630" y="2097932"/>
              <a:ext cx="74218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98596" y="2271001"/>
              <a:ext cx="684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29002" y="2790207"/>
              <a:ext cx="4538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90935" y="1924864"/>
              <a:ext cx="7918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91273" y="3828618"/>
              <a:ext cx="19154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6481" y="2617138"/>
              <a:ext cx="46633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01639" y="3482481"/>
              <a:ext cx="2811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28969" y="3655550"/>
              <a:ext cx="253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72393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71891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7538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235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62803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615286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73252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03658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51736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6592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91137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7629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3626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868088"/>
              <a:ext cx="9286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963275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3041156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28618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06499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482481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751795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829676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617138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69501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18863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61935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62410" y="3863771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33815" y="3517633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8631" y="3322409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19000" y="2976218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804513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2652291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1442" y="2480641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61264" y="1959525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45684" y="1786948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291588"/>
              <a:ext cx="268246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513449"/>
              <a:ext cx="162577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400895"/>
              <a:ext cx="110813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3288342"/>
              <a:ext cx="663055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3066480"/>
              <a:ext cx="73772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3510203"/>
              <a:ext cx="51135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1957172"/>
              <a:ext cx="128796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2179034"/>
              <a:ext cx="1187373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2844619"/>
              <a:ext cx="787532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1735311"/>
              <a:ext cx="137420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4175788"/>
              <a:ext cx="33239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622757"/>
              <a:ext cx="809261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3732065"/>
              <a:ext cx="487941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3953926"/>
              <a:ext cx="44051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72027" y="1299146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339848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15210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15617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24084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24491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32959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33366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30740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31147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35177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35584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19647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20054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2186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2227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28521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28928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17428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17835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41833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42240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26303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26710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37396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37803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39614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40021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825774" y="4217359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884686" y="3997433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020515" y="3773636"/>
              <a:ext cx="235475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333650" y="3521563"/>
              <a:ext cx="204162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19583" y="3299701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071018" y="3077765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121248" y="2857764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113607" y="2664329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104951" y="2444402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969765" y="2190319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554436" y="1968457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68103" y="1776213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613" y="1555021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55937" y="1332490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5403109" y="4275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4053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3831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361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3388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3166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294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272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2500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227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2057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183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1613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1391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27381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97559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67738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837916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16368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2308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52487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665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51924" y="2203789"/>
              <a:ext cx="170494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Taste &amp; Flavor Vitamin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018991" y="204583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Vitamin Afterflavor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283731" y="2357152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Aroma Vitamin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311229" y="2183833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Stickiness/Tackiness on Tongue/Roof of Mouth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219528" y="2470037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Appearance Shine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136812" y="3997794"/>
              <a:ext cx="1735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Texture/Mouthfeel Slimminess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821898" y="2203789"/>
              <a:ext cx="15002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19%: Taste &amp; Flavor Salt 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528022" y="2361558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Aftertaste/Afterfeel Salt Aftertaste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Bitter Aftertaste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124398" y="3839948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Aroma Malt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567275" y="2183780"/>
              <a:ext cx="1144657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Aroma Oaty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137410" y="2339000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Aftertaste/Afterfeel Oaty Aftertflavor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423387" y="2027975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Taste &amp; Flavor Oaty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11%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4%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26%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25%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23%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937664" y="3365545"/>
              <a:ext cx="734780" cy="384457"/>
            </a:xfrm>
            <a:custGeom>
              <a:avLst/>
              <a:pathLst>
                <a:path w="734780" h="384457">
                  <a:moveTo>
                    <a:pt x="0" y="0"/>
                  </a:moveTo>
                  <a:lnTo>
                    <a:pt x="734780" y="38445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08016" y="2972246"/>
              <a:ext cx="729648" cy="393298"/>
            </a:xfrm>
            <a:custGeom>
              <a:avLst/>
              <a:pathLst>
                <a:path w="729648" h="393298">
                  <a:moveTo>
                    <a:pt x="729648" y="39329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2395" y="2972246"/>
              <a:ext cx="1275620" cy="57391"/>
            </a:xfrm>
            <a:custGeom>
              <a:avLst/>
              <a:pathLst>
                <a:path w="1275620" h="57391">
                  <a:moveTo>
                    <a:pt x="1275620" y="0"/>
                  </a:moveTo>
                  <a:lnTo>
                    <a:pt x="0" y="573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8016" y="2527442"/>
              <a:ext cx="366488" cy="444804"/>
            </a:xfrm>
            <a:custGeom>
              <a:avLst/>
              <a:pathLst>
                <a:path w="366488" h="444804">
                  <a:moveTo>
                    <a:pt x="0" y="444804"/>
                  </a:moveTo>
                  <a:lnTo>
                    <a:pt x="3664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70831" y="2305635"/>
              <a:ext cx="703673" cy="221806"/>
            </a:xfrm>
            <a:custGeom>
              <a:avLst/>
              <a:pathLst>
                <a:path w="703673" h="221806">
                  <a:moveTo>
                    <a:pt x="703673" y="22180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74504" y="2187075"/>
              <a:ext cx="852023" cy="340366"/>
            </a:xfrm>
            <a:custGeom>
              <a:avLst/>
              <a:pathLst>
                <a:path w="852023" h="340366">
                  <a:moveTo>
                    <a:pt x="0" y="340366"/>
                  </a:moveTo>
                  <a:lnTo>
                    <a:pt x="8520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19021" y="2016934"/>
              <a:ext cx="7506" cy="170141"/>
            </a:xfrm>
            <a:custGeom>
              <a:avLst/>
              <a:pathLst>
                <a:path w="7506" h="170141">
                  <a:moveTo>
                    <a:pt x="7506" y="170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426527" y="1878803"/>
              <a:ext cx="825455" cy="308272"/>
            </a:xfrm>
            <a:custGeom>
              <a:avLst/>
              <a:pathLst>
                <a:path w="825455" h="308272">
                  <a:moveTo>
                    <a:pt x="0" y="308272"/>
                  </a:moveTo>
                  <a:lnTo>
                    <a:pt x="8254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414747" y="2965814"/>
              <a:ext cx="517648" cy="63823"/>
            </a:xfrm>
            <a:custGeom>
              <a:avLst/>
              <a:pathLst>
                <a:path w="517648" h="63823">
                  <a:moveTo>
                    <a:pt x="517648" y="6382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92249" y="3029638"/>
              <a:ext cx="1140146" cy="67390"/>
            </a:xfrm>
            <a:custGeom>
              <a:avLst/>
              <a:pathLst>
                <a:path w="1140146" h="67390">
                  <a:moveTo>
                    <a:pt x="1140146" y="0"/>
                  </a:moveTo>
                  <a:lnTo>
                    <a:pt x="0" y="6739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10219" y="2223614"/>
              <a:ext cx="660611" cy="82020"/>
            </a:xfrm>
            <a:custGeom>
              <a:avLst/>
              <a:pathLst>
                <a:path w="660611" h="82020">
                  <a:moveTo>
                    <a:pt x="660611" y="8202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23128" y="2097600"/>
              <a:ext cx="247702" cy="208034"/>
            </a:xfrm>
            <a:custGeom>
              <a:avLst/>
              <a:pathLst>
                <a:path w="247702" h="208034">
                  <a:moveTo>
                    <a:pt x="247702" y="2080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72445" y="3750002"/>
              <a:ext cx="502692" cy="7267"/>
            </a:xfrm>
            <a:custGeom>
              <a:avLst/>
              <a:pathLst>
                <a:path w="502692" h="7267">
                  <a:moveTo>
                    <a:pt x="0" y="0"/>
                  </a:moveTo>
                  <a:lnTo>
                    <a:pt x="502692" y="72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672445" y="3750002"/>
              <a:ext cx="697685" cy="377565"/>
            </a:xfrm>
            <a:custGeom>
              <a:avLst/>
              <a:pathLst>
                <a:path w="697685" h="377565">
                  <a:moveTo>
                    <a:pt x="0" y="0"/>
                  </a:moveTo>
                  <a:lnTo>
                    <a:pt x="697685" y="37756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84856" y="3097028"/>
              <a:ext cx="607392" cy="130833"/>
            </a:xfrm>
            <a:custGeom>
              <a:avLst/>
              <a:pathLst>
                <a:path w="607392" h="130833">
                  <a:moveTo>
                    <a:pt x="607392" y="0"/>
                  </a:moveTo>
                  <a:lnTo>
                    <a:pt x="0" y="13083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39090" y="3049365"/>
              <a:ext cx="753158" cy="47662"/>
            </a:xfrm>
            <a:custGeom>
              <a:avLst/>
              <a:pathLst>
                <a:path w="753158" h="47662">
                  <a:moveTo>
                    <a:pt x="753158" y="476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51983" y="1840895"/>
              <a:ext cx="624903" cy="37907"/>
            </a:xfrm>
            <a:custGeom>
              <a:avLst/>
              <a:pathLst>
                <a:path w="624903" h="37907">
                  <a:moveTo>
                    <a:pt x="0" y="37907"/>
                  </a:moveTo>
                  <a:lnTo>
                    <a:pt x="6249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251983" y="1580736"/>
              <a:ext cx="540555" cy="298066"/>
            </a:xfrm>
            <a:custGeom>
              <a:avLst/>
              <a:pathLst>
                <a:path w="540555" h="298066">
                  <a:moveTo>
                    <a:pt x="0" y="298066"/>
                  </a:moveTo>
                  <a:lnTo>
                    <a:pt x="540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70130" y="4127568"/>
              <a:ext cx="1002976" cy="130792"/>
            </a:xfrm>
            <a:custGeom>
              <a:avLst/>
              <a:pathLst>
                <a:path w="1002976" h="130792">
                  <a:moveTo>
                    <a:pt x="0" y="0"/>
                  </a:moveTo>
                  <a:lnTo>
                    <a:pt x="1002976" y="1307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283383" y="4127568"/>
              <a:ext cx="86747" cy="334542"/>
            </a:xfrm>
            <a:custGeom>
              <a:avLst/>
              <a:pathLst>
                <a:path w="86747" h="334542">
                  <a:moveTo>
                    <a:pt x="86747" y="0"/>
                  </a:moveTo>
                  <a:lnTo>
                    <a:pt x="0" y="33454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83383" y="4462111"/>
              <a:ext cx="243705" cy="217954"/>
            </a:xfrm>
            <a:custGeom>
              <a:avLst/>
              <a:pathLst>
                <a:path w="243705" h="217954">
                  <a:moveTo>
                    <a:pt x="0" y="0"/>
                  </a:moveTo>
                  <a:lnTo>
                    <a:pt x="243705" y="21795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936756" y="4462111"/>
              <a:ext cx="346626" cy="195164"/>
            </a:xfrm>
            <a:custGeom>
              <a:avLst/>
              <a:pathLst>
                <a:path w="346626" h="195164">
                  <a:moveTo>
                    <a:pt x="346626" y="0"/>
                  </a:moveTo>
                  <a:lnTo>
                    <a:pt x="0" y="1951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92538" y="1354974"/>
              <a:ext cx="53329" cy="225761"/>
            </a:xfrm>
            <a:custGeom>
              <a:avLst/>
              <a:pathLst>
                <a:path w="53329" h="225761">
                  <a:moveTo>
                    <a:pt x="0" y="225761"/>
                  </a:moveTo>
                  <a:lnTo>
                    <a:pt x="533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92538" y="1440953"/>
              <a:ext cx="604217" cy="139782"/>
            </a:xfrm>
            <a:custGeom>
              <a:avLst/>
              <a:pathLst>
                <a:path w="604217" h="139782">
                  <a:moveTo>
                    <a:pt x="0" y="139782"/>
                  </a:moveTo>
                  <a:lnTo>
                    <a:pt x="6042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373107" y="4258360"/>
              <a:ext cx="495429" cy="170475"/>
            </a:xfrm>
            <a:custGeom>
              <a:avLst/>
              <a:pathLst>
                <a:path w="495429" h="170475">
                  <a:moveTo>
                    <a:pt x="0" y="0"/>
                  </a:moveTo>
                  <a:lnTo>
                    <a:pt x="495429" y="1704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373107" y="4258360"/>
              <a:ext cx="731802" cy="4208"/>
            </a:xfrm>
            <a:custGeom>
              <a:avLst/>
              <a:pathLst>
                <a:path w="731802" h="4208">
                  <a:moveTo>
                    <a:pt x="0" y="0"/>
                  </a:moveTo>
                  <a:lnTo>
                    <a:pt x="731802" y="42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91527" y="206599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845285" y="180929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007489" y="30177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905154" y="46256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7836935" y="43972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178618" y="219201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365154" y="140935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8073307" y="42309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814267" y="132337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153255" y="31962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495487" y="46484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83146" y="293421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87420" y="19853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143535" y="3725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865203" y="1953385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133581" y="1673318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01948" y="3083939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19781" y="4512623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164682" y="4458406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500701" y="2276989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089891" y="1469038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233736" y="4119843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344075" y="1207701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31519" y="3278768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590531" y="471090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814876" y="2798295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817747" y="2069098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81447" y="3784892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871031"/>
              <a:ext cx="637555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3621134"/>
              <a:ext cx="542939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2120927"/>
              <a:ext cx="768895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236619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240689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436537" y="390227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17698" y="3121885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521221" y="2400208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5687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55771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05856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0436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40520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90605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2021-04-16T10:03:26Z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