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Relationship Id="rId75" Type="http://schemas.openxmlformats.org/officeDocument/2006/relationships/slide" Target="slides/slide66.xml"/>
<Relationship Id="rId76" Type="http://schemas.openxmlformats.org/officeDocument/2006/relationships/slide" Target="slides/slide67.xml"/>
<Relationship Id="rId77" Type="http://schemas.openxmlformats.org/officeDocument/2006/relationships/slide" Target="slides/slide68.xml"/>
<Relationship Id="rId78" Type="http://schemas.openxmlformats.org/officeDocument/2006/relationships/slide" Target="slides/slide69.xml"/>
<Relationship Id="rId79" Type="http://schemas.openxmlformats.org/officeDocument/2006/relationships/slide" Target="slides/slide70.xml"/>
<Relationship Id="rId80" Type="http://schemas.openxmlformats.org/officeDocument/2006/relationships/slide" Target="slides/slide7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204130968e2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893231" y="3080836"/>
              <a:ext cx="150613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14%: JAR Melting: Wants More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028928" y="2971816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549902" y="3290926"/>
              <a:ext cx="16869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28%: JAR Sweetness: Wants More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881894" y="2815982"/>
              <a:ext cx="189772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Flavour Duration: Wants More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2046016" y="3399449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45-65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811347" y="2616127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Aroma Intensity: Wants More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666894" y="3598159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Chewiness: Wants More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757474" y="3706717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JAR Flavor Strength: Wants More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18-44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735377" y="2927549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489171" y="3292065"/>
              <a:ext cx="160860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Chewiness: Wants Less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066388" y="2809928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584960" y="3399603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Less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768540" y="3552482"/>
              <a:ext cx="142784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Melting: Wants Less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782690" y="2652370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Tartness: Wants Less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180981" y="2496628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JAR Sweetness: Wants Less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73%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27%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223334" y="2119879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223334" y="2902737"/>
              <a:ext cx="698476" cy="130476"/>
            </a:xfrm>
            <a:prstGeom prst="rect">
              <a:avLst/>
            </a:prstGeom>
            <a:solidFill>
              <a:srgbClr val="4FC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223334" y="3685595"/>
              <a:ext cx="698476" cy="130476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223334" y="3033214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223334" y="3163690"/>
              <a:ext cx="698476" cy="130476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223334" y="2772261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223334" y="3555119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223334" y="1858926"/>
              <a:ext cx="698476" cy="130476"/>
            </a:xfrm>
            <a:prstGeom prst="rect">
              <a:avLst/>
            </a:prstGeom>
            <a:solidFill>
              <a:srgbClr val="383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223334" y="1989403"/>
              <a:ext cx="698476" cy="130476"/>
            </a:xfrm>
            <a:prstGeom prst="rect">
              <a:avLst/>
            </a:prstGeom>
            <a:solidFill>
              <a:srgbClr val="0E0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223334" y="3816072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223334" y="2250355"/>
              <a:ext cx="698476" cy="130476"/>
            </a:xfrm>
            <a:prstGeom prst="rect">
              <a:avLst/>
            </a:prstGeom>
            <a:solidFill>
              <a:srgbClr val="52C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223334" y="3946548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223334" y="2511308"/>
              <a:ext cx="698476" cy="130476"/>
            </a:xfrm>
            <a:prstGeom prst="rect">
              <a:avLst/>
            </a:prstGeom>
            <a:solidFill>
              <a:srgbClr val="1F1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223334" y="2641784"/>
              <a:ext cx="698476" cy="130476"/>
            </a:xfrm>
            <a:prstGeom prst="rect">
              <a:avLst/>
            </a:prstGeom>
            <a:solidFill>
              <a:srgbClr val="57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223334" y="3424643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6223334" y="2380832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223334" y="3294166"/>
              <a:ext cx="698476" cy="130476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223334" y="1728450"/>
              <a:ext cx="698476" cy="130476"/>
            </a:xfrm>
            <a:prstGeom prst="rect">
              <a:avLst/>
            </a:prstGeom>
            <a:solidFill>
              <a:srgbClr val="3B4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7620287" y="2119879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620287" y="2902737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620287" y="3685595"/>
              <a:ext cx="698476" cy="130476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620287" y="3033214"/>
              <a:ext cx="698476" cy="130476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620287" y="3163690"/>
              <a:ext cx="698476" cy="130476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620287" y="2772261"/>
              <a:ext cx="698476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620287" y="3555119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620287" y="1858926"/>
              <a:ext cx="698476" cy="130476"/>
            </a:xfrm>
            <a:prstGeom prst="rect">
              <a:avLst/>
            </a:prstGeom>
            <a:solidFill>
              <a:srgbClr val="4E6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620287" y="1989403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620287" y="3816072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620287" y="2250355"/>
              <a:ext cx="698476" cy="130476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620287" y="3946548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620287" y="2511308"/>
              <a:ext cx="698476" cy="130476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20287" y="2641784"/>
              <a:ext cx="698476" cy="130476"/>
            </a:xfrm>
            <a:prstGeom prst="rect">
              <a:avLst/>
            </a:prstGeom>
            <a:solidFill>
              <a:srgbClr val="4C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620287" y="3424643"/>
              <a:ext cx="698476" cy="130476"/>
            </a:xfrm>
            <a:prstGeom prst="rect">
              <a:avLst/>
            </a:prstGeom>
            <a:solidFill>
              <a:srgbClr val="1E1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620287" y="2380832"/>
              <a:ext cx="698476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620287" y="3294166"/>
              <a:ext cx="698476" cy="130476"/>
            </a:xfrm>
            <a:prstGeom prst="rect">
              <a:avLst/>
            </a:prstGeom>
            <a:solidFill>
              <a:srgbClr val="2A2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20287" y="1728450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730954" y="2119879"/>
              <a:ext cx="698476" cy="130476"/>
            </a:xfrm>
            <a:prstGeom prst="rect">
              <a:avLst/>
            </a:prstGeom>
            <a:solidFill>
              <a:srgbClr val="232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730954" y="2902737"/>
              <a:ext cx="698476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730954" y="3685595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730954" y="3033214"/>
              <a:ext cx="698476" cy="130476"/>
            </a:xfrm>
            <a:prstGeom prst="rect">
              <a:avLst/>
            </a:prstGeom>
            <a:solidFill>
              <a:srgbClr val="393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730954" y="3163690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730954" y="2772261"/>
              <a:ext cx="698476" cy="130476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2730954" y="3555119"/>
              <a:ext cx="698476" cy="130476"/>
            </a:xfrm>
            <a:prstGeom prst="rect">
              <a:avLst/>
            </a:prstGeom>
            <a:solidFill>
              <a:srgbClr val="424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2730954" y="1858926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2730954" y="1989403"/>
              <a:ext cx="698476" cy="130476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730954" y="3816072"/>
              <a:ext cx="698476" cy="130476"/>
            </a:xfrm>
            <a:prstGeom prst="rect">
              <a:avLst/>
            </a:prstGeom>
            <a:solidFill>
              <a:srgbClr val="1B1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730954" y="2250355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730954" y="3946548"/>
              <a:ext cx="698476" cy="130476"/>
            </a:xfrm>
            <a:prstGeom prst="rect">
              <a:avLst/>
            </a:prstGeom>
            <a:solidFill>
              <a:srgbClr val="100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730954" y="2511308"/>
              <a:ext cx="698476" cy="130476"/>
            </a:xfrm>
            <a:prstGeom prst="rect">
              <a:avLst/>
            </a:prstGeom>
            <a:solidFill>
              <a:srgbClr val="57A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730954" y="2641784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730954" y="3424643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730954" y="2380832"/>
              <a:ext cx="698476" cy="130476"/>
            </a:xfrm>
            <a:prstGeom prst="rect">
              <a:avLst/>
            </a:prstGeom>
            <a:solidFill>
              <a:srgbClr val="3B4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730954" y="3294166"/>
              <a:ext cx="698476" cy="130476"/>
            </a:xfrm>
            <a:prstGeom prst="rect">
              <a:avLst/>
            </a:prstGeom>
            <a:solidFill>
              <a:srgbClr val="547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730954" y="1728450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524858" y="2119879"/>
              <a:ext cx="698476" cy="130476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524858" y="2902737"/>
              <a:ext cx="698476" cy="130476"/>
            </a:xfrm>
            <a:prstGeom prst="rect">
              <a:avLst/>
            </a:prstGeom>
            <a:solidFill>
              <a:srgbClr val="506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524858" y="3685595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524858" y="3033214"/>
              <a:ext cx="698476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524858" y="3163690"/>
              <a:ext cx="698476" cy="130476"/>
            </a:xfrm>
            <a:prstGeom prst="rect">
              <a:avLst/>
            </a:prstGeom>
            <a:solidFill>
              <a:srgbClr val="44D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524858" y="2772261"/>
              <a:ext cx="698476" cy="130476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524858" y="3555119"/>
              <a:ext cx="698476" cy="130476"/>
            </a:xfrm>
            <a:prstGeom prst="rect">
              <a:avLst/>
            </a:prstGeom>
            <a:solidFill>
              <a:srgbClr val="0B0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524858" y="1858926"/>
              <a:ext cx="698476" cy="130476"/>
            </a:xfrm>
            <a:prstGeom prst="rect">
              <a:avLst/>
            </a:prstGeom>
            <a:solidFill>
              <a:srgbClr val="43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524858" y="1989403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524858" y="3816072"/>
              <a:ext cx="698476" cy="130476"/>
            </a:xfrm>
            <a:prstGeom prst="rect">
              <a:avLst/>
            </a:prstGeom>
            <a:solidFill>
              <a:srgbClr val="090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524858" y="2250355"/>
              <a:ext cx="698476" cy="130476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524858" y="3946548"/>
              <a:ext cx="698476" cy="130476"/>
            </a:xfrm>
            <a:prstGeom prst="rect">
              <a:avLst/>
            </a:prstGeom>
            <a:solidFill>
              <a:srgbClr val="262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524858" y="2511308"/>
              <a:ext cx="698476" cy="130476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524858" y="2641784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524858" y="3424643"/>
              <a:ext cx="698476" cy="130476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524858" y="2380832"/>
              <a:ext cx="698476" cy="130476"/>
            </a:xfrm>
            <a:prstGeom prst="rect">
              <a:avLst/>
            </a:prstGeom>
            <a:solidFill>
              <a:srgbClr val="58A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524858" y="3294166"/>
              <a:ext cx="698476" cy="130476"/>
            </a:xfrm>
            <a:prstGeom prst="rect">
              <a:avLst/>
            </a:prstGeom>
            <a:solidFill>
              <a:srgbClr val="3F4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524858" y="1728450"/>
              <a:ext cx="698476" cy="130476"/>
            </a:xfrm>
            <a:prstGeom prst="rect">
              <a:avLst/>
            </a:prstGeom>
            <a:solidFill>
              <a:srgbClr val="4F6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127906" y="2119879"/>
              <a:ext cx="698476" cy="130476"/>
            </a:xfrm>
            <a:prstGeom prst="rect">
              <a:avLst/>
            </a:prstGeom>
            <a:solidFill>
              <a:srgbClr val="4DC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127906" y="2902737"/>
              <a:ext cx="698476" cy="130476"/>
            </a:xfrm>
            <a:prstGeom prst="rect">
              <a:avLst/>
            </a:prstGeom>
            <a:solidFill>
              <a:srgbClr val="58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127906" y="3685595"/>
              <a:ext cx="698476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127906" y="3033214"/>
              <a:ext cx="698476" cy="130476"/>
            </a:xfrm>
            <a:prstGeom prst="rect">
              <a:avLst/>
            </a:prstGeom>
            <a:solidFill>
              <a:srgbClr val="2BF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127906" y="3163690"/>
              <a:ext cx="698476" cy="130476"/>
            </a:xfrm>
            <a:prstGeom prst="rect">
              <a:avLst/>
            </a:prstGeom>
            <a:solidFill>
              <a:srgbClr val="38E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127906" y="2772261"/>
              <a:ext cx="698476" cy="130476"/>
            </a:xfrm>
            <a:prstGeom prst="rect">
              <a:avLst/>
            </a:prstGeom>
            <a:solidFill>
              <a:srgbClr val="4BD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127906" y="3555119"/>
              <a:ext cx="698476" cy="130476"/>
            </a:xfrm>
            <a:prstGeom prst="rect">
              <a:avLst/>
            </a:prstGeom>
            <a:solidFill>
              <a:srgbClr val="040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127906" y="1858926"/>
              <a:ext cx="698476" cy="130476"/>
            </a:xfrm>
            <a:prstGeom prst="rect">
              <a:avLst/>
            </a:prstGeom>
            <a:solidFill>
              <a:srgbClr val="26F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127906" y="1989403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127906" y="3816072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127906" y="2250355"/>
              <a:ext cx="698476" cy="130476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127906" y="3946548"/>
              <a:ext cx="698476" cy="130476"/>
            </a:xfrm>
            <a:prstGeom prst="rect">
              <a:avLst/>
            </a:prstGeom>
            <a:solidFill>
              <a:srgbClr val="131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127906" y="2511308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127906" y="2641784"/>
              <a:ext cx="698476" cy="130476"/>
            </a:xfrm>
            <a:prstGeom prst="rect">
              <a:avLst/>
            </a:prstGeom>
            <a:solidFill>
              <a:srgbClr val="4B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27906" y="3424643"/>
              <a:ext cx="698476" cy="130476"/>
            </a:xfrm>
            <a:prstGeom prst="rect">
              <a:avLst/>
            </a:prstGeom>
            <a:solidFill>
              <a:srgbClr val="1E1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27906" y="2380832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27906" y="3294166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27906" y="1728450"/>
              <a:ext cx="698476" cy="130476"/>
            </a:xfrm>
            <a:prstGeom prst="rect">
              <a:avLst/>
            </a:prstGeom>
            <a:solidFill>
              <a:srgbClr val="53B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6921811" y="2119879"/>
              <a:ext cx="698476" cy="130476"/>
            </a:xfrm>
            <a:prstGeom prst="rect">
              <a:avLst/>
            </a:prstGeom>
            <a:solidFill>
              <a:srgbClr val="0F0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6921811" y="2902737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6921811" y="3685595"/>
              <a:ext cx="698476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6921811" y="3033214"/>
              <a:ext cx="698476" cy="130476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6921811" y="3163690"/>
              <a:ext cx="698476" cy="130476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6921811" y="2772261"/>
              <a:ext cx="698476" cy="130476"/>
            </a:xfrm>
            <a:prstGeom prst="rect">
              <a:avLst/>
            </a:prstGeom>
            <a:solidFill>
              <a:srgbClr val="03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6921811" y="3555119"/>
              <a:ext cx="698476" cy="130476"/>
            </a:xfrm>
            <a:prstGeom prst="rect">
              <a:avLst/>
            </a:prstGeom>
            <a:solidFill>
              <a:srgbClr val="2E3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921811" y="1858926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6921811" y="1989403"/>
              <a:ext cx="698476" cy="130476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6921811" y="3816072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6921811" y="2250355"/>
              <a:ext cx="698476" cy="130476"/>
            </a:xfrm>
            <a:prstGeom prst="rect">
              <a:avLst/>
            </a:prstGeom>
            <a:solidFill>
              <a:srgbClr val="578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6921811" y="3946548"/>
              <a:ext cx="698476" cy="130476"/>
            </a:xfrm>
            <a:prstGeom prst="rect">
              <a:avLst/>
            </a:prstGeom>
            <a:solidFill>
              <a:srgbClr val="4DC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6921811" y="2511308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6921811" y="2641784"/>
              <a:ext cx="698476" cy="130476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6921811" y="3424643"/>
              <a:ext cx="698476" cy="130476"/>
            </a:xfrm>
            <a:prstGeom prst="rect">
              <a:avLst/>
            </a:prstGeom>
            <a:solidFill>
              <a:srgbClr val="282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6921811" y="2380832"/>
              <a:ext cx="698476" cy="130476"/>
            </a:xfrm>
            <a:prstGeom prst="rect">
              <a:avLst/>
            </a:prstGeom>
            <a:solidFill>
              <a:srgbClr val="495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6921811" y="3294166"/>
              <a:ext cx="698476" cy="130476"/>
            </a:xfrm>
            <a:prstGeom prst="rect">
              <a:avLst/>
            </a:prstGeom>
            <a:solidFill>
              <a:srgbClr val="383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6921811" y="1728450"/>
              <a:ext cx="698476" cy="130476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826382" y="2119879"/>
              <a:ext cx="698476" cy="130476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826382" y="2902737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6382" y="3685595"/>
              <a:ext cx="698476" cy="130476"/>
            </a:xfrm>
            <a:prstGeom prst="rect">
              <a:avLst/>
            </a:prstGeom>
            <a:solidFill>
              <a:srgbClr val="434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826382" y="3033214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826382" y="3163690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26382" y="2772261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826382" y="3555119"/>
              <a:ext cx="698476" cy="130476"/>
            </a:xfrm>
            <a:prstGeom prst="rect">
              <a:avLst/>
            </a:prstGeom>
            <a:solidFill>
              <a:srgbClr val="445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26382" y="1858926"/>
              <a:ext cx="698476" cy="130476"/>
            </a:xfrm>
            <a:prstGeom prst="rect">
              <a:avLst/>
            </a:prstGeom>
            <a:solidFill>
              <a:srgbClr val="58A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4826382" y="1989403"/>
              <a:ext cx="698476" cy="130476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4826382" y="3816072"/>
              <a:ext cx="698476" cy="130476"/>
            </a:xfrm>
            <a:prstGeom prst="rect">
              <a:avLst/>
            </a:prstGeom>
            <a:solidFill>
              <a:srgbClr val="589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4826382" y="2250355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4826382" y="3946548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4826382" y="2511308"/>
              <a:ext cx="698476" cy="130476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4826382" y="2641784"/>
              <a:ext cx="698476" cy="130476"/>
            </a:xfrm>
            <a:prstGeom prst="rect">
              <a:avLst/>
            </a:prstGeom>
            <a:solidFill>
              <a:srgbClr val="13F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826382" y="3424643"/>
              <a:ext cx="698476" cy="130476"/>
            </a:xfrm>
            <a:prstGeom prst="rect">
              <a:avLst/>
            </a:prstGeom>
            <a:solidFill>
              <a:srgbClr val="2C2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4826382" y="2380832"/>
              <a:ext cx="698476" cy="130476"/>
            </a:xfrm>
            <a:prstGeom prst="rect">
              <a:avLst/>
            </a:prstGeom>
            <a:solidFill>
              <a:srgbClr val="4E6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4826382" y="3294166"/>
              <a:ext cx="698476" cy="130476"/>
            </a:xfrm>
            <a:prstGeom prst="rect">
              <a:avLst/>
            </a:prstGeom>
            <a:solidFill>
              <a:srgbClr val="506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4826382" y="1728450"/>
              <a:ext cx="698476" cy="130476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429430" y="2119879"/>
              <a:ext cx="698476" cy="130476"/>
            </a:xfrm>
            <a:prstGeom prst="rect">
              <a:avLst/>
            </a:prstGeom>
            <a:solidFill>
              <a:srgbClr val="537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429430" y="2902737"/>
              <a:ext cx="698476" cy="130476"/>
            </a:xfrm>
            <a:prstGeom prst="rect">
              <a:avLst/>
            </a:prstGeom>
            <a:solidFill>
              <a:srgbClr val="52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429430" y="3685595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429430" y="3033214"/>
              <a:ext cx="698476" cy="130476"/>
            </a:xfrm>
            <a:prstGeom prst="rect">
              <a:avLst/>
            </a:prstGeom>
            <a:solidFill>
              <a:srgbClr val="568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429430" y="3163690"/>
              <a:ext cx="698476" cy="130476"/>
            </a:xfrm>
            <a:prstGeom prst="rect">
              <a:avLst/>
            </a:prstGeom>
            <a:solidFill>
              <a:srgbClr val="53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429430" y="2772261"/>
              <a:ext cx="698476" cy="130476"/>
            </a:xfrm>
            <a:prstGeom prst="rect">
              <a:avLst/>
            </a:prstGeom>
            <a:solidFill>
              <a:srgbClr val="34E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429430" y="3555119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429430" y="1858926"/>
              <a:ext cx="698476" cy="130476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429430" y="1989403"/>
              <a:ext cx="698476" cy="130476"/>
            </a:xfrm>
            <a:prstGeom prst="rect">
              <a:avLst/>
            </a:prstGeom>
            <a:solidFill>
              <a:srgbClr val="445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429430" y="3816072"/>
              <a:ext cx="698476" cy="130476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429430" y="2250355"/>
              <a:ext cx="698476" cy="130476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429430" y="3946548"/>
              <a:ext cx="698476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429430" y="2511308"/>
              <a:ext cx="698476" cy="130476"/>
            </a:xfrm>
            <a:prstGeom prst="rect">
              <a:avLst/>
            </a:prstGeom>
            <a:solidFill>
              <a:srgbClr val="57A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429430" y="2641784"/>
              <a:ext cx="698476" cy="130476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429430" y="3424643"/>
              <a:ext cx="698476" cy="130476"/>
            </a:xfrm>
            <a:prstGeom prst="rect">
              <a:avLst/>
            </a:prstGeom>
            <a:solidFill>
              <a:srgbClr val="1F1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429430" y="2380832"/>
              <a:ext cx="698476" cy="130476"/>
            </a:xfrm>
            <a:prstGeom prst="rect">
              <a:avLst/>
            </a:prstGeom>
            <a:solidFill>
              <a:srgbClr val="58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429430" y="3294166"/>
              <a:ext cx="698476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429430" y="1728450"/>
              <a:ext cx="698476" cy="130476"/>
            </a:xfrm>
            <a:prstGeom prst="rect">
              <a:avLst/>
            </a:prstGeom>
            <a:solidFill>
              <a:srgbClr val="3BE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6382189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6427909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6.89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7779141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7824861" y="1745096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6.73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2889808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2935528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7.76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5683713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29433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7.07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4286761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4332481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7.46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7080665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7126385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6.80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4985237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5030957" y="1745096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7.32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3588284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3634004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7.65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4050216" y="1256761"/>
              <a:ext cx="85385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6111860" y="1280990"/>
              <a:ext cx="9214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3283993" y="1421816"/>
              <a:ext cx="98934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542150" y="1397527"/>
              <a:ext cx="663892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7449698" y="1399075"/>
              <a:ext cx="103965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2456810" y="1564071"/>
              <a:ext cx="124676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4599715" y="1538353"/>
              <a:ext cx="115181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6752680" y="1538294"/>
              <a:ext cx="103673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174" name="pl173"/>
            <p:cNvSpPr/>
            <p:nvPr/>
          </p:nvSpPr>
          <p:spPr>
            <a:xfrm>
              <a:off x="308019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7866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47714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17562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87409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57257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27104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96952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060308" y="3941004"/>
              <a:ext cx="1538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14660" y="3836245"/>
              <a:ext cx="148381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934226" y="3681480"/>
              <a:ext cx="664249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832666" y="3573744"/>
              <a:ext cx="76581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629545" y="3443327"/>
              <a:ext cx="968930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758252" y="3312851"/>
              <a:ext cx="840224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55389" y="3158145"/>
              <a:ext cx="184308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121268" y="3027669"/>
              <a:ext cx="147720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744679" y="2922910"/>
              <a:ext cx="85379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927559" y="2766716"/>
              <a:ext cx="67091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1785279" y="2660410"/>
              <a:ext cx="81319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1703959" y="2529933"/>
              <a:ext cx="89451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049538" y="2376776"/>
              <a:ext cx="54893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002152" y="2268981"/>
              <a:ext cx="5963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1724319" y="2140052"/>
              <a:ext cx="87415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981673" y="1985346"/>
              <a:ext cx="61680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920832" y="1877551"/>
              <a:ext cx="6776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279924" y="172439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200" name="pl199"/>
            <p:cNvSpPr/>
            <p:nvPr/>
          </p:nvSpPr>
          <p:spPr>
            <a:xfrm>
              <a:off x="2626312" y="401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26312" y="3881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26312" y="3750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26312" y="3620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26312" y="34898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26312" y="3359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26312" y="3228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626312" y="3098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626312" y="2967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626312" y="2837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626312" y="2707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626312" y="2576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626312" y="244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626312" y="2315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626312" y="2185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626312" y="2054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626312" y="19241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626312" y="1793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220" name="pic2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353" y="4298839"/>
              <a:ext cx="1097280" cy="219455"/>
            </a:xfrm>
            <a:prstGeom prst="rect">
              <a:avLst/>
            </a:prstGeom>
          </p:spPr>
        </p:pic>
        <p:sp>
          <p:nvSpPr>
            <p:cNvPr id="221" name="tx220"/>
            <p:cNvSpPr/>
            <p:nvPr/>
          </p:nvSpPr>
          <p:spPr>
            <a:xfrm>
              <a:off x="652297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5871180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415809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4413083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225" name="pl224"/>
            <p:cNvSpPr/>
            <p:nvPr/>
          </p:nvSpPr>
          <p:spPr>
            <a:xfrm>
              <a:off x="663480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6087993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54118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63480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6087993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54118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9502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0565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9701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6977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6480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1746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7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37208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5341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5938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5617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880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387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4243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801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9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9230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3133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30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764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813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522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085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952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823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26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404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23257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0367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356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511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0144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8256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00046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410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25483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87500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4727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1511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400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217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7732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3351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4573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76459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66736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16488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8237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472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0565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3852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4866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76398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80072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9383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79146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0.412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012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7119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6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5527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39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3494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6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0753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1911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53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2198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814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0377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4945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5588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4290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8933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135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7091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854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2062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909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378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19797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3502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8368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86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8783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70875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6142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212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6420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65344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06187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733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8028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954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2874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56.8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8256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44502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876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73224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67562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91173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947908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01223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82436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3467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8855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62561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388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1594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362659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3319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29022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204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331756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6214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676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468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954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0.429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527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32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747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4834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942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510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3675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510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1004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0750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988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7066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3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31853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4643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9635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4676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7663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2689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512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469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3006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749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524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0069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53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1054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51460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6890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10780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9433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86126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3688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47621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04413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820996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04444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58272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2847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752280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6009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65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928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17774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4975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92103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1976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2238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04623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0350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54023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0587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5870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5884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968002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4240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31446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9675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0.012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255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7703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19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4793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797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4855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9884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95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2241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561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8054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684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3308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18910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4601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55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5730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555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7525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17607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3784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6725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4152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9748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91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866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4936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9641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23764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932734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33116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3896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441820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8299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77549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1533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258844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37978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8429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344401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913531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890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528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2642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892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0599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2947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31889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6862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28222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251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40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47030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417538" y="296342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0.267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1242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931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5814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434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9894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1572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19151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112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470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6701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0418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15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0359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92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1322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552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497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563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6691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076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4909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8526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70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5388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89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393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4200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46525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96799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4280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8256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10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68508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52.5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46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80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2353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95228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6902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89356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32619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8567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0597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0318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9741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2253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52951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06049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048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992239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55235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6597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3480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0.114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42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7200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3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5539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0212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84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2794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579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979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793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4102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15581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902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1148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2201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751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003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4492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966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399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11290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2006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159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16013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889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4271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977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822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7851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1563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915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9849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73495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07354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7461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8256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1821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3280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11304" y="314591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5134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2732" y="3936719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6369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011594" y="16248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4365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68247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7357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28572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53724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902629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2021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9337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6630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65400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5475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88052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51124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73567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3849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09763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4489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438325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0.326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3734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630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4229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7546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677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6357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8487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12104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2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3123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546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43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99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5356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4833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2740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15190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3249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5962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240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974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52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708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0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3133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331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192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0725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9078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5541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16405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7629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0803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2110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8916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3826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63821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569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76577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0807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777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5298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989052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93674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27403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724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7838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4964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7747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5081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2421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66790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23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372648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52599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12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0752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0.228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1104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8286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942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108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6560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5028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6893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2294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0838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284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2604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421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4119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58655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547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12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640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84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6645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805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6908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911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337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1457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7848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232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954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570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6206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85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82045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6422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0946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626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4271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73.7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8288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1778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81801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3851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795545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86535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039949" y="16846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08195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465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17448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185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179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33985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44209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87110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238265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6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4882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04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74032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19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0.017 if recommended adjustments made.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428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658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6977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411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7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3720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5938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8800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387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923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3133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650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813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085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208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61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570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404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62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926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511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452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8256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410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25483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4727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400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217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4573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66736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184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472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3852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7426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95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040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9383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012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428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658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393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411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61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53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4945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1351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650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208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864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6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7087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570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212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62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926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733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452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954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8256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876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67562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947908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8855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388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184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7426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204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95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6214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040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468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527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428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74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658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411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510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510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0750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3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3185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963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4676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26899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650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469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7490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74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208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1054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6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5146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570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10780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62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926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452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04413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04444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2847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65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928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4975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92103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2238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184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0350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7426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5884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95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968002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040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31446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428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191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658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411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4855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95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561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55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88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650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1760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208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91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6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866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570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4936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62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926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452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3896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8299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1533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37978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890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528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892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184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2947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7426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251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95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40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040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47030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428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5814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658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411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1572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1127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156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552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650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563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208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70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6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89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570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62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926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87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452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10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46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2353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6902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0597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184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9741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7426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048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95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55235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040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428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428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3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658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411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84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579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979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90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2201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650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1129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208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977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6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7851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570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915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62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926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87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452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1821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11304" y="314591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5134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6369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4365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7357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2021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184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6630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7426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51124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95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3849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040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4489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373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428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658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7546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411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848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2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546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995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4833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15190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3249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650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52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0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208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3318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6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1925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570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9078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62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926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0803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452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3826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569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0807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5298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93674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724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7838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184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7426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23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95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372648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040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12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719448" y="3519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674003" y="34394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8045223" y="2012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920494" y="3350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741130" y="2362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319933" y="3973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539684" y="27986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264888" y="2408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698829" y="1800313"/>
              <a:ext cx="6371220" cy="2362934"/>
            </a:xfrm>
            <a:custGeom>
              <a:avLst/>
              <a:pathLst>
                <a:path w="6371220" h="2362934">
                  <a:moveTo>
                    <a:pt x="0" y="1530075"/>
                  </a:moveTo>
                  <a:lnTo>
                    <a:pt x="80648" y="1517470"/>
                  </a:lnTo>
                  <a:lnTo>
                    <a:pt x="161296" y="1504796"/>
                  </a:lnTo>
                  <a:lnTo>
                    <a:pt x="241945" y="1492048"/>
                  </a:lnTo>
                  <a:lnTo>
                    <a:pt x="322593" y="1479223"/>
                  </a:lnTo>
                  <a:lnTo>
                    <a:pt x="403241" y="1466317"/>
                  </a:lnTo>
                  <a:lnTo>
                    <a:pt x="483890" y="1453326"/>
                  </a:lnTo>
                  <a:lnTo>
                    <a:pt x="564538" y="1440245"/>
                  </a:lnTo>
                  <a:lnTo>
                    <a:pt x="645186" y="1427071"/>
                  </a:lnTo>
                  <a:lnTo>
                    <a:pt x="725835" y="1413799"/>
                  </a:lnTo>
                  <a:lnTo>
                    <a:pt x="806483" y="1400423"/>
                  </a:lnTo>
                  <a:lnTo>
                    <a:pt x="887131" y="1386939"/>
                  </a:lnTo>
                  <a:lnTo>
                    <a:pt x="967780" y="1373341"/>
                  </a:lnTo>
                  <a:lnTo>
                    <a:pt x="1048428" y="1359623"/>
                  </a:lnTo>
                  <a:lnTo>
                    <a:pt x="1129077" y="1345780"/>
                  </a:lnTo>
                  <a:lnTo>
                    <a:pt x="1209725" y="1331805"/>
                  </a:lnTo>
                  <a:lnTo>
                    <a:pt x="1290373" y="1317691"/>
                  </a:lnTo>
                  <a:lnTo>
                    <a:pt x="1371022" y="1303433"/>
                  </a:lnTo>
                  <a:lnTo>
                    <a:pt x="1451670" y="1289024"/>
                  </a:lnTo>
                  <a:lnTo>
                    <a:pt x="1532318" y="1274455"/>
                  </a:lnTo>
                  <a:lnTo>
                    <a:pt x="1612967" y="1259721"/>
                  </a:lnTo>
                  <a:lnTo>
                    <a:pt x="1693615" y="1244813"/>
                  </a:lnTo>
                  <a:lnTo>
                    <a:pt x="1774263" y="1229724"/>
                  </a:lnTo>
                  <a:lnTo>
                    <a:pt x="1854912" y="1214446"/>
                  </a:lnTo>
                  <a:lnTo>
                    <a:pt x="1935560" y="1198972"/>
                  </a:lnTo>
                  <a:lnTo>
                    <a:pt x="2016209" y="1183294"/>
                  </a:lnTo>
                  <a:lnTo>
                    <a:pt x="2096857" y="1167403"/>
                  </a:lnTo>
                  <a:lnTo>
                    <a:pt x="2177505" y="1151293"/>
                  </a:lnTo>
                  <a:lnTo>
                    <a:pt x="2258154" y="1134956"/>
                  </a:lnTo>
                  <a:lnTo>
                    <a:pt x="2338802" y="1118386"/>
                  </a:lnTo>
                  <a:lnTo>
                    <a:pt x="2419450" y="1101574"/>
                  </a:lnTo>
                  <a:lnTo>
                    <a:pt x="2500099" y="1084514"/>
                  </a:lnTo>
                  <a:lnTo>
                    <a:pt x="2580747" y="1067202"/>
                  </a:lnTo>
                  <a:lnTo>
                    <a:pt x="2661395" y="1049630"/>
                  </a:lnTo>
                  <a:lnTo>
                    <a:pt x="2742044" y="1031795"/>
                  </a:lnTo>
                  <a:lnTo>
                    <a:pt x="2822692" y="1013692"/>
                  </a:lnTo>
                  <a:lnTo>
                    <a:pt x="2903341" y="995318"/>
                  </a:lnTo>
                  <a:lnTo>
                    <a:pt x="2983989" y="976670"/>
                  </a:lnTo>
                  <a:lnTo>
                    <a:pt x="3064637" y="957746"/>
                  </a:lnTo>
                  <a:lnTo>
                    <a:pt x="3145286" y="938547"/>
                  </a:lnTo>
                  <a:lnTo>
                    <a:pt x="3225934" y="919070"/>
                  </a:lnTo>
                  <a:lnTo>
                    <a:pt x="3306582" y="899319"/>
                  </a:lnTo>
                  <a:lnTo>
                    <a:pt x="3387231" y="879294"/>
                  </a:lnTo>
                  <a:lnTo>
                    <a:pt x="3467879" y="858997"/>
                  </a:lnTo>
                  <a:lnTo>
                    <a:pt x="3548527" y="838433"/>
                  </a:lnTo>
                  <a:lnTo>
                    <a:pt x="3629176" y="817605"/>
                  </a:lnTo>
                  <a:lnTo>
                    <a:pt x="3709824" y="796519"/>
                  </a:lnTo>
                  <a:lnTo>
                    <a:pt x="3790473" y="775179"/>
                  </a:lnTo>
                  <a:lnTo>
                    <a:pt x="3871121" y="753592"/>
                  </a:lnTo>
                  <a:lnTo>
                    <a:pt x="3951769" y="731764"/>
                  </a:lnTo>
                  <a:lnTo>
                    <a:pt x="4032418" y="709703"/>
                  </a:lnTo>
                  <a:lnTo>
                    <a:pt x="4113066" y="687414"/>
                  </a:lnTo>
                  <a:lnTo>
                    <a:pt x="4193714" y="664906"/>
                  </a:lnTo>
                  <a:lnTo>
                    <a:pt x="4274363" y="642187"/>
                  </a:lnTo>
                  <a:lnTo>
                    <a:pt x="4355011" y="619263"/>
                  </a:lnTo>
                  <a:lnTo>
                    <a:pt x="4435659" y="596143"/>
                  </a:lnTo>
                  <a:lnTo>
                    <a:pt x="4516308" y="572834"/>
                  </a:lnTo>
                  <a:lnTo>
                    <a:pt x="4596956" y="549345"/>
                  </a:lnTo>
                  <a:lnTo>
                    <a:pt x="4677605" y="525682"/>
                  </a:lnTo>
                  <a:lnTo>
                    <a:pt x="4758253" y="501853"/>
                  </a:lnTo>
                  <a:lnTo>
                    <a:pt x="4838901" y="477866"/>
                  </a:lnTo>
                  <a:lnTo>
                    <a:pt x="4919550" y="453727"/>
                  </a:lnTo>
                  <a:lnTo>
                    <a:pt x="5000198" y="429444"/>
                  </a:lnTo>
                  <a:lnTo>
                    <a:pt x="5080846" y="405022"/>
                  </a:lnTo>
                  <a:lnTo>
                    <a:pt x="5161495" y="380469"/>
                  </a:lnTo>
                  <a:lnTo>
                    <a:pt x="5242143" y="355791"/>
                  </a:lnTo>
                  <a:lnTo>
                    <a:pt x="5322791" y="330993"/>
                  </a:lnTo>
                  <a:lnTo>
                    <a:pt x="5403440" y="306081"/>
                  </a:lnTo>
                  <a:lnTo>
                    <a:pt x="5484088" y="281061"/>
                  </a:lnTo>
                  <a:lnTo>
                    <a:pt x="5564737" y="255937"/>
                  </a:lnTo>
                  <a:lnTo>
                    <a:pt x="5645385" y="230716"/>
                  </a:lnTo>
                  <a:lnTo>
                    <a:pt x="5726033" y="205400"/>
                  </a:lnTo>
                  <a:lnTo>
                    <a:pt x="5806682" y="179996"/>
                  </a:lnTo>
                  <a:lnTo>
                    <a:pt x="5887330" y="154506"/>
                  </a:lnTo>
                  <a:lnTo>
                    <a:pt x="5967978" y="128936"/>
                  </a:lnTo>
                  <a:lnTo>
                    <a:pt x="6048627" y="103289"/>
                  </a:lnTo>
                  <a:lnTo>
                    <a:pt x="6129275" y="77568"/>
                  </a:lnTo>
                  <a:lnTo>
                    <a:pt x="6209923" y="51778"/>
                  </a:lnTo>
                  <a:lnTo>
                    <a:pt x="6290572" y="25920"/>
                  </a:lnTo>
                  <a:lnTo>
                    <a:pt x="6371220" y="0"/>
                  </a:lnTo>
                  <a:lnTo>
                    <a:pt x="6371220" y="859911"/>
                  </a:lnTo>
                  <a:lnTo>
                    <a:pt x="6290572" y="872384"/>
                  </a:lnTo>
                  <a:lnTo>
                    <a:pt x="6209923" y="884921"/>
                  </a:lnTo>
                  <a:lnTo>
                    <a:pt x="6129275" y="897524"/>
                  </a:lnTo>
                  <a:lnTo>
                    <a:pt x="6048627" y="910197"/>
                  </a:lnTo>
                  <a:lnTo>
                    <a:pt x="5967978" y="922943"/>
                  </a:lnTo>
                  <a:lnTo>
                    <a:pt x="5887330" y="935766"/>
                  </a:lnTo>
                  <a:lnTo>
                    <a:pt x="5806682" y="948671"/>
                  </a:lnTo>
                  <a:lnTo>
                    <a:pt x="5726033" y="961660"/>
                  </a:lnTo>
                  <a:lnTo>
                    <a:pt x="5645385" y="974738"/>
                  </a:lnTo>
                  <a:lnTo>
                    <a:pt x="5564737" y="987910"/>
                  </a:lnTo>
                  <a:lnTo>
                    <a:pt x="5484088" y="1001180"/>
                  </a:lnTo>
                  <a:lnTo>
                    <a:pt x="5403440" y="1014553"/>
                  </a:lnTo>
                  <a:lnTo>
                    <a:pt x="5322791" y="1028035"/>
                  </a:lnTo>
                  <a:lnTo>
                    <a:pt x="5242143" y="1041631"/>
                  </a:lnTo>
                  <a:lnTo>
                    <a:pt x="5161495" y="1055346"/>
                  </a:lnTo>
                  <a:lnTo>
                    <a:pt x="5080846" y="1069187"/>
                  </a:lnTo>
                  <a:lnTo>
                    <a:pt x="5000198" y="1083159"/>
                  </a:lnTo>
                  <a:lnTo>
                    <a:pt x="4919550" y="1097269"/>
                  </a:lnTo>
                  <a:lnTo>
                    <a:pt x="4838901" y="1111524"/>
                  </a:lnTo>
                  <a:lnTo>
                    <a:pt x="4758253" y="1125930"/>
                  </a:lnTo>
                  <a:lnTo>
                    <a:pt x="4677605" y="1140495"/>
                  </a:lnTo>
                  <a:lnTo>
                    <a:pt x="4596956" y="1155226"/>
                  </a:lnTo>
                  <a:lnTo>
                    <a:pt x="4516308" y="1170130"/>
                  </a:lnTo>
                  <a:lnTo>
                    <a:pt x="4435659" y="1185215"/>
                  </a:lnTo>
                  <a:lnTo>
                    <a:pt x="4355011" y="1200489"/>
                  </a:lnTo>
                  <a:lnTo>
                    <a:pt x="4274363" y="1215959"/>
                  </a:lnTo>
                  <a:lnTo>
                    <a:pt x="4193714" y="1231633"/>
                  </a:lnTo>
                  <a:lnTo>
                    <a:pt x="4113066" y="1247519"/>
                  </a:lnTo>
                  <a:lnTo>
                    <a:pt x="4032418" y="1263624"/>
                  </a:lnTo>
                  <a:lnTo>
                    <a:pt x="3951769" y="1279956"/>
                  </a:lnTo>
                  <a:lnTo>
                    <a:pt x="3871121" y="1296521"/>
                  </a:lnTo>
                  <a:lnTo>
                    <a:pt x="3790473" y="1313328"/>
                  </a:lnTo>
                  <a:lnTo>
                    <a:pt x="3709824" y="1330382"/>
                  </a:lnTo>
                  <a:lnTo>
                    <a:pt x="3629176" y="1347689"/>
                  </a:lnTo>
                  <a:lnTo>
                    <a:pt x="3548527" y="1365255"/>
                  </a:lnTo>
                  <a:lnTo>
                    <a:pt x="3467879" y="1383085"/>
                  </a:lnTo>
                  <a:lnTo>
                    <a:pt x="3387231" y="1401182"/>
                  </a:lnTo>
                  <a:lnTo>
                    <a:pt x="3306582" y="1419550"/>
                  </a:lnTo>
                  <a:lnTo>
                    <a:pt x="3225934" y="1438192"/>
                  </a:lnTo>
                  <a:lnTo>
                    <a:pt x="3145286" y="1457110"/>
                  </a:lnTo>
                  <a:lnTo>
                    <a:pt x="3064637" y="1476304"/>
                  </a:lnTo>
                  <a:lnTo>
                    <a:pt x="2983989" y="1495774"/>
                  </a:lnTo>
                  <a:lnTo>
                    <a:pt x="2903341" y="1515520"/>
                  </a:lnTo>
                  <a:lnTo>
                    <a:pt x="2822692" y="1535539"/>
                  </a:lnTo>
                  <a:lnTo>
                    <a:pt x="2742044" y="1555830"/>
                  </a:lnTo>
                  <a:lnTo>
                    <a:pt x="2661395" y="1576388"/>
                  </a:lnTo>
                  <a:lnTo>
                    <a:pt x="2580747" y="1597210"/>
                  </a:lnTo>
                  <a:lnTo>
                    <a:pt x="2500099" y="1618291"/>
                  </a:lnTo>
                  <a:lnTo>
                    <a:pt x="2419450" y="1639625"/>
                  </a:lnTo>
                  <a:lnTo>
                    <a:pt x="2338802" y="1661207"/>
                  </a:lnTo>
                  <a:lnTo>
                    <a:pt x="2258154" y="1683030"/>
                  </a:lnTo>
                  <a:lnTo>
                    <a:pt x="2177505" y="1705087"/>
                  </a:lnTo>
                  <a:lnTo>
                    <a:pt x="2096857" y="1727370"/>
                  </a:lnTo>
                  <a:lnTo>
                    <a:pt x="2016209" y="1749874"/>
                  </a:lnTo>
                  <a:lnTo>
                    <a:pt x="1935560" y="1772589"/>
                  </a:lnTo>
                  <a:lnTo>
                    <a:pt x="1854912" y="1795508"/>
                  </a:lnTo>
                  <a:lnTo>
                    <a:pt x="1774263" y="1818624"/>
                  </a:lnTo>
                  <a:lnTo>
                    <a:pt x="1693615" y="1841929"/>
                  </a:lnTo>
                  <a:lnTo>
                    <a:pt x="1612967" y="1865415"/>
                  </a:lnTo>
                  <a:lnTo>
                    <a:pt x="1532318" y="1889074"/>
                  </a:lnTo>
                  <a:lnTo>
                    <a:pt x="1451670" y="1912899"/>
                  </a:lnTo>
                  <a:lnTo>
                    <a:pt x="1371022" y="1936883"/>
                  </a:lnTo>
                  <a:lnTo>
                    <a:pt x="1290373" y="1961018"/>
                  </a:lnTo>
                  <a:lnTo>
                    <a:pt x="1209725" y="1985299"/>
                  </a:lnTo>
                  <a:lnTo>
                    <a:pt x="1129077" y="2009717"/>
                  </a:lnTo>
                  <a:lnTo>
                    <a:pt x="1048428" y="2034268"/>
                  </a:lnTo>
                  <a:lnTo>
                    <a:pt x="967780" y="2058944"/>
                  </a:lnTo>
                  <a:lnTo>
                    <a:pt x="887131" y="2083739"/>
                  </a:lnTo>
                  <a:lnTo>
                    <a:pt x="806483" y="2108648"/>
                  </a:lnTo>
                  <a:lnTo>
                    <a:pt x="725835" y="2133666"/>
                  </a:lnTo>
                  <a:lnTo>
                    <a:pt x="645186" y="2158788"/>
                  </a:lnTo>
                  <a:lnTo>
                    <a:pt x="564538" y="2184007"/>
                  </a:lnTo>
                  <a:lnTo>
                    <a:pt x="483890" y="2209321"/>
                  </a:lnTo>
                  <a:lnTo>
                    <a:pt x="403241" y="2234723"/>
                  </a:lnTo>
                  <a:lnTo>
                    <a:pt x="322593" y="2260211"/>
                  </a:lnTo>
                  <a:lnTo>
                    <a:pt x="241945" y="2285780"/>
                  </a:lnTo>
                  <a:lnTo>
                    <a:pt x="161296" y="2311425"/>
                  </a:lnTo>
                  <a:lnTo>
                    <a:pt x="80648" y="2337144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98829" y="1800313"/>
              <a:ext cx="6371220" cy="1530075"/>
            </a:xfrm>
            <a:custGeom>
              <a:avLst/>
              <a:pathLst>
                <a:path w="6371220" h="1530075">
                  <a:moveTo>
                    <a:pt x="0" y="1530075"/>
                  </a:moveTo>
                  <a:lnTo>
                    <a:pt x="80648" y="1517470"/>
                  </a:lnTo>
                  <a:lnTo>
                    <a:pt x="161296" y="1504796"/>
                  </a:lnTo>
                  <a:lnTo>
                    <a:pt x="241945" y="1492048"/>
                  </a:lnTo>
                  <a:lnTo>
                    <a:pt x="322593" y="1479223"/>
                  </a:lnTo>
                  <a:lnTo>
                    <a:pt x="403241" y="1466317"/>
                  </a:lnTo>
                  <a:lnTo>
                    <a:pt x="483890" y="1453326"/>
                  </a:lnTo>
                  <a:lnTo>
                    <a:pt x="564538" y="1440245"/>
                  </a:lnTo>
                  <a:lnTo>
                    <a:pt x="645186" y="1427071"/>
                  </a:lnTo>
                  <a:lnTo>
                    <a:pt x="725835" y="1413799"/>
                  </a:lnTo>
                  <a:lnTo>
                    <a:pt x="806483" y="1400423"/>
                  </a:lnTo>
                  <a:lnTo>
                    <a:pt x="887131" y="1386939"/>
                  </a:lnTo>
                  <a:lnTo>
                    <a:pt x="967780" y="1373341"/>
                  </a:lnTo>
                  <a:lnTo>
                    <a:pt x="1048428" y="1359623"/>
                  </a:lnTo>
                  <a:lnTo>
                    <a:pt x="1129077" y="1345780"/>
                  </a:lnTo>
                  <a:lnTo>
                    <a:pt x="1209725" y="1331805"/>
                  </a:lnTo>
                  <a:lnTo>
                    <a:pt x="1290373" y="1317691"/>
                  </a:lnTo>
                  <a:lnTo>
                    <a:pt x="1371022" y="1303433"/>
                  </a:lnTo>
                  <a:lnTo>
                    <a:pt x="1451670" y="1289024"/>
                  </a:lnTo>
                  <a:lnTo>
                    <a:pt x="1532318" y="1274455"/>
                  </a:lnTo>
                  <a:lnTo>
                    <a:pt x="1612967" y="1259721"/>
                  </a:lnTo>
                  <a:lnTo>
                    <a:pt x="1693615" y="1244813"/>
                  </a:lnTo>
                  <a:lnTo>
                    <a:pt x="1774263" y="1229724"/>
                  </a:lnTo>
                  <a:lnTo>
                    <a:pt x="1854912" y="1214446"/>
                  </a:lnTo>
                  <a:lnTo>
                    <a:pt x="1935560" y="1198972"/>
                  </a:lnTo>
                  <a:lnTo>
                    <a:pt x="2016209" y="1183294"/>
                  </a:lnTo>
                  <a:lnTo>
                    <a:pt x="2096857" y="1167403"/>
                  </a:lnTo>
                  <a:lnTo>
                    <a:pt x="2177505" y="1151293"/>
                  </a:lnTo>
                  <a:lnTo>
                    <a:pt x="2258154" y="1134956"/>
                  </a:lnTo>
                  <a:lnTo>
                    <a:pt x="2338802" y="1118386"/>
                  </a:lnTo>
                  <a:lnTo>
                    <a:pt x="2419450" y="1101574"/>
                  </a:lnTo>
                  <a:lnTo>
                    <a:pt x="2500099" y="1084514"/>
                  </a:lnTo>
                  <a:lnTo>
                    <a:pt x="2580747" y="1067202"/>
                  </a:lnTo>
                  <a:lnTo>
                    <a:pt x="2661395" y="1049630"/>
                  </a:lnTo>
                  <a:lnTo>
                    <a:pt x="2742044" y="1031795"/>
                  </a:lnTo>
                  <a:lnTo>
                    <a:pt x="2822692" y="1013692"/>
                  </a:lnTo>
                  <a:lnTo>
                    <a:pt x="2903341" y="995318"/>
                  </a:lnTo>
                  <a:lnTo>
                    <a:pt x="2983989" y="976670"/>
                  </a:lnTo>
                  <a:lnTo>
                    <a:pt x="3064637" y="957746"/>
                  </a:lnTo>
                  <a:lnTo>
                    <a:pt x="3145286" y="938547"/>
                  </a:lnTo>
                  <a:lnTo>
                    <a:pt x="3225934" y="919070"/>
                  </a:lnTo>
                  <a:lnTo>
                    <a:pt x="3306582" y="899319"/>
                  </a:lnTo>
                  <a:lnTo>
                    <a:pt x="3387231" y="879294"/>
                  </a:lnTo>
                  <a:lnTo>
                    <a:pt x="3467879" y="858997"/>
                  </a:lnTo>
                  <a:lnTo>
                    <a:pt x="3548527" y="838433"/>
                  </a:lnTo>
                  <a:lnTo>
                    <a:pt x="3629176" y="817605"/>
                  </a:lnTo>
                  <a:lnTo>
                    <a:pt x="3709824" y="796519"/>
                  </a:lnTo>
                  <a:lnTo>
                    <a:pt x="3790473" y="775179"/>
                  </a:lnTo>
                  <a:lnTo>
                    <a:pt x="3871121" y="753592"/>
                  </a:lnTo>
                  <a:lnTo>
                    <a:pt x="3951769" y="731764"/>
                  </a:lnTo>
                  <a:lnTo>
                    <a:pt x="4032418" y="709703"/>
                  </a:lnTo>
                  <a:lnTo>
                    <a:pt x="4113066" y="687414"/>
                  </a:lnTo>
                  <a:lnTo>
                    <a:pt x="4193714" y="664906"/>
                  </a:lnTo>
                  <a:lnTo>
                    <a:pt x="4274363" y="642187"/>
                  </a:lnTo>
                  <a:lnTo>
                    <a:pt x="4355011" y="619263"/>
                  </a:lnTo>
                  <a:lnTo>
                    <a:pt x="4435659" y="596143"/>
                  </a:lnTo>
                  <a:lnTo>
                    <a:pt x="4516308" y="572834"/>
                  </a:lnTo>
                  <a:lnTo>
                    <a:pt x="4596956" y="549345"/>
                  </a:lnTo>
                  <a:lnTo>
                    <a:pt x="4677605" y="525682"/>
                  </a:lnTo>
                  <a:lnTo>
                    <a:pt x="4758253" y="501853"/>
                  </a:lnTo>
                  <a:lnTo>
                    <a:pt x="4838901" y="477866"/>
                  </a:lnTo>
                  <a:lnTo>
                    <a:pt x="4919550" y="453727"/>
                  </a:lnTo>
                  <a:lnTo>
                    <a:pt x="5000198" y="429444"/>
                  </a:lnTo>
                  <a:lnTo>
                    <a:pt x="5080846" y="405022"/>
                  </a:lnTo>
                  <a:lnTo>
                    <a:pt x="5161495" y="380469"/>
                  </a:lnTo>
                  <a:lnTo>
                    <a:pt x="5242143" y="355791"/>
                  </a:lnTo>
                  <a:lnTo>
                    <a:pt x="5322791" y="330993"/>
                  </a:lnTo>
                  <a:lnTo>
                    <a:pt x="5403440" y="306081"/>
                  </a:lnTo>
                  <a:lnTo>
                    <a:pt x="5484088" y="281061"/>
                  </a:lnTo>
                  <a:lnTo>
                    <a:pt x="5564737" y="255937"/>
                  </a:lnTo>
                  <a:lnTo>
                    <a:pt x="5645385" y="230716"/>
                  </a:lnTo>
                  <a:lnTo>
                    <a:pt x="5726033" y="205400"/>
                  </a:lnTo>
                  <a:lnTo>
                    <a:pt x="5806682" y="179996"/>
                  </a:lnTo>
                  <a:lnTo>
                    <a:pt x="5887330" y="154506"/>
                  </a:lnTo>
                  <a:lnTo>
                    <a:pt x="5967978" y="128936"/>
                  </a:lnTo>
                  <a:lnTo>
                    <a:pt x="6048627" y="103289"/>
                  </a:lnTo>
                  <a:lnTo>
                    <a:pt x="6129275" y="77568"/>
                  </a:lnTo>
                  <a:lnTo>
                    <a:pt x="6209923" y="51778"/>
                  </a:lnTo>
                  <a:lnTo>
                    <a:pt x="6290572" y="25920"/>
                  </a:lnTo>
                  <a:lnTo>
                    <a:pt x="63712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98829" y="2660225"/>
              <a:ext cx="6371220" cy="1503022"/>
            </a:xfrm>
            <a:custGeom>
              <a:avLst/>
              <a:pathLst>
                <a:path w="6371220" h="1503022">
                  <a:moveTo>
                    <a:pt x="6371220" y="0"/>
                  </a:moveTo>
                  <a:lnTo>
                    <a:pt x="6290572" y="12472"/>
                  </a:lnTo>
                  <a:lnTo>
                    <a:pt x="6209923" y="25009"/>
                  </a:lnTo>
                  <a:lnTo>
                    <a:pt x="6129275" y="37612"/>
                  </a:lnTo>
                  <a:lnTo>
                    <a:pt x="6048627" y="50285"/>
                  </a:lnTo>
                  <a:lnTo>
                    <a:pt x="5967978" y="63031"/>
                  </a:lnTo>
                  <a:lnTo>
                    <a:pt x="5887330" y="75855"/>
                  </a:lnTo>
                  <a:lnTo>
                    <a:pt x="5806682" y="88759"/>
                  </a:lnTo>
                  <a:lnTo>
                    <a:pt x="5726033" y="101748"/>
                  </a:lnTo>
                  <a:lnTo>
                    <a:pt x="5645385" y="114826"/>
                  </a:lnTo>
                  <a:lnTo>
                    <a:pt x="5564737" y="127998"/>
                  </a:lnTo>
                  <a:lnTo>
                    <a:pt x="5484088" y="141268"/>
                  </a:lnTo>
                  <a:lnTo>
                    <a:pt x="5403440" y="154642"/>
                  </a:lnTo>
                  <a:lnTo>
                    <a:pt x="5322791" y="168123"/>
                  </a:lnTo>
                  <a:lnTo>
                    <a:pt x="5242143" y="181719"/>
                  </a:lnTo>
                  <a:lnTo>
                    <a:pt x="5161495" y="195434"/>
                  </a:lnTo>
                  <a:lnTo>
                    <a:pt x="5080846" y="209275"/>
                  </a:lnTo>
                  <a:lnTo>
                    <a:pt x="5000198" y="223247"/>
                  </a:lnTo>
                  <a:lnTo>
                    <a:pt x="4919550" y="237357"/>
                  </a:lnTo>
                  <a:lnTo>
                    <a:pt x="4838901" y="251612"/>
                  </a:lnTo>
                  <a:lnTo>
                    <a:pt x="4758253" y="266018"/>
                  </a:lnTo>
                  <a:lnTo>
                    <a:pt x="4677605" y="280583"/>
                  </a:lnTo>
                  <a:lnTo>
                    <a:pt x="4596956" y="295314"/>
                  </a:lnTo>
                  <a:lnTo>
                    <a:pt x="4516308" y="310218"/>
                  </a:lnTo>
                  <a:lnTo>
                    <a:pt x="4435659" y="325303"/>
                  </a:lnTo>
                  <a:lnTo>
                    <a:pt x="4355011" y="340577"/>
                  </a:lnTo>
                  <a:lnTo>
                    <a:pt x="4274363" y="356047"/>
                  </a:lnTo>
                  <a:lnTo>
                    <a:pt x="4193714" y="371721"/>
                  </a:lnTo>
                  <a:lnTo>
                    <a:pt x="4113066" y="387607"/>
                  </a:lnTo>
                  <a:lnTo>
                    <a:pt x="4032418" y="403712"/>
                  </a:lnTo>
                  <a:lnTo>
                    <a:pt x="3951769" y="420044"/>
                  </a:lnTo>
                  <a:lnTo>
                    <a:pt x="3871121" y="436610"/>
                  </a:lnTo>
                  <a:lnTo>
                    <a:pt x="3790473" y="453416"/>
                  </a:lnTo>
                  <a:lnTo>
                    <a:pt x="3709824" y="470470"/>
                  </a:lnTo>
                  <a:lnTo>
                    <a:pt x="3629176" y="487777"/>
                  </a:lnTo>
                  <a:lnTo>
                    <a:pt x="3548527" y="505343"/>
                  </a:lnTo>
                  <a:lnTo>
                    <a:pt x="3467879" y="523173"/>
                  </a:lnTo>
                  <a:lnTo>
                    <a:pt x="3387231" y="541270"/>
                  </a:lnTo>
                  <a:lnTo>
                    <a:pt x="3306582" y="559638"/>
                  </a:lnTo>
                  <a:lnTo>
                    <a:pt x="3225934" y="578280"/>
                  </a:lnTo>
                  <a:lnTo>
                    <a:pt x="3145286" y="597198"/>
                  </a:lnTo>
                  <a:lnTo>
                    <a:pt x="3064637" y="616392"/>
                  </a:lnTo>
                  <a:lnTo>
                    <a:pt x="2983989" y="635862"/>
                  </a:lnTo>
                  <a:lnTo>
                    <a:pt x="2903341" y="655608"/>
                  </a:lnTo>
                  <a:lnTo>
                    <a:pt x="2822692" y="675627"/>
                  </a:lnTo>
                  <a:lnTo>
                    <a:pt x="2742044" y="695918"/>
                  </a:lnTo>
                  <a:lnTo>
                    <a:pt x="2661395" y="716476"/>
                  </a:lnTo>
                  <a:lnTo>
                    <a:pt x="2580747" y="737298"/>
                  </a:lnTo>
                  <a:lnTo>
                    <a:pt x="2500099" y="758379"/>
                  </a:lnTo>
                  <a:lnTo>
                    <a:pt x="2419450" y="779714"/>
                  </a:lnTo>
                  <a:lnTo>
                    <a:pt x="2338802" y="801295"/>
                  </a:lnTo>
                  <a:lnTo>
                    <a:pt x="2258154" y="823118"/>
                  </a:lnTo>
                  <a:lnTo>
                    <a:pt x="2177505" y="845175"/>
                  </a:lnTo>
                  <a:lnTo>
                    <a:pt x="2096857" y="867459"/>
                  </a:lnTo>
                  <a:lnTo>
                    <a:pt x="2016209" y="889962"/>
                  </a:lnTo>
                  <a:lnTo>
                    <a:pt x="1935560" y="912677"/>
                  </a:lnTo>
                  <a:lnTo>
                    <a:pt x="1854912" y="935596"/>
                  </a:lnTo>
                  <a:lnTo>
                    <a:pt x="1774263" y="958712"/>
                  </a:lnTo>
                  <a:lnTo>
                    <a:pt x="1693615" y="982017"/>
                  </a:lnTo>
                  <a:lnTo>
                    <a:pt x="1612967" y="1005503"/>
                  </a:lnTo>
                  <a:lnTo>
                    <a:pt x="1532318" y="1029162"/>
                  </a:lnTo>
                  <a:lnTo>
                    <a:pt x="1451670" y="1052987"/>
                  </a:lnTo>
                  <a:lnTo>
                    <a:pt x="1371022" y="1076971"/>
                  </a:lnTo>
                  <a:lnTo>
                    <a:pt x="1290373" y="1101107"/>
                  </a:lnTo>
                  <a:lnTo>
                    <a:pt x="1209725" y="1125387"/>
                  </a:lnTo>
                  <a:lnTo>
                    <a:pt x="1129077" y="1149806"/>
                  </a:lnTo>
                  <a:lnTo>
                    <a:pt x="1048428" y="1174356"/>
                  </a:lnTo>
                  <a:lnTo>
                    <a:pt x="967780" y="1199032"/>
                  </a:lnTo>
                  <a:lnTo>
                    <a:pt x="887131" y="1223827"/>
                  </a:lnTo>
                  <a:lnTo>
                    <a:pt x="806483" y="1248737"/>
                  </a:lnTo>
                  <a:lnTo>
                    <a:pt x="725835" y="1273755"/>
                  </a:lnTo>
                  <a:lnTo>
                    <a:pt x="645186" y="1298876"/>
                  </a:lnTo>
                  <a:lnTo>
                    <a:pt x="564538" y="1324096"/>
                  </a:lnTo>
                  <a:lnTo>
                    <a:pt x="483890" y="1349409"/>
                  </a:lnTo>
                  <a:lnTo>
                    <a:pt x="403241" y="1374812"/>
                  </a:lnTo>
                  <a:lnTo>
                    <a:pt x="322593" y="1400299"/>
                  </a:lnTo>
                  <a:lnTo>
                    <a:pt x="241945" y="1425868"/>
                  </a:lnTo>
                  <a:lnTo>
                    <a:pt x="161296" y="1451513"/>
                  </a:lnTo>
                  <a:lnTo>
                    <a:pt x="80648" y="1477233"/>
                  </a:lnTo>
                  <a:lnTo>
                    <a:pt x="0" y="15030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98829" y="2230269"/>
              <a:ext cx="6371220" cy="1516548"/>
            </a:xfrm>
            <a:custGeom>
              <a:avLst/>
              <a:pathLst>
                <a:path w="6371220" h="1516548">
                  <a:moveTo>
                    <a:pt x="0" y="1516548"/>
                  </a:moveTo>
                  <a:lnTo>
                    <a:pt x="80648" y="1497351"/>
                  </a:lnTo>
                  <a:lnTo>
                    <a:pt x="161296" y="1478155"/>
                  </a:lnTo>
                  <a:lnTo>
                    <a:pt x="241945" y="1458958"/>
                  </a:lnTo>
                  <a:lnTo>
                    <a:pt x="322593" y="1439761"/>
                  </a:lnTo>
                  <a:lnTo>
                    <a:pt x="403241" y="1420564"/>
                  </a:lnTo>
                  <a:lnTo>
                    <a:pt x="483890" y="1401367"/>
                  </a:lnTo>
                  <a:lnTo>
                    <a:pt x="564538" y="1382170"/>
                  </a:lnTo>
                  <a:lnTo>
                    <a:pt x="645186" y="1362974"/>
                  </a:lnTo>
                  <a:lnTo>
                    <a:pt x="725835" y="1343777"/>
                  </a:lnTo>
                  <a:lnTo>
                    <a:pt x="806483" y="1324580"/>
                  </a:lnTo>
                  <a:lnTo>
                    <a:pt x="887131" y="1305383"/>
                  </a:lnTo>
                  <a:lnTo>
                    <a:pt x="967780" y="1286186"/>
                  </a:lnTo>
                  <a:lnTo>
                    <a:pt x="1048428" y="1266990"/>
                  </a:lnTo>
                  <a:lnTo>
                    <a:pt x="1129077" y="1247793"/>
                  </a:lnTo>
                  <a:lnTo>
                    <a:pt x="1209725" y="1228596"/>
                  </a:lnTo>
                  <a:lnTo>
                    <a:pt x="1290373" y="1209399"/>
                  </a:lnTo>
                  <a:lnTo>
                    <a:pt x="1371022" y="1190202"/>
                  </a:lnTo>
                  <a:lnTo>
                    <a:pt x="1451670" y="1171005"/>
                  </a:lnTo>
                  <a:lnTo>
                    <a:pt x="1532318" y="1151809"/>
                  </a:lnTo>
                  <a:lnTo>
                    <a:pt x="1612967" y="1132612"/>
                  </a:lnTo>
                  <a:lnTo>
                    <a:pt x="1693615" y="1113415"/>
                  </a:lnTo>
                  <a:lnTo>
                    <a:pt x="1774263" y="1094218"/>
                  </a:lnTo>
                  <a:lnTo>
                    <a:pt x="1854912" y="1075021"/>
                  </a:lnTo>
                  <a:lnTo>
                    <a:pt x="1935560" y="1055825"/>
                  </a:lnTo>
                  <a:lnTo>
                    <a:pt x="2016209" y="1036628"/>
                  </a:lnTo>
                  <a:lnTo>
                    <a:pt x="2096857" y="1017431"/>
                  </a:lnTo>
                  <a:lnTo>
                    <a:pt x="2177505" y="998234"/>
                  </a:lnTo>
                  <a:lnTo>
                    <a:pt x="2258154" y="979037"/>
                  </a:lnTo>
                  <a:lnTo>
                    <a:pt x="2338802" y="959840"/>
                  </a:lnTo>
                  <a:lnTo>
                    <a:pt x="2419450" y="940644"/>
                  </a:lnTo>
                  <a:lnTo>
                    <a:pt x="2500099" y="921447"/>
                  </a:lnTo>
                  <a:lnTo>
                    <a:pt x="2580747" y="902250"/>
                  </a:lnTo>
                  <a:lnTo>
                    <a:pt x="2661395" y="883053"/>
                  </a:lnTo>
                  <a:lnTo>
                    <a:pt x="2742044" y="863856"/>
                  </a:lnTo>
                  <a:lnTo>
                    <a:pt x="2822692" y="844660"/>
                  </a:lnTo>
                  <a:lnTo>
                    <a:pt x="2903341" y="825463"/>
                  </a:lnTo>
                  <a:lnTo>
                    <a:pt x="2983989" y="806266"/>
                  </a:lnTo>
                  <a:lnTo>
                    <a:pt x="3064637" y="787069"/>
                  </a:lnTo>
                  <a:lnTo>
                    <a:pt x="3145286" y="767872"/>
                  </a:lnTo>
                  <a:lnTo>
                    <a:pt x="3225934" y="748675"/>
                  </a:lnTo>
                  <a:lnTo>
                    <a:pt x="3306582" y="729479"/>
                  </a:lnTo>
                  <a:lnTo>
                    <a:pt x="3387231" y="710282"/>
                  </a:lnTo>
                  <a:lnTo>
                    <a:pt x="3467879" y="691085"/>
                  </a:lnTo>
                  <a:lnTo>
                    <a:pt x="3548527" y="671888"/>
                  </a:lnTo>
                  <a:lnTo>
                    <a:pt x="3629176" y="652691"/>
                  </a:lnTo>
                  <a:lnTo>
                    <a:pt x="3709824" y="633495"/>
                  </a:lnTo>
                  <a:lnTo>
                    <a:pt x="3790473" y="614298"/>
                  </a:lnTo>
                  <a:lnTo>
                    <a:pt x="3871121" y="595101"/>
                  </a:lnTo>
                  <a:lnTo>
                    <a:pt x="3951769" y="575904"/>
                  </a:lnTo>
                  <a:lnTo>
                    <a:pt x="4032418" y="556707"/>
                  </a:lnTo>
                  <a:lnTo>
                    <a:pt x="4113066" y="537510"/>
                  </a:lnTo>
                  <a:lnTo>
                    <a:pt x="4193714" y="518314"/>
                  </a:lnTo>
                  <a:lnTo>
                    <a:pt x="4274363" y="499117"/>
                  </a:lnTo>
                  <a:lnTo>
                    <a:pt x="4355011" y="479920"/>
                  </a:lnTo>
                  <a:lnTo>
                    <a:pt x="4435659" y="460723"/>
                  </a:lnTo>
                  <a:lnTo>
                    <a:pt x="4516308" y="441526"/>
                  </a:lnTo>
                  <a:lnTo>
                    <a:pt x="4596956" y="422330"/>
                  </a:lnTo>
                  <a:lnTo>
                    <a:pt x="4677605" y="403133"/>
                  </a:lnTo>
                  <a:lnTo>
                    <a:pt x="4758253" y="383936"/>
                  </a:lnTo>
                  <a:lnTo>
                    <a:pt x="4838901" y="364739"/>
                  </a:lnTo>
                  <a:lnTo>
                    <a:pt x="4919550" y="345542"/>
                  </a:lnTo>
                  <a:lnTo>
                    <a:pt x="5000198" y="326345"/>
                  </a:lnTo>
                  <a:lnTo>
                    <a:pt x="5080846" y="307149"/>
                  </a:lnTo>
                  <a:lnTo>
                    <a:pt x="5161495" y="287952"/>
                  </a:lnTo>
                  <a:lnTo>
                    <a:pt x="5242143" y="268755"/>
                  </a:lnTo>
                  <a:lnTo>
                    <a:pt x="5322791" y="249558"/>
                  </a:lnTo>
                  <a:lnTo>
                    <a:pt x="5403440" y="230361"/>
                  </a:lnTo>
                  <a:lnTo>
                    <a:pt x="5484088" y="211165"/>
                  </a:lnTo>
                  <a:lnTo>
                    <a:pt x="5564737" y="191968"/>
                  </a:lnTo>
                  <a:lnTo>
                    <a:pt x="5645385" y="172771"/>
                  </a:lnTo>
                  <a:lnTo>
                    <a:pt x="5726033" y="153574"/>
                  </a:lnTo>
                  <a:lnTo>
                    <a:pt x="5806682" y="134377"/>
                  </a:lnTo>
                  <a:lnTo>
                    <a:pt x="5887330" y="115180"/>
                  </a:lnTo>
                  <a:lnTo>
                    <a:pt x="5967978" y="95984"/>
                  </a:lnTo>
                  <a:lnTo>
                    <a:pt x="6048627" y="76787"/>
                  </a:lnTo>
                  <a:lnTo>
                    <a:pt x="6129275" y="57590"/>
                  </a:lnTo>
                  <a:lnTo>
                    <a:pt x="6209923" y="38393"/>
                  </a:lnTo>
                  <a:lnTo>
                    <a:pt x="6290572" y="19196"/>
                  </a:lnTo>
                  <a:lnTo>
                    <a:pt x="637122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839242" y="3576721"/>
              <a:ext cx="1119966" cy="191800"/>
            </a:xfrm>
            <a:custGeom>
              <a:avLst/>
              <a:pathLst>
                <a:path w="1119966" h="191800">
                  <a:moveTo>
                    <a:pt x="0" y="191800"/>
                  </a:moveTo>
                  <a:lnTo>
                    <a:pt x="1119966" y="191800"/>
                  </a:lnTo>
                  <a:lnTo>
                    <a:pt x="11199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884962" y="3619018"/>
              <a:ext cx="1028526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479238" y="3516936"/>
              <a:ext cx="1240385" cy="191800"/>
            </a:xfrm>
            <a:custGeom>
              <a:avLst/>
              <a:pathLst>
                <a:path w="1240385" h="191800">
                  <a:moveTo>
                    <a:pt x="0" y="191800"/>
                  </a:moveTo>
                  <a:lnTo>
                    <a:pt x="1240385" y="191800"/>
                  </a:lnTo>
                  <a:lnTo>
                    <a:pt x="1240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524958" y="3533150"/>
              <a:ext cx="1148945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817253" y="1792911"/>
              <a:ext cx="1525174" cy="191800"/>
            </a:xfrm>
            <a:custGeom>
              <a:avLst/>
              <a:pathLst>
                <a:path w="1525174" h="191800">
                  <a:moveTo>
                    <a:pt x="0" y="191800"/>
                  </a:moveTo>
                  <a:lnTo>
                    <a:pt x="1525174" y="191800"/>
                  </a:lnTo>
                  <a:lnTo>
                    <a:pt x="152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862973" y="1836988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426098" y="3130924"/>
              <a:ext cx="854893" cy="191800"/>
            </a:xfrm>
            <a:custGeom>
              <a:avLst/>
              <a:pathLst>
                <a:path w="854893" h="191800">
                  <a:moveTo>
                    <a:pt x="0" y="191800"/>
                  </a:moveTo>
                  <a:lnTo>
                    <a:pt x="854893" y="191800"/>
                  </a:lnTo>
                  <a:lnTo>
                    <a:pt x="854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471818" y="3145358"/>
              <a:ext cx="763453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840700" y="2142619"/>
              <a:ext cx="1050069" cy="191800"/>
            </a:xfrm>
            <a:custGeom>
              <a:avLst/>
              <a:pathLst>
                <a:path w="1050069" h="191800">
                  <a:moveTo>
                    <a:pt x="0" y="191800"/>
                  </a:moveTo>
                  <a:lnTo>
                    <a:pt x="1050069" y="191800"/>
                  </a:lnTo>
                  <a:lnTo>
                    <a:pt x="10500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886420" y="2157054"/>
              <a:ext cx="95862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2128229" y="3820181"/>
              <a:ext cx="1229295" cy="191800"/>
            </a:xfrm>
            <a:custGeom>
              <a:avLst/>
              <a:pathLst>
                <a:path w="1229295" h="191800">
                  <a:moveTo>
                    <a:pt x="0" y="191800"/>
                  </a:moveTo>
                  <a:lnTo>
                    <a:pt x="1229295" y="191800"/>
                  </a:lnTo>
                  <a:lnTo>
                    <a:pt x="1229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2173949" y="3834616"/>
              <a:ext cx="1137855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24092" y="2591116"/>
              <a:ext cx="1415982" cy="191800"/>
            </a:xfrm>
            <a:custGeom>
              <a:avLst/>
              <a:pathLst>
                <a:path w="1415982" h="191800">
                  <a:moveTo>
                    <a:pt x="0" y="191800"/>
                  </a:moveTo>
                  <a:lnTo>
                    <a:pt x="1415982" y="191800"/>
                  </a:lnTo>
                  <a:lnTo>
                    <a:pt x="14159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269812" y="2605619"/>
              <a:ext cx="132454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7144813" y="2486424"/>
              <a:ext cx="1198077" cy="191800"/>
            </a:xfrm>
            <a:custGeom>
              <a:avLst/>
              <a:pathLst>
                <a:path w="1198077" h="191800">
                  <a:moveTo>
                    <a:pt x="0" y="191800"/>
                  </a:moveTo>
                  <a:lnTo>
                    <a:pt x="1198077" y="191800"/>
                  </a:lnTo>
                  <a:lnTo>
                    <a:pt x="1198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7190533" y="2528790"/>
              <a:ext cx="1106637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0459" y="39897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70459" y="3395183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70459" y="2800664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70459" y="2206145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656001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073346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884439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701936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380268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380268" y="1220982"/>
              <a:ext cx="4943497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 0.81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428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94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658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411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5028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297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421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5865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12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640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6645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3650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911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74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14575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208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232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61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5701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570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851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962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926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9452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626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3118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81801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795545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039949" y="16846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465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17448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179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184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7426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6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7955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04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040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19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7193" y="2205884"/>
              <a:ext cx="83717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20212" y="2205884"/>
              <a:ext cx="83717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13232" y="2034885"/>
              <a:ext cx="83717" cy="213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06251" y="2163134"/>
              <a:ext cx="83717" cy="85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99271" y="2177384"/>
              <a:ext cx="83717" cy="712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92290" y="2063385"/>
              <a:ext cx="83717" cy="1852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285309" y="1564640"/>
              <a:ext cx="83717" cy="683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78329" y="1735638"/>
              <a:ext cx="83717" cy="5129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471348" y="2148884"/>
              <a:ext cx="83717" cy="99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20212" y="3300689"/>
              <a:ext cx="83717" cy="194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99271" y="3281220"/>
              <a:ext cx="83717" cy="38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92290" y="3222811"/>
              <a:ext cx="83717" cy="973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285309" y="2891826"/>
              <a:ext cx="83717" cy="4283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78329" y="2541371"/>
              <a:ext cx="83717" cy="778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471348" y="2989174"/>
              <a:ext cx="83717" cy="3309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27193" y="4367413"/>
              <a:ext cx="83717" cy="242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820212" y="4359323"/>
              <a:ext cx="83717" cy="323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913232" y="4270327"/>
              <a:ext cx="83717" cy="1213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006251" y="4343142"/>
              <a:ext cx="83717" cy="485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099271" y="4335051"/>
              <a:ext cx="83717" cy="566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192290" y="4246055"/>
              <a:ext cx="83717" cy="1456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285309" y="3825348"/>
              <a:ext cx="83717" cy="5663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378329" y="3776805"/>
              <a:ext cx="83717" cy="6148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471348" y="4197512"/>
              <a:ext cx="83717" cy="1941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707442" y="2231174"/>
              <a:ext cx="83717" cy="174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800461" y="2161337"/>
              <a:ext cx="83717" cy="872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893480" y="2143878"/>
              <a:ext cx="83717" cy="104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986500" y="2039122"/>
              <a:ext cx="83717" cy="209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079519" y="2196256"/>
              <a:ext cx="83717" cy="523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172539" y="1934366"/>
              <a:ext cx="83717" cy="3142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265558" y="1567721"/>
              <a:ext cx="83717" cy="6809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358577" y="1812151"/>
              <a:ext cx="83717" cy="4364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451597" y="2213715"/>
              <a:ext cx="83717" cy="349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800461" y="3305430"/>
              <a:ext cx="83717" cy="147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893480" y="3275971"/>
              <a:ext cx="83717" cy="441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986500" y="3217054"/>
              <a:ext cx="83717" cy="1031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079519" y="3231784"/>
              <a:ext cx="83717" cy="8837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172539" y="3158137"/>
              <a:ext cx="83717" cy="1620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265558" y="2996115"/>
              <a:ext cx="83717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358577" y="2686801"/>
              <a:ext cx="83717" cy="633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451597" y="2996115"/>
              <a:ext cx="83717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707442" y="4383702"/>
              <a:ext cx="83717" cy="79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800461" y="4343786"/>
              <a:ext cx="83717" cy="478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893480" y="4319837"/>
              <a:ext cx="83717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986500" y="4240005"/>
              <a:ext cx="83717" cy="1516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079519" y="4319837"/>
              <a:ext cx="83717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172539" y="4160174"/>
              <a:ext cx="83717" cy="2315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265558" y="3904714"/>
              <a:ext cx="83717" cy="4869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358577" y="3848832"/>
              <a:ext cx="83717" cy="5428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451597" y="4200090"/>
              <a:ext cx="83717" cy="1915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873729" y="2206040"/>
              <a:ext cx="83717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966748" y="2206040"/>
              <a:ext cx="83717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059768" y="2120854"/>
              <a:ext cx="83717" cy="1277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152787" y="2078261"/>
              <a:ext cx="83717" cy="1703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245807" y="1737517"/>
              <a:ext cx="83717" cy="5111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338826" y="1545849"/>
              <a:ext cx="83717" cy="702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431845" y="1907889"/>
              <a:ext cx="83717" cy="340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059768" y="3290955"/>
              <a:ext cx="83717" cy="292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152787" y="3261750"/>
              <a:ext cx="83717" cy="584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245807" y="3071920"/>
              <a:ext cx="83717" cy="2482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338826" y="2575443"/>
              <a:ext cx="83717" cy="7447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431845" y="2706863"/>
              <a:ext cx="83717" cy="6132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873729" y="4374253"/>
              <a:ext cx="83717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966748" y="4374253"/>
              <a:ext cx="83717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059768" y="4321958"/>
              <a:ext cx="83717" cy="697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152787" y="4287094"/>
              <a:ext cx="83717" cy="1045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245807" y="4034334"/>
              <a:ext cx="83717" cy="35735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338826" y="3659551"/>
              <a:ext cx="83717" cy="7321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431845" y="3886164"/>
              <a:ext cx="83717" cy="505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760958" y="2138936"/>
              <a:ext cx="83717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53978" y="2157219"/>
              <a:ext cx="83717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946997" y="2047522"/>
              <a:ext cx="83717" cy="2011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040016" y="2157219"/>
              <a:ext cx="83717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133036" y="2010956"/>
              <a:ext cx="83717" cy="237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226055" y="1828128"/>
              <a:ext cx="83717" cy="4205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319075" y="1572168"/>
              <a:ext cx="83717" cy="6764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412094" y="2138936"/>
              <a:ext cx="83717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946997" y="3303553"/>
              <a:ext cx="83717" cy="166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40016" y="3237126"/>
              <a:ext cx="83717" cy="83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133036" y="3170700"/>
              <a:ext cx="83717" cy="1494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226055" y="2988029"/>
              <a:ext cx="83717" cy="3321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319075" y="2639292"/>
              <a:ext cx="83717" cy="6808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412094" y="2888390"/>
              <a:ext cx="83717" cy="4317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760958" y="4339641"/>
              <a:ext cx="83717" cy="520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853978" y="4348315"/>
              <a:ext cx="83717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946997" y="4287597"/>
              <a:ext cx="83717" cy="1040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040016" y="4304945"/>
              <a:ext cx="83717" cy="86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33036" y="4200857"/>
              <a:ext cx="83717" cy="1908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226055" y="4018704"/>
              <a:ext cx="83717" cy="3729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319075" y="3715115"/>
              <a:ext cx="83717" cy="6765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412094" y="4114118"/>
              <a:ext cx="83717" cy="2775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648188" y="2229254"/>
              <a:ext cx="83717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741207" y="2151734"/>
              <a:ext cx="83717" cy="96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834226" y="2229254"/>
              <a:ext cx="83717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927246" y="2209874"/>
              <a:ext cx="83717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020265" y="2171114"/>
              <a:ext cx="83717" cy="7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5113284" y="2074215"/>
              <a:ext cx="83717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5206304" y="1705999"/>
              <a:ext cx="83717" cy="5426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5299323" y="1454061"/>
              <a:ext cx="83717" cy="794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92343" y="2074215"/>
              <a:ext cx="83717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927246" y="3304475"/>
              <a:ext cx="83717" cy="1568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020265" y="3241739"/>
              <a:ext cx="83717" cy="784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113284" y="3257423"/>
              <a:ext cx="83717" cy="6273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206304" y="3053532"/>
              <a:ext cx="83717" cy="2666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299323" y="2535963"/>
              <a:ext cx="83717" cy="7841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392343" y="2833957"/>
              <a:ext cx="83717" cy="486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648188" y="4383011"/>
              <a:ext cx="83717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741207" y="4348315"/>
              <a:ext cx="83717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834226" y="4383011"/>
              <a:ext cx="83717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927246" y="4365663"/>
              <a:ext cx="83717" cy="260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5020265" y="4313619"/>
              <a:ext cx="83717" cy="780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113284" y="4278923"/>
              <a:ext cx="83717" cy="112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06304" y="4001356"/>
              <a:ext cx="83717" cy="3903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299323" y="3602353"/>
              <a:ext cx="83717" cy="7893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392343" y="4044726"/>
              <a:ext cx="83717" cy="3469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628436" y="2162116"/>
              <a:ext cx="83717" cy="865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5721456" y="2110206"/>
              <a:ext cx="83717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814475" y="2214027"/>
              <a:ext cx="83717" cy="346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907494" y="2110206"/>
              <a:ext cx="83717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000514" y="2144813"/>
              <a:ext cx="83717" cy="1038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093533" y="1937172"/>
              <a:ext cx="83717" cy="3114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186552" y="1729531"/>
              <a:ext cx="83717" cy="5191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279572" y="1833352"/>
              <a:ext cx="83717" cy="4152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372591" y="2058296"/>
              <a:ext cx="83717" cy="1903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721456" y="3286617"/>
              <a:ext cx="83717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814475" y="3286617"/>
              <a:ext cx="83717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907494" y="3286617"/>
              <a:ext cx="83717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6000514" y="3236304"/>
              <a:ext cx="83717" cy="8385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6093533" y="3135679"/>
              <a:ext cx="83717" cy="1844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6186552" y="3051824"/>
              <a:ext cx="83717" cy="26833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279572" y="2699635"/>
              <a:ext cx="83717" cy="6205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6372591" y="2884115"/>
              <a:ext cx="83717" cy="4360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628436" y="4349333"/>
              <a:ext cx="83717" cy="42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721456" y="4306981"/>
              <a:ext cx="83717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14475" y="4357803"/>
              <a:ext cx="83717" cy="338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07494" y="4306981"/>
              <a:ext cx="83717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6000514" y="4298511"/>
              <a:ext cx="83717" cy="931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6093533" y="4146044"/>
              <a:ext cx="83717" cy="245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6186552" y="4002048"/>
              <a:ext cx="83717" cy="3896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6279572" y="3874993"/>
              <a:ext cx="83717" cy="5166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6372591" y="4078281"/>
              <a:ext cx="83717" cy="3134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6608685" y="2228654"/>
              <a:ext cx="83717" cy="199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6701704" y="2148737"/>
              <a:ext cx="83717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6794724" y="2148737"/>
              <a:ext cx="83717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6887743" y="2168717"/>
              <a:ext cx="83717" cy="799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6980762" y="2148737"/>
              <a:ext cx="83717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073782" y="2048841"/>
              <a:ext cx="83717" cy="1997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166801" y="1869029"/>
              <a:ext cx="83717" cy="379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259820" y="1409507"/>
              <a:ext cx="83717" cy="8391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352840" y="2128758"/>
              <a:ext cx="83717" cy="119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887743" y="3287895"/>
              <a:ext cx="83717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980762" y="3287895"/>
              <a:ext cx="83717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073782" y="3239499"/>
              <a:ext cx="83717" cy="806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7166801" y="3029782"/>
              <a:ext cx="83717" cy="2903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7259820" y="2561953"/>
              <a:ext cx="83717" cy="758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7352840" y="2820066"/>
              <a:ext cx="83717" cy="500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6608685" y="4382753"/>
              <a:ext cx="83717" cy="89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6701704" y="4347027"/>
              <a:ext cx="83717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6794724" y="4347027"/>
              <a:ext cx="83717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6887743" y="4338095"/>
              <a:ext cx="83717" cy="535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6980762" y="4329163"/>
              <a:ext cx="83717" cy="625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7073782" y="4257710"/>
              <a:ext cx="83717" cy="1339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7166801" y="4061215"/>
              <a:ext cx="83717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7259820" y="3596771"/>
              <a:ext cx="83717" cy="7949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7352840" y="4061215"/>
              <a:ext cx="83717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7681953" y="2229254"/>
              <a:ext cx="83717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7774972" y="2209874"/>
              <a:ext cx="83717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7867992" y="2190494"/>
              <a:ext cx="83717" cy="581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7961011" y="2209874"/>
              <a:ext cx="83717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8054030" y="2093595"/>
              <a:ext cx="83717" cy="155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8147050" y="1802898"/>
              <a:ext cx="83717" cy="445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8240069" y="1337782"/>
              <a:ext cx="83717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8333088" y="1977316"/>
              <a:ext cx="83717" cy="2713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867992" y="3304179"/>
              <a:ext cx="83717" cy="159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961011" y="3256240"/>
              <a:ext cx="83717" cy="639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8054030" y="3240260"/>
              <a:ext cx="83717" cy="798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8147050" y="3112421"/>
              <a:ext cx="83717" cy="2077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8240069" y="2409308"/>
              <a:ext cx="83717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8333088" y="2904683"/>
              <a:ext cx="83717" cy="4154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681953" y="4382927"/>
              <a:ext cx="83717" cy="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774972" y="4374168"/>
              <a:ext cx="83717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7867992" y="4356652"/>
              <a:ext cx="83717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7961011" y="4339136"/>
              <a:ext cx="83717" cy="525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8054030" y="4277828"/>
              <a:ext cx="83717" cy="1138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8147050" y="4076390"/>
              <a:ext cx="83717" cy="3152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8240069" y="3480833"/>
              <a:ext cx="83717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8333088" y="4041357"/>
              <a:ext cx="83717" cy="350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tx192"/>
            <p:cNvSpPr/>
            <p:nvPr/>
          </p:nvSpPr>
          <p:spPr>
            <a:xfrm>
              <a:off x="731197" y="1197751"/>
              <a:ext cx="81986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1663451" y="1176960"/>
              <a:ext cx="9158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530194" y="1199170"/>
              <a:ext cx="114286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777591" y="1175541"/>
              <a:ext cx="60856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4680050" y="1175541"/>
              <a:ext cx="76414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588866" y="1175541"/>
              <a:ext cx="90701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494708" y="1175595"/>
              <a:ext cx="10558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561805" y="1197805"/>
              <a:ext cx="88212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82030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105285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128540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180055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03310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26565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78080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301335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324590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376105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39936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22615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7413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497385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20639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72155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95409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618664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670179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693434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716689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768204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791459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814714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25" name="rc224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tx232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853)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840)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290452" y="31354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217089" y="32849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143727" y="222353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070364" y="30594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997002" y="25381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923639" y="3278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850277" y="2832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776914" y="215755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1321340" y="189142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247977" y="2332563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174615" y="150586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101252" y="188531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5027890" y="171064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5954527" y="213314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6881165" y="169579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7807802" y="171280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352228" y="265012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278865" y="280034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205503" y="182136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32140" y="248365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058777" y="210850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985415" y="2735349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912052" y="224149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7838690" y="192870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299834" y="2842922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315278" y="2842922"/>
              <a:ext cx="0" cy="634736"/>
            </a:xfrm>
            <a:custGeom>
              <a:avLst/>
              <a:pathLst>
                <a:path w="0" h="634736">
                  <a:moveTo>
                    <a:pt x="0" y="0"/>
                  </a:moveTo>
                  <a:lnTo>
                    <a:pt x="0" y="63473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299834" y="3477659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26471" y="2985380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41915" y="2985380"/>
              <a:ext cx="0" cy="648868"/>
            </a:xfrm>
            <a:custGeom>
              <a:avLst/>
              <a:pathLst>
                <a:path w="0" h="648868">
                  <a:moveTo>
                    <a:pt x="0" y="0"/>
                  </a:moveTo>
                  <a:lnTo>
                    <a:pt x="0" y="64886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26471" y="3634249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53109" y="1977239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68553" y="1977239"/>
              <a:ext cx="0" cy="542242"/>
            </a:xfrm>
            <a:custGeom>
              <a:avLst/>
              <a:pathLst>
                <a:path w="0" h="542242">
                  <a:moveTo>
                    <a:pt x="0" y="0"/>
                  </a:moveTo>
                  <a:lnTo>
                    <a:pt x="0" y="54224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53109" y="2519482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79746" y="2729982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95190" y="2729982"/>
              <a:ext cx="0" cy="708529"/>
            </a:xfrm>
            <a:custGeom>
              <a:avLst/>
              <a:pathLst>
                <a:path w="0" h="708529">
                  <a:moveTo>
                    <a:pt x="0" y="0"/>
                  </a:moveTo>
                  <a:lnTo>
                    <a:pt x="0" y="70852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079746" y="3438511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06384" y="2235979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21828" y="2235979"/>
              <a:ext cx="0" cy="654077"/>
            </a:xfrm>
            <a:custGeom>
              <a:avLst/>
              <a:pathLst>
                <a:path w="0" h="654077">
                  <a:moveTo>
                    <a:pt x="0" y="0"/>
                  </a:moveTo>
                  <a:lnTo>
                    <a:pt x="0" y="65407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006384" y="2890057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933021" y="2914636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948465" y="2914636"/>
              <a:ext cx="0" cy="777190"/>
            </a:xfrm>
            <a:custGeom>
              <a:avLst/>
              <a:pathLst>
                <a:path w="0" h="777190">
                  <a:moveTo>
                    <a:pt x="0" y="0"/>
                  </a:moveTo>
                  <a:lnTo>
                    <a:pt x="0" y="77719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933021" y="3691826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859659" y="2483406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875103" y="2483406"/>
              <a:ext cx="0" cy="747256"/>
            </a:xfrm>
            <a:custGeom>
              <a:avLst/>
              <a:pathLst>
                <a:path w="0" h="747256">
                  <a:moveTo>
                    <a:pt x="0" y="0"/>
                  </a:moveTo>
                  <a:lnTo>
                    <a:pt x="0" y="74725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859659" y="3230663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786296" y="1923431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801740" y="1923431"/>
              <a:ext cx="0" cy="517889"/>
            </a:xfrm>
            <a:custGeom>
              <a:avLst/>
              <a:pathLst>
                <a:path w="0" h="517889">
                  <a:moveTo>
                    <a:pt x="0" y="0"/>
                  </a:moveTo>
                  <a:lnTo>
                    <a:pt x="0" y="51788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786296" y="2441320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330722" y="1692558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346166" y="1692558"/>
              <a:ext cx="0" cy="447392"/>
            </a:xfrm>
            <a:custGeom>
              <a:avLst/>
              <a:pathLst>
                <a:path w="0" h="447392">
                  <a:moveTo>
                    <a:pt x="0" y="0"/>
                  </a:moveTo>
                  <a:lnTo>
                    <a:pt x="0" y="44739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330722" y="2139951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257359" y="2074071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2803" y="2074071"/>
              <a:ext cx="0" cy="566635"/>
            </a:xfrm>
            <a:custGeom>
              <a:avLst/>
              <a:pathLst>
                <a:path w="0" h="566635">
                  <a:moveTo>
                    <a:pt x="0" y="0"/>
                  </a:moveTo>
                  <a:lnTo>
                    <a:pt x="0" y="566635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57359" y="2640706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83997" y="1374190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99441" y="1374190"/>
              <a:ext cx="0" cy="312999"/>
            </a:xfrm>
            <a:custGeom>
              <a:avLst/>
              <a:pathLst>
                <a:path w="0" h="312999">
                  <a:moveTo>
                    <a:pt x="0" y="0"/>
                  </a:moveTo>
                  <a:lnTo>
                    <a:pt x="0" y="31299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183997" y="1687190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110634" y="1695187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126078" y="1695187"/>
              <a:ext cx="0" cy="429909"/>
            </a:xfrm>
            <a:custGeom>
              <a:avLst/>
              <a:pathLst>
                <a:path w="0" h="429909">
                  <a:moveTo>
                    <a:pt x="0" y="0"/>
                  </a:moveTo>
                  <a:lnTo>
                    <a:pt x="0" y="42990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110634" y="2125097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037272" y="1540507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052716" y="1540507"/>
              <a:ext cx="0" cy="389933"/>
            </a:xfrm>
            <a:custGeom>
              <a:avLst/>
              <a:pathLst>
                <a:path w="0" h="389933">
                  <a:moveTo>
                    <a:pt x="0" y="0"/>
                  </a:moveTo>
                  <a:lnTo>
                    <a:pt x="0" y="38993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037272" y="1930440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963909" y="1859265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979353" y="1859265"/>
              <a:ext cx="0" cy="597416"/>
            </a:xfrm>
            <a:custGeom>
              <a:avLst/>
              <a:pathLst>
                <a:path w="0" h="597416">
                  <a:moveTo>
                    <a:pt x="0" y="0"/>
                  </a:moveTo>
                  <a:lnTo>
                    <a:pt x="0" y="59741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963909" y="2456682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890547" y="1524584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905990" y="1524584"/>
              <a:ext cx="0" cy="392073"/>
            </a:xfrm>
            <a:custGeom>
              <a:avLst/>
              <a:pathLst>
                <a:path w="0" h="392073">
                  <a:moveTo>
                    <a:pt x="0" y="0"/>
                  </a:moveTo>
                  <a:lnTo>
                    <a:pt x="0" y="39207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890547" y="1916657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17184" y="1550562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32628" y="1550562"/>
              <a:ext cx="0" cy="374146"/>
            </a:xfrm>
            <a:custGeom>
              <a:avLst/>
              <a:pathLst>
                <a:path w="0" h="374146">
                  <a:moveTo>
                    <a:pt x="0" y="0"/>
                  </a:moveTo>
                  <a:lnTo>
                    <a:pt x="0" y="37414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17184" y="1924708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361610" y="2449195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377053" y="2449195"/>
              <a:ext cx="0" cy="451508"/>
            </a:xfrm>
            <a:custGeom>
              <a:avLst/>
              <a:pathLst>
                <a:path w="0" h="451508">
                  <a:moveTo>
                    <a:pt x="0" y="0"/>
                  </a:moveTo>
                  <a:lnTo>
                    <a:pt x="0" y="45150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361610" y="2900703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88247" y="2602958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03691" y="2602958"/>
              <a:ext cx="0" cy="444429"/>
            </a:xfrm>
            <a:custGeom>
              <a:avLst/>
              <a:pathLst>
                <a:path w="0" h="444429">
                  <a:moveTo>
                    <a:pt x="0" y="0"/>
                  </a:moveTo>
                  <a:lnTo>
                    <a:pt x="0" y="44442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88247" y="3047387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214884" y="1691628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230328" y="1691628"/>
              <a:ext cx="0" cy="309118"/>
            </a:xfrm>
            <a:custGeom>
              <a:avLst/>
              <a:pathLst>
                <a:path w="0" h="309118">
                  <a:moveTo>
                    <a:pt x="0" y="0"/>
                  </a:moveTo>
                  <a:lnTo>
                    <a:pt x="0" y="30911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214884" y="2000747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41522" y="2286085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156966" y="2286085"/>
              <a:ext cx="0" cy="444798"/>
            </a:xfrm>
            <a:custGeom>
              <a:avLst/>
              <a:pathLst>
                <a:path w="0" h="444798">
                  <a:moveTo>
                    <a:pt x="0" y="0"/>
                  </a:moveTo>
                  <a:lnTo>
                    <a:pt x="0" y="44479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141522" y="2730883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8159" y="1939480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083603" y="1939480"/>
              <a:ext cx="0" cy="387702"/>
            </a:xfrm>
            <a:custGeom>
              <a:avLst/>
              <a:pathLst>
                <a:path w="0" h="387702">
                  <a:moveTo>
                    <a:pt x="0" y="0"/>
                  </a:moveTo>
                  <a:lnTo>
                    <a:pt x="0" y="387702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068159" y="2327183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994797" y="2501648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010241" y="2501648"/>
              <a:ext cx="0" cy="517054"/>
            </a:xfrm>
            <a:custGeom>
              <a:avLst/>
              <a:pathLst>
                <a:path w="0" h="517054">
                  <a:moveTo>
                    <a:pt x="0" y="0"/>
                  </a:moveTo>
                  <a:lnTo>
                    <a:pt x="0" y="51705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994797" y="3018702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921434" y="2047124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936878" y="2047124"/>
              <a:ext cx="0" cy="438401"/>
            </a:xfrm>
            <a:custGeom>
              <a:avLst/>
              <a:pathLst>
                <a:path w="0" h="438401">
                  <a:moveTo>
                    <a:pt x="0" y="0"/>
                  </a:moveTo>
                  <a:lnTo>
                    <a:pt x="0" y="438401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921434" y="2485525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7848072" y="1793603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863516" y="1793603"/>
              <a:ext cx="0" cy="319851"/>
            </a:xfrm>
            <a:custGeom>
              <a:avLst/>
              <a:pathLst>
                <a:path w="0" h="319851">
                  <a:moveTo>
                    <a:pt x="0" y="0"/>
                  </a:moveTo>
                  <a:lnTo>
                    <a:pt x="0" y="319851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848072" y="2113454"/>
              <a:ext cx="30887" cy="0"/>
            </a:xfrm>
            <a:custGeom>
              <a:avLst/>
              <a:pathLst>
                <a:path w="30887" h="0">
                  <a:moveTo>
                    <a:pt x="0" y="0"/>
                  </a:moveTo>
                  <a:lnTo>
                    <a:pt x="3088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880334" y="3867238"/>
              <a:ext cx="9316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80301" y="3841999"/>
              <a:ext cx="691554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06089" y="3842061"/>
              <a:ext cx="11998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752432" y="3989083"/>
              <a:ext cx="104074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618540" y="3987471"/>
              <a:ext cx="868350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31418" y="4012772"/>
              <a:ext cx="1002419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550085" y="4159794"/>
              <a:ext cx="1298711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64005" y="4132943"/>
              <a:ext cx="1030696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women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853)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840)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9502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0565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9701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6977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6480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1746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7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37208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5341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5938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5617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880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387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4243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801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9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9230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3133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30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764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813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522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085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952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823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26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404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23257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0367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356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511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0144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8256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00046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410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25483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87500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4727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1511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400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217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7732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3351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4573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76459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66736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16488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8237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472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0565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3852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4866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76398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80072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9383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79146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0.472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012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3203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6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3673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39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151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6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15251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5206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53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8624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814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19972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4945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6089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8702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100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135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6443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854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21484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8441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378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19168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3502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9537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86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6521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70875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5471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212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5044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73716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2073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733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60466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954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78578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8256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974054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876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315865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67562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50616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947908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062373" y="3693395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23650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63468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8855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97739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388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60180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9759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370223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07195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204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105546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6214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0052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468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957878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0.374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527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04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747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2888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809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510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906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510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13335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0750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6778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61930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3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10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31853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5578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963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4676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990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2689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5242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469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14101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749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7017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0069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01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1054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5146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8394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10780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4664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575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742228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6313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04413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6027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04444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78692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2847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13125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72699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65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441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928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011232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4975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92103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444274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2238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7764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0350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863595" y="3572538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5514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53580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5884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968002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92808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31446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919870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0.083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255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7703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19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4793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797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4855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9884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95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2241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561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8054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684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3308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18910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4601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55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5730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555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7525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17607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3784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6725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4152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9748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91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866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4936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9641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23764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932734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33116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3896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441820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8299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77549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1533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258844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37978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8429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344401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913531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890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528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2642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892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20599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2947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31889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6862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28222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251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40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47030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417538" y="296342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0.329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1242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931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5814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434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9894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1572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19151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112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470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6701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0418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15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0359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92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1322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552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497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563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6691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0761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4909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8526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70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5388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89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393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4200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46525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96799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4280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8256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10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68508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52.5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46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80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2353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95228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6902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89356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32619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8567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0597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0318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9741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2253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52951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06049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048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992239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55235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46597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3480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0.208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42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5895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3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4921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0660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84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0960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579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979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5602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4102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15446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9026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1315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2201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7222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6392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427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966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85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11290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1789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159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15803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889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4661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977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2068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7851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1339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915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9390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42952" y="1869269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945536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51943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8256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1821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49421" y="247571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11304" y="314591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5134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13612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6369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99807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4365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84959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7357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75644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09262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81022" y="381505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2021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219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6630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632311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03376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1951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51124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66027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3849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58737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4489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92469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0.538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3734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630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4229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7546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677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6357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8487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12104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2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3123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546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43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99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5356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4833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2740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15190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3249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5962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240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974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52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708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0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3133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331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192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0725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9078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5541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16405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7629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0803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2110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8916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3826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63821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569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76577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0807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777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5298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989052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93674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27403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724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7838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4964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7747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5081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2421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66790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23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372648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52599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12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0752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0.355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1104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13456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9426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83774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72654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2916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50286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7377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23619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2972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8053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2840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11736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4214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7956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58655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66613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1255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28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6405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1704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66450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7295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58089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9111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216719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14575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14606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23295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30327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5701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64047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851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5325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87966" y="186825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1137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993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8256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626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02717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89589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3118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3929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81801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70766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795545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732958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039949" y="16846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1953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465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6067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17448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70438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179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2634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34287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70116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465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6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756670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04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93873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19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50665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0.005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9502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0565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9701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6977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6480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1746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7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37208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5341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5938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5617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880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387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4243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801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9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9230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3133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30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764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813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522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085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9952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823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26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404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23257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0367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356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511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0144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8256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00046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410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25483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87500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4727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1511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400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217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877732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3351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4573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76459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66736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16488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218237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472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0565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3852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4866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276398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80072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9383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79146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0.320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012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3841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6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3558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39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0640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6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16708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53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5998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814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1792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4945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12909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7731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709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13516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0611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8540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25776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378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19972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3502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26629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864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7087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0930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212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645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837595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09245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733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517432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954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8256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12420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876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05323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67562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632619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947908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44348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26521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2432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8855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14572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388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3104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45339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50627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1634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204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6214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546449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468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99051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0.502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255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6392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19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4276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721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4855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8340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95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1834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561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8464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684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4980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17024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462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55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9118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555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5710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1760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808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6725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5919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784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91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866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4936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23208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92661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881049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2553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3896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8746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8299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36844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1533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299837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37978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51411" y="162408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55877" y="36931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999601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890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528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65231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892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2449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2947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934288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45351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23748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251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40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47030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774261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0.207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1242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8351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58142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71257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2553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1831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1572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0949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112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7525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5989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156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4435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825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552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964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563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56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69616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4909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2006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70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896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25544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85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65975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87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636546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10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48326" y="247571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57.4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46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28656" y="3936719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5233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6902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896914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35930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0597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4982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9741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91902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49564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654070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048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55235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8007888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0.073 if recommended adjustments made.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42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0098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3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1531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255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3566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84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012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579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6348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979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463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4102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0890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902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14236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2201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0464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5704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966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22809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1129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159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19874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889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25699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977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7851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3986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915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7537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63286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06583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87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10088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1821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654647" y="2476563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11304" y="314591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088247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5134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99784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6369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42405" y="16237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4365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77071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7357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99872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02387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2021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73439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6630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45339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40870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2331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51124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3849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52053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4489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2071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0.257 if recommended adjustments made.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673000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3519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16697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698754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23053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8268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1446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546242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07802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3734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630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14229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7546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4677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6357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8487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12104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2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3123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546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43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99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5356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4833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2740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15190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3249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5962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240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974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52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708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0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3133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3318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192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0725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9078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5541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16405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7629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0803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2110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8916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3826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63821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569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76577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0807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7776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5298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989052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93674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27403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724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7838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4964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7747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5081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2421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66790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23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372648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525995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12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0752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0.111 if recommended adjustments made.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1104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6831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942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6582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08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5028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0495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9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5402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284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920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421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5865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9626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12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640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14825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6645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0516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52994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152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1457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491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23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570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452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85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2729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36525" y="18671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111655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6142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626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50290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56.1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53291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93691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81801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4545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795545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039949" y="16846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16006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465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3396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17448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35944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179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505063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8334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56860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944588" y="235375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6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04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9859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19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72632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0.082 if recommended adjustments made.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77113" y="272361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639444" y="282715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63833" y="273470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449060" y="337067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55807" y="207121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70669" y="196276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68533" y="273093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82056" y="269744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68623" y="272967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852147" y="252798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46188" y="265955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979386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20593" y="278120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65814" y="273917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07385" y="26880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70574" y="273277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76169" y="27249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57769" y="273667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449060" y="337067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355807" y="207121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70669" y="197941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82056" y="269744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69146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68623" y="272967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13894" y="248312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346188" y="265955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982432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734612" y="27857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530742" y="278744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88148" y="26943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70574" y="273277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82066" y="271680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850345" y="311743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63542" y="27348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88573" y="274549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344655" y="289669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482829" y="246214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70669" y="196276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568533" y="273093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6268" y="265370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63765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38623" y="268838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832338" y="254237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66807" y="273123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019947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734612" y="278575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66611" y="273807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615854" y="271780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558748" y="276917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355807" y="207121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355807" y="207121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82829" y="246214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374535" y="1981495"/>
              <a:ext cx="1093252" cy="1407909"/>
            </a:xfrm>
            <a:custGeom>
              <a:avLst/>
              <a:pathLst>
                <a:path w="1093252" h="1407909">
                  <a:moveTo>
                    <a:pt x="0" y="108444"/>
                  </a:moveTo>
                  <a:lnTo>
                    <a:pt x="38244" y="81842"/>
                  </a:lnTo>
                  <a:lnTo>
                    <a:pt x="78996" y="57491"/>
                  </a:lnTo>
                  <a:lnTo>
                    <a:pt x="122120" y="35600"/>
                  </a:lnTo>
                  <a:lnTo>
                    <a:pt x="167465" y="16372"/>
                  </a:lnTo>
                  <a:lnTo>
                    <a:pt x="214861" y="0"/>
                  </a:lnTo>
                  <a:lnTo>
                    <a:pt x="227584" y="40825"/>
                  </a:lnTo>
                  <a:lnTo>
                    <a:pt x="238882" y="81849"/>
                  </a:lnTo>
                  <a:lnTo>
                    <a:pt x="248753" y="123032"/>
                  </a:lnTo>
                  <a:lnTo>
                    <a:pt x="257194" y="164338"/>
                  </a:lnTo>
                  <a:lnTo>
                    <a:pt x="264204" y="205729"/>
                  </a:lnTo>
                  <a:lnTo>
                    <a:pt x="269784" y="247168"/>
                  </a:lnTo>
                  <a:lnTo>
                    <a:pt x="273933" y="288617"/>
                  </a:lnTo>
                  <a:lnTo>
                    <a:pt x="276654" y="330040"/>
                  </a:lnTo>
                  <a:lnTo>
                    <a:pt x="277949" y="371399"/>
                  </a:lnTo>
                  <a:lnTo>
                    <a:pt x="277821" y="412657"/>
                  </a:lnTo>
                  <a:lnTo>
                    <a:pt x="276274" y="453777"/>
                  </a:lnTo>
                  <a:lnTo>
                    <a:pt x="273314" y="494723"/>
                  </a:lnTo>
                  <a:lnTo>
                    <a:pt x="268945" y="535456"/>
                  </a:lnTo>
                  <a:lnTo>
                    <a:pt x="263176" y="575941"/>
                  </a:lnTo>
                  <a:lnTo>
                    <a:pt x="256012" y="616142"/>
                  </a:lnTo>
                  <a:lnTo>
                    <a:pt x="247464" y="656021"/>
                  </a:lnTo>
                  <a:lnTo>
                    <a:pt x="237539" y="695543"/>
                  </a:lnTo>
                  <a:lnTo>
                    <a:pt x="226249" y="734672"/>
                  </a:lnTo>
                  <a:lnTo>
                    <a:pt x="221306" y="760850"/>
                  </a:lnTo>
                  <a:lnTo>
                    <a:pt x="247725" y="728032"/>
                  </a:lnTo>
                  <a:lnTo>
                    <a:pt x="276692" y="697326"/>
                  </a:lnTo>
                  <a:lnTo>
                    <a:pt x="308077" y="668880"/>
                  </a:lnTo>
                  <a:lnTo>
                    <a:pt x="341748" y="642833"/>
                  </a:lnTo>
                  <a:lnTo>
                    <a:pt x="377562" y="619322"/>
                  </a:lnTo>
                  <a:lnTo>
                    <a:pt x="415369" y="598470"/>
                  </a:lnTo>
                  <a:lnTo>
                    <a:pt x="455016" y="580398"/>
                  </a:lnTo>
                  <a:lnTo>
                    <a:pt x="496339" y="565215"/>
                  </a:lnTo>
                  <a:lnTo>
                    <a:pt x="474147" y="605173"/>
                  </a:lnTo>
                  <a:lnTo>
                    <a:pt x="448183" y="641450"/>
                  </a:lnTo>
                  <a:lnTo>
                    <a:pt x="418829" y="673741"/>
                  </a:lnTo>
                  <a:lnTo>
                    <a:pt x="386485" y="701769"/>
                  </a:lnTo>
                  <a:lnTo>
                    <a:pt x="351577" y="725299"/>
                  </a:lnTo>
                  <a:lnTo>
                    <a:pt x="396371" y="721085"/>
                  </a:lnTo>
                  <a:lnTo>
                    <a:pt x="441863" y="721470"/>
                  </a:lnTo>
                  <a:lnTo>
                    <a:pt x="487695" y="726508"/>
                  </a:lnTo>
                  <a:lnTo>
                    <a:pt x="533502" y="736230"/>
                  </a:lnTo>
                  <a:lnTo>
                    <a:pt x="578918" y="750641"/>
                  </a:lnTo>
                  <a:lnTo>
                    <a:pt x="623579" y="769720"/>
                  </a:lnTo>
                  <a:lnTo>
                    <a:pt x="581230" y="788921"/>
                  </a:lnTo>
                  <a:lnTo>
                    <a:pt x="538105" y="803695"/>
                  </a:lnTo>
                  <a:lnTo>
                    <a:pt x="494553" y="814019"/>
                  </a:lnTo>
                  <a:lnTo>
                    <a:pt x="450920" y="819896"/>
                  </a:lnTo>
                  <a:lnTo>
                    <a:pt x="407550" y="821351"/>
                  </a:lnTo>
                  <a:lnTo>
                    <a:pt x="364785" y="818434"/>
                  </a:lnTo>
                  <a:lnTo>
                    <a:pt x="402310" y="833469"/>
                  </a:lnTo>
                  <a:lnTo>
                    <a:pt x="439444" y="849537"/>
                  </a:lnTo>
                  <a:lnTo>
                    <a:pt x="476168" y="866629"/>
                  </a:lnTo>
                  <a:lnTo>
                    <a:pt x="512459" y="884735"/>
                  </a:lnTo>
                  <a:lnTo>
                    <a:pt x="548298" y="903849"/>
                  </a:lnTo>
                  <a:lnTo>
                    <a:pt x="583663" y="923960"/>
                  </a:lnTo>
                  <a:lnTo>
                    <a:pt x="618533" y="945060"/>
                  </a:lnTo>
                  <a:lnTo>
                    <a:pt x="652890" y="967138"/>
                  </a:lnTo>
                  <a:lnTo>
                    <a:pt x="686711" y="990184"/>
                  </a:lnTo>
                  <a:lnTo>
                    <a:pt x="719978" y="1014187"/>
                  </a:lnTo>
                  <a:lnTo>
                    <a:pt x="752671" y="1039137"/>
                  </a:lnTo>
                  <a:lnTo>
                    <a:pt x="784769" y="1065023"/>
                  </a:lnTo>
                  <a:lnTo>
                    <a:pt x="816254" y="1091832"/>
                  </a:lnTo>
                  <a:lnTo>
                    <a:pt x="847107" y="1119553"/>
                  </a:lnTo>
                  <a:lnTo>
                    <a:pt x="877308" y="1148173"/>
                  </a:lnTo>
                  <a:lnTo>
                    <a:pt x="906838" y="1177679"/>
                  </a:lnTo>
                  <a:lnTo>
                    <a:pt x="935679" y="1208059"/>
                  </a:lnTo>
                  <a:lnTo>
                    <a:pt x="963813" y="1239300"/>
                  </a:lnTo>
                  <a:lnTo>
                    <a:pt x="991222" y="1271386"/>
                  </a:lnTo>
                  <a:lnTo>
                    <a:pt x="1017888" y="1304305"/>
                  </a:lnTo>
                  <a:lnTo>
                    <a:pt x="1043793" y="1338041"/>
                  </a:lnTo>
                  <a:lnTo>
                    <a:pt x="1068920" y="1372581"/>
                  </a:lnTo>
                  <a:lnTo>
                    <a:pt x="1093252" y="1407909"/>
                  </a:lnTo>
                  <a:lnTo>
                    <a:pt x="1052481" y="1395201"/>
                  </a:lnTo>
                  <a:lnTo>
                    <a:pt x="1012199" y="1381539"/>
                  </a:lnTo>
                  <a:lnTo>
                    <a:pt x="972424" y="1366934"/>
                  </a:lnTo>
                  <a:lnTo>
                    <a:pt x="933172" y="1351397"/>
                  </a:lnTo>
                  <a:lnTo>
                    <a:pt x="894463" y="1334939"/>
                  </a:lnTo>
                  <a:lnTo>
                    <a:pt x="856313" y="1317572"/>
                  </a:lnTo>
                  <a:lnTo>
                    <a:pt x="818740" y="1299308"/>
                  </a:lnTo>
                  <a:lnTo>
                    <a:pt x="781759" y="1280158"/>
                  </a:lnTo>
                  <a:lnTo>
                    <a:pt x="745389" y="1260135"/>
                  </a:lnTo>
                  <a:lnTo>
                    <a:pt x="709645" y="1239253"/>
                  </a:lnTo>
                  <a:lnTo>
                    <a:pt x="674544" y="1217523"/>
                  </a:lnTo>
                  <a:lnTo>
                    <a:pt x="640101" y="1194960"/>
                  </a:lnTo>
                  <a:lnTo>
                    <a:pt x="606332" y="1171577"/>
                  </a:lnTo>
                  <a:lnTo>
                    <a:pt x="573254" y="1147387"/>
                  </a:lnTo>
                  <a:lnTo>
                    <a:pt x="540880" y="1122406"/>
                  </a:lnTo>
                  <a:lnTo>
                    <a:pt x="509227" y="1096646"/>
                  </a:lnTo>
                  <a:lnTo>
                    <a:pt x="478308" y="1070124"/>
                  </a:lnTo>
                  <a:lnTo>
                    <a:pt x="448139" y="1042853"/>
                  </a:lnTo>
                  <a:lnTo>
                    <a:pt x="418733" y="1014850"/>
                  </a:lnTo>
                  <a:lnTo>
                    <a:pt x="390105" y="986128"/>
                  </a:lnTo>
                  <a:lnTo>
                    <a:pt x="362268" y="956705"/>
                  </a:lnTo>
                  <a:lnTo>
                    <a:pt x="335236" y="926595"/>
                  </a:lnTo>
                  <a:lnTo>
                    <a:pt x="309021" y="895816"/>
                  </a:lnTo>
                  <a:lnTo>
                    <a:pt x="283637" y="86438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364916" y="2089940"/>
              <a:ext cx="224480" cy="667958"/>
            </a:xfrm>
            <a:custGeom>
              <a:avLst/>
              <a:pathLst>
                <a:path w="224480" h="667958">
                  <a:moveTo>
                    <a:pt x="224386" y="661565"/>
                  </a:moveTo>
                  <a:lnTo>
                    <a:pt x="219625" y="667958"/>
                  </a:lnTo>
                  <a:lnTo>
                    <a:pt x="224480" y="661276"/>
                  </a:lnTo>
                  <a:lnTo>
                    <a:pt x="217644" y="663497"/>
                  </a:lnTo>
                  <a:lnTo>
                    <a:pt x="224480" y="661276"/>
                  </a:lnTo>
                  <a:lnTo>
                    <a:pt x="177367" y="658312"/>
                  </a:lnTo>
                  <a:lnTo>
                    <a:pt x="130811" y="649443"/>
                  </a:lnTo>
                  <a:lnTo>
                    <a:pt x="85369" y="634739"/>
                  </a:lnTo>
                  <a:lnTo>
                    <a:pt x="41586" y="614317"/>
                  </a:lnTo>
                  <a:lnTo>
                    <a:pt x="0" y="588338"/>
                  </a:lnTo>
                  <a:lnTo>
                    <a:pt x="48423" y="591570"/>
                  </a:lnTo>
                  <a:lnTo>
                    <a:pt x="95383" y="600527"/>
                  </a:lnTo>
                  <a:lnTo>
                    <a:pt x="140357" y="615029"/>
                  </a:lnTo>
                  <a:lnTo>
                    <a:pt x="182839" y="634850"/>
                  </a:lnTo>
                  <a:lnTo>
                    <a:pt x="222345" y="659724"/>
                  </a:lnTo>
                  <a:lnTo>
                    <a:pt x="222435" y="658460"/>
                  </a:lnTo>
                  <a:lnTo>
                    <a:pt x="199179" y="625063"/>
                  </a:lnTo>
                  <a:lnTo>
                    <a:pt x="177165" y="590817"/>
                  </a:lnTo>
                  <a:lnTo>
                    <a:pt x="156416" y="555756"/>
                  </a:lnTo>
                  <a:lnTo>
                    <a:pt x="136954" y="519916"/>
                  </a:lnTo>
                  <a:lnTo>
                    <a:pt x="118801" y="483333"/>
                  </a:lnTo>
                  <a:lnTo>
                    <a:pt x="101976" y="446042"/>
                  </a:lnTo>
                  <a:lnTo>
                    <a:pt x="86501" y="408081"/>
                  </a:lnTo>
                  <a:lnTo>
                    <a:pt x="72394" y="369487"/>
                  </a:lnTo>
                  <a:lnTo>
                    <a:pt x="59672" y="330297"/>
                  </a:lnTo>
                  <a:lnTo>
                    <a:pt x="48353" y="290550"/>
                  </a:lnTo>
                  <a:lnTo>
                    <a:pt x="38453" y="250284"/>
                  </a:lnTo>
                  <a:lnTo>
                    <a:pt x="29986" y="209538"/>
                  </a:lnTo>
                  <a:lnTo>
                    <a:pt x="22967" y="168351"/>
                  </a:lnTo>
                  <a:lnTo>
                    <a:pt x="17409" y="126764"/>
                  </a:lnTo>
                  <a:lnTo>
                    <a:pt x="13324" y="84816"/>
                  </a:lnTo>
                  <a:lnTo>
                    <a:pt x="10724" y="42548"/>
                  </a:lnTo>
                  <a:lnTo>
                    <a:pt x="9618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74535" y="1998145"/>
              <a:ext cx="1093252" cy="1391260"/>
            </a:xfrm>
            <a:custGeom>
              <a:avLst/>
              <a:pathLst>
                <a:path w="1093252" h="1391260">
                  <a:moveTo>
                    <a:pt x="0" y="91795"/>
                  </a:moveTo>
                  <a:lnTo>
                    <a:pt x="39072" y="68418"/>
                  </a:lnTo>
                  <a:lnTo>
                    <a:pt x="80244" y="47383"/>
                  </a:lnTo>
                  <a:lnTo>
                    <a:pt x="123372" y="28861"/>
                  </a:lnTo>
                  <a:lnTo>
                    <a:pt x="168301" y="13016"/>
                  </a:lnTo>
                  <a:lnTo>
                    <a:pt x="214861" y="0"/>
                  </a:lnTo>
                  <a:lnTo>
                    <a:pt x="227310" y="39898"/>
                  </a:lnTo>
                  <a:lnTo>
                    <a:pt x="238366" y="79990"/>
                  </a:lnTo>
                  <a:lnTo>
                    <a:pt x="248027" y="120238"/>
                  </a:lnTo>
                  <a:lnTo>
                    <a:pt x="256290" y="160606"/>
                  </a:lnTo>
                  <a:lnTo>
                    <a:pt x="263156" y="201058"/>
                  </a:lnTo>
                  <a:lnTo>
                    <a:pt x="268623" y="241557"/>
                  </a:lnTo>
                  <a:lnTo>
                    <a:pt x="272693" y="282067"/>
                  </a:lnTo>
                  <a:lnTo>
                    <a:pt x="275367" y="322550"/>
                  </a:lnTo>
                  <a:lnTo>
                    <a:pt x="276647" y="362972"/>
                  </a:lnTo>
                  <a:lnTo>
                    <a:pt x="276536" y="403295"/>
                  </a:lnTo>
                  <a:lnTo>
                    <a:pt x="275039" y="443484"/>
                  </a:lnTo>
                  <a:lnTo>
                    <a:pt x="272160" y="483502"/>
                  </a:lnTo>
                  <a:lnTo>
                    <a:pt x="267905" y="523313"/>
                  </a:lnTo>
                  <a:lnTo>
                    <a:pt x="262281" y="562882"/>
                  </a:lnTo>
                  <a:lnTo>
                    <a:pt x="255294" y="602173"/>
                  </a:lnTo>
                  <a:lnTo>
                    <a:pt x="246954" y="641150"/>
                  </a:lnTo>
                  <a:lnTo>
                    <a:pt x="237269" y="679778"/>
                  </a:lnTo>
                  <a:lnTo>
                    <a:pt x="226249" y="718023"/>
                  </a:lnTo>
                  <a:lnTo>
                    <a:pt x="220362" y="745500"/>
                  </a:lnTo>
                  <a:lnTo>
                    <a:pt x="246026" y="712894"/>
                  </a:lnTo>
                  <a:lnTo>
                    <a:pt x="273719" y="681925"/>
                  </a:lnTo>
                  <a:lnTo>
                    <a:pt x="303362" y="652687"/>
                  </a:lnTo>
                  <a:lnTo>
                    <a:pt x="334872" y="625272"/>
                  </a:lnTo>
                  <a:lnTo>
                    <a:pt x="368165" y="599768"/>
                  </a:lnTo>
                  <a:lnTo>
                    <a:pt x="403149" y="576257"/>
                  </a:lnTo>
                  <a:lnTo>
                    <a:pt x="439731" y="554821"/>
                  </a:lnTo>
                  <a:lnTo>
                    <a:pt x="477815" y="535536"/>
                  </a:lnTo>
                  <a:lnTo>
                    <a:pt x="517302" y="518474"/>
                  </a:lnTo>
                  <a:lnTo>
                    <a:pt x="558087" y="503703"/>
                  </a:lnTo>
                  <a:lnTo>
                    <a:pt x="533075" y="543020"/>
                  </a:lnTo>
                  <a:lnTo>
                    <a:pt x="505299" y="579543"/>
                  </a:lnTo>
                  <a:lnTo>
                    <a:pt x="474961" y="613106"/>
                  </a:lnTo>
                  <a:lnTo>
                    <a:pt x="442272" y="643556"/>
                  </a:lnTo>
                  <a:lnTo>
                    <a:pt x="407453" y="670754"/>
                  </a:lnTo>
                  <a:lnTo>
                    <a:pt x="370731" y="694572"/>
                  </a:lnTo>
                  <a:lnTo>
                    <a:pt x="332340" y="714900"/>
                  </a:lnTo>
                  <a:lnTo>
                    <a:pt x="373627" y="709254"/>
                  </a:lnTo>
                  <a:lnTo>
                    <a:pt x="415578" y="707259"/>
                  </a:lnTo>
                  <a:lnTo>
                    <a:pt x="457946" y="708958"/>
                  </a:lnTo>
                  <a:lnTo>
                    <a:pt x="500485" y="714381"/>
                  </a:lnTo>
                  <a:lnTo>
                    <a:pt x="542944" y="723543"/>
                  </a:lnTo>
                  <a:lnTo>
                    <a:pt x="585074" y="736445"/>
                  </a:lnTo>
                  <a:lnTo>
                    <a:pt x="626624" y="753071"/>
                  </a:lnTo>
                  <a:lnTo>
                    <a:pt x="586217" y="772533"/>
                  </a:lnTo>
                  <a:lnTo>
                    <a:pt x="545011" y="787771"/>
                  </a:lnTo>
                  <a:lnTo>
                    <a:pt x="503337" y="798761"/>
                  </a:lnTo>
                  <a:lnTo>
                    <a:pt x="461525" y="805501"/>
                  </a:lnTo>
                  <a:lnTo>
                    <a:pt x="419905" y="808013"/>
                  </a:lnTo>
                  <a:lnTo>
                    <a:pt x="378804" y="806339"/>
                  </a:lnTo>
                  <a:lnTo>
                    <a:pt x="415659" y="821360"/>
                  </a:lnTo>
                  <a:lnTo>
                    <a:pt x="452126" y="837395"/>
                  </a:lnTo>
                  <a:lnTo>
                    <a:pt x="488186" y="854436"/>
                  </a:lnTo>
                  <a:lnTo>
                    <a:pt x="523817" y="872476"/>
                  </a:lnTo>
                  <a:lnTo>
                    <a:pt x="559000" y="891505"/>
                  </a:lnTo>
                  <a:lnTo>
                    <a:pt x="593714" y="911515"/>
                  </a:lnTo>
                  <a:lnTo>
                    <a:pt x="627939" y="932496"/>
                  </a:lnTo>
                  <a:lnTo>
                    <a:pt x="661654" y="954439"/>
                  </a:lnTo>
                  <a:lnTo>
                    <a:pt x="694840" y="977333"/>
                  </a:lnTo>
                  <a:lnTo>
                    <a:pt x="727478" y="1001168"/>
                  </a:lnTo>
                  <a:lnTo>
                    <a:pt x="759547" y="1025933"/>
                  </a:lnTo>
                  <a:lnTo>
                    <a:pt x="791029" y="1051617"/>
                  </a:lnTo>
                  <a:lnTo>
                    <a:pt x="821904" y="1078209"/>
                  </a:lnTo>
                  <a:lnTo>
                    <a:pt x="852154" y="1105696"/>
                  </a:lnTo>
                  <a:lnTo>
                    <a:pt x="881759" y="1134067"/>
                  </a:lnTo>
                  <a:lnTo>
                    <a:pt x="910703" y="1163309"/>
                  </a:lnTo>
                  <a:lnTo>
                    <a:pt x="938965" y="1193408"/>
                  </a:lnTo>
                  <a:lnTo>
                    <a:pt x="966528" y="1224353"/>
                  </a:lnTo>
                  <a:lnTo>
                    <a:pt x="993375" y="1256128"/>
                  </a:lnTo>
                  <a:lnTo>
                    <a:pt x="1019488" y="1288721"/>
                  </a:lnTo>
                  <a:lnTo>
                    <a:pt x="1044850" y="1322117"/>
                  </a:lnTo>
                  <a:lnTo>
                    <a:pt x="1069444" y="1356301"/>
                  </a:lnTo>
                  <a:lnTo>
                    <a:pt x="1093252" y="139126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64916" y="2678278"/>
              <a:ext cx="224480" cy="127892"/>
            </a:xfrm>
            <a:custGeom>
              <a:avLst/>
              <a:pathLst>
                <a:path w="224480" h="127892">
                  <a:moveTo>
                    <a:pt x="224386" y="73227"/>
                  </a:moveTo>
                  <a:lnTo>
                    <a:pt x="184553" y="127892"/>
                  </a:lnTo>
                  <a:lnTo>
                    <a:pt x="224480" y="72938"/>
                  </a:lnTo>
                  <a:lnTo>
                    <a:pt x="211581" y="77129"/>
                  </a:lnTo>
                  <a:lnTo>
                    <a:pt x="222957" y="72938"/>
                  </a:lnTo>
                  <a:lnTo>
                    <a:pt x="176151" y="69897"/>
                  </a:lnTo>
                  <a:lnTo>
                    <a:pt x="129905" y="60990"/>
                  </a:lnTo>
                  <a:lnTo>
                    <a:pt x="84771" y="46287"/>
                  </a:lnTo>
                  <a:lnTo>
                    <a:pt x="41291" y="2590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374535" y="2089940"/>
              <a:ext cx="212816" cy="658460"/>
            </a:xfrm>
            <a:custGeom>
              <a:avLst/>
              <a:pathLst>
                <a:path w="212816" h="658460">
                  <a:moveTo>
                    <a:pt x="212816" y="658460"/>
                  </a:moveTo>
                  <a:lnTo>
                    <a:pt x="189560" y="625063"/>
                  </a:lnTo>
                  <a:lnTo>
                    <a:pt x="167546" y="590817"/>
                  </a:lnTo>
                  <a:lnTo>
                    <a:pt x="146797" y="555756"/>
                  </a:lnTo>
                  <a:lnTo>
                    <a:pt x="127335" y="519916"/>
                  </a:lnTo>
                  <a:lnTo>
                    <a:pt x="109182" y="483333"/>
                  </a:lnTo>
                  <a:lnTo>
                    <a:pt x="92358" y="446042"/>
                  </a:lnTo>
                  <a:lnTo>
                    <a:pt x="76882" y="408081"/>
                  </a:lnTo>
                  <a:lnTo>
                    <a:pt x="62775" y="369487"/>
                  </a:lnTo>
                  <a:lnTo>
                    <a:pt x="50053" y="330297"/>
                  </a:lnTo>
                  <a:lnTo>
                    <a:pt x="38734" y="290550"/>
                  </a:lnTo>
                  <a:lnTo>
                    <a:pt x="28834" y="250284"/>
                  </a:lnTo>
                  <a:lnTo>
                    <a:pt x="20367" y="209538"/>
                  </a:lnTo>
                  <a:lnTo>
                    <a:pt x="13348" y="168351"/>
                  </a:lnTo>
                  <a:lnTo>
                    <a:pt x="7790" y="126764"/>
                  </a:lnTo>
                  <a:lnTo>
                    <a:pt x="3706" y="84816"/>
                  </a:lnTo>
                  <a:lnTo>
                    <a:pt x="1105" y="425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494706" y="1981495"/>
              <a:ext cx="543968" cy="1154662"/>
            </a:xfrm>
            <a:custGeom>
              <a:avLst/>
              <a:pathLst>
                <a:path w="543968" h="1154662">
                  <a:moveTo>
                    <a:pt x="6850" y="499378"/>
                  </a:moveTo>
                  <a:lnTo>
                    <a:pt x="2467" y="458382"/>
                  </a:lnTo>
                  <a:lnTo>
                    <a:pt x="178" y="416997"/>
                  </a:lnTo>
                  <a:lnTo>
                    <a:pt x="0" y="375307"/>
                  </a:lnTo>
                  <a:lnTo>
                    <a:pt x="1945" y="333391"/>
                  </a:lnTo>
                  <a:lnTo>
                    <a:pt x="6026" y="291335"/>
                  </a:lnTo>
                  <a:lnTo>
                    <a:pt x="12251" y="249221"/>
                  </a:lnTo>
                  <a:lnTo>
                    <a:pt x="20624" y="207132"/>
                  </a:lnTo>
                  <a:lnTo>
                    <a:pt x="31147" y="165152"/>
                  </a:lnTo>
                  <a:lnTo>
                    <a:pt x="43821" y="123365"/>
                  </a:lnTo>
                  <a:lnTo>
                    <a:pt x="58640" y="81855"/>
                  </a:lnTo>
                  <a:lnTo>
                    <a:pt x="75600" y="40705"/>
                  </a:lnTo>
                  <a:lnTo>
                    <a:pt x="94690" y="0"/>
                  </a:lnTo>
                  <a:lnTo>
                    <a:pt x="108167" y="40529"/>
                  </a:lnTo>
                  <a:lnTo>
                    <a:pt x="120146" y="81280"/>
                  </a:lnTo>
                  <a:lnTo>
                    <a:pt x="130625" y="122210"/>
                  </a:lnTo>
                  <a:lnTo>
                    <a:pt x="139600" y="163279"/>
                  </a:lnTo>
                  <a:lnTo>
                    <a:pt x="147070" y="204445"/>
                  </a:lnTo>
                  <a:lnTo>
                    <a:pt x="153036" y="245666"/>
                  </a:lnTo>
                  <a:lnTo>
                    <a:pt x="157498" y="286901"/>
                  </a:lnTo>
                  <a:lnTo>
                    <a:pt x="160458" y="328108"/>
                  </a:lnTo>
                  <a:lnTo>
                    <a:pt x="161918" y="369246"/>
                  </a:lnTo>
                  <a:lnTo>
                    <a:pt x="161882" y="410273"/>
                  </a:lnTo>
                  <a:lnTo>
                    <a:pt x="160356" y="451149"/>
                  </a:lnTo>
                  <a:lnTo>
                    <a:pt x="157345" y="491832"/>
                  </a:lnTo>
                  <a:lnTo>
                    <a:pt x="152855" y="532282"/>
                  </a:lnTo>
                  <a:lnTo>
                    <a:pt x="146896" y="572457"/>
                  </a:lnTo>
                  <a:lnTo>
                    <a:pt x="139475" y="612318"/>
                  </a:lnTo>
                  <a:lnTo>
                    <a:pt x="130602" y="651824"/>
                  </a:lnTo>
                  <a:lnTo>
                    <a:pt x="120289" y="690935"/>
                  </a:lnTo>
                  <a:lnTo>
                    <a:pt x="106087" y="754033"/>
                  </a:lnTo>
                  <a:lnTo>
                    <a:pt x="133861" y="720601"/>
                  </a:lnTo>
                  <a:lnTo>
                    <a:pt x="164604" y="689697"/>
                  </a:lnTo>
                  <a:lnTo>
                    <a:pt x="198140" y="661520"/>
                  </a:lnTo>
                  <a:lnTo>
                    <a:pt x="234286" y="636253"/>
                  </a:lnTo>
                  <a:lnTo>
                    <a:pt x="272844" y="614072"/>
                  </a:lnTo>
                  <a:lnTo>
                    <a:pt x="313607" y="595140"/>
                  </a:lnTo>
                  <a:lnTo>
                    <a:pt x="356359" y="579606"/>
                  </a:lnTo>
                  <a:lnTo>
                    <a:pt x="331727" y="613253"/>
                  </a:lnTo>
                  <a:lnTo>
                    <a:pt x="304670" y="644263"/>
                  </a:lnTo>
                  <a:lnTo>
                    <a:pt x="275375" y="672489"/>
                  </a:lnTo>
                  <a:lnTo>
                    <a:pt x="244041" y="697797"/>
                  </a:lnTo>
                  <a:lnTo>
                    <a:pt x="210871" y="720062"/>
                  </a:lnTo>
                  <a:lnTo>
                    <a:pt x="176076" y="739175"/>
                  </a:lnTo>
                  <a:lnTo>
                    <a:pt x="139876" y="755039"/>
                  </a:lnTo>
                  <a:lnTo>
                    <a:pt x="178896" y="745256"/>
                  </a:lnTo>
                  <a:lnTo>
                    <a:pt x="218537" y="737922"/>
                  </a:lnTo>
                  <a:lnTo>
                    <a:pt x="258684" y="733063"/>
                  </a:lnTo>
                  <a:lnTo>
                    <a:pt x="299220" y="730704"/>
                  </a:lnTo>
                  <a:lnTo>
                    <a:pt x="340026" y="730863"/>
                  </a:lnTo>
                  <a:lnTo>
                    <a:pt x="380986" y="733553"/>
                  </a:lnTo>
                  <a:lnTo>
                    <a:pt x="421979" y="738782"/>
                  </a:lnTo>
                  <a:lnTo>
                    <a:pt x="462887" y="746555"/>
                  </a:lnTo>
                  <a:lnTo>
                    <a:pt x="503590" y="756870"/>
                  </a:lnTo>
                  <a:lnTo>
                    <a:pt x="543968" y="769720"/>
                  </a:lnTo>
                  <a:lnTo>
                    <a:pt x="503999" y="788102"/>
                  </a:lnTo>
                  <a:lnTo>
                    <a:pt x="463364" y="802902"/>
                  </a:lnTo>
                  <a:lnTo>
                    <a:pt x="422305" y="814099"/>
                  </a:lnTo>
                  <a:lnTo>
                    <a:pt x="381063" y="821689"/>
                  </a:lnTo>
                  <a:lnTo>
                    <a:pt x="339878" y="825683"/>
                  </a:lnTo>
                  <a:lnTo>
                    <a:pt x="298989" y="826103"/>
                  </a:lnTo>
                  <a:lnTo>
                    <a:pt x="258633" y="822989"/>
                  </a:lnTo>
                  <a:lnTo>
                    <a:pt x="206414" y="819463"/>
                  </a:lnTo>
                  <a:lnTo>
                    <a:pt x="157229" y="805827"/>
                  </a:lnTo>
                  <a:lnTo>
                    <a:pt x="112594" y="782729"/>
                  </a:lnTo>
                  <a:lnTo>
                    <a:pt x="144877" y="808420"/>
                  </a:lnTo>
                  <a:lnTo>
                    <a:pt x="175680" y="835945"/>
                  </a:lnTo>
                  <a:lnTo>
                    <a:pt x="204926" y="865240"/>
                  </a:lnTo>
                  <a:lnTo>
                    <a:pt x="232539" y="896237"/>
                  </a:lnTo>
                  <a:lnTo>
                    <a:pt x="258448" y="928867"/>
                  </a:lnTo>
                  <a:lnTo>
                    <a:pt x="282581" y="963055"/>
                  </a:lnTo>
                  <a:lnTo>
                    <a:pt x="304871" y="998728"/>
                  </a:lnTo>
                  <a:lnTo>
                    <a:pt x="325255" y="1035807"/>
                  </a:lnTo>
                  <a:lnTo>
                    <a:pt x="343670" y="1074211"/>
                  </a:lnTo>
                  <a:lnTo>
                    <a:pt x="360059" y="1113858"/>
                  </a:lnTo>
                  <a:lnTo>
                    <a:pt x="374367" y="1154662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363383" y="2480874"/>
              <a:ext cx="223878" cy="434550"/>
            </a:xfrm>
            <a:custGeom>
              <a:avLst/>
              <a:pathLst>
                <a:path w="223878" h="434550">
                  <a:moveTo>
                    <a:pt x="214092" y="307031"/>
                  </a:moveTo>
                  <a:lnTo>
                    <a:pt x="221956" y="275927"/>
                  </a:lnTo>
                  <a:lnTo>
                    <a:pt x="193091" y="310997"/>
                  </a:lnTo>
                  <a:lnTo>
                    <a:pt x="160622" y="342965"/>
                  </a:lnTo>
                  <a:lnTo>
                    <a:pt x="124801" y="371554"/>
                  </a:lnTo>
                  <a:lnTo>
                    <a:pt x="85896" y="396504"/>
                  </a:lnTo>
                  <a:lnTo>
                    <a:pt x="44194" y="417576"/>
                  </a:lnTo>
                  <a:lnTo>
                    <a:pt x="0" y="434550"/>
                  </a:lnTo>
                  <a:lnTo>
                    <a:pt x="29717" y="397818"/>
                  </a:lnTo>
                  <a:lnTo>
                    <a:pt x="62557" y="364713"/>
                  </a:lnTo>
                  <a:lnTo>
                    <a:pt x="98215" y="335458"/>
                  </a:lnTo>
                  <a:lnTo>
                    <a:pt x="136378" y="310250"/>
                  </a:lnTo>
                  <a:lnTo>
                    <a:pt x="176715" y="289266"/>
                  </a:lnTo>
                  <a:lnTo>
                    <a:pt x="218886" y="272657"/>
                  </a:lnTo>
                  <a:lnTo>
                    <a:pt x="219110" y="270342"/>
                  </a:lnTo>
                  <a:lnTo>
                    <a:pt x="222151" y="269087"/>
                  </a:lnTo>
                  <a:lnTo>
                    <a:pt x="223878" y="268790"/>
                  </a:lnTo>
                  <a:lnTo>
                    <a:pt x="193967" y="226234"/>
                  </a:lnTo>
                  <a:lnTo>
                    <a:pt x="172180" y="185515"/>
                  </a:lnTo>
                  <a:lnTo>
                    <a:pt x="155478" y="142038"/>
                  </a:lnTo>
                  <a:lnTo>
                    <a:pt x="144110" y="96289"/>
                  </a:lnTo>
                  <a:lnTo>
                    <a:pt x="138286" y="48769"/>
                  </a:lnTo>
                  <a:lnTo>
                    <a:pt x="13817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813260" y="1592463"/>
              <a:ext cx="1096690" cy="191800"/>
            </a:xfrm>
            <a:custGeom>
              <a:avLst/>
              <a:pathLst>
                <a:path w="1096690" h="191800">
                  <a:moveTo>
                    <a:pt x="0" y="191800"/>
                  </a:moveTo>
                  <a:lnTo>
                    <a:pt x="1096690" y="191800"/>
                  </a:lnTo>
                  <a:lnTo>
                    <a:pt x="1096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4858980" y="1636540"/>
              <a:ext cx="100525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32" name="pg131"/>
            <p:cNvSpPr/>
            <p:nvPr/>
          </p:nvSpPr>
          <p:spPr>
            <a:xfrm>
              <a:off x="4824966" y="3718169"/>
              <a:ext cx="1073277" cy="191800"/>
            </a:xfrm>
            <a:custGeom>
              <a:avLst/>
              <a:pathLst>
                <a:path w="1073277" h="191800">
                  <a:moveTo>
                    <a:pt x="0" y="191800"/>
                  </a:moveTo>
                  <a:lnTo>
                    <a:pt x="1073277" y="191800"/>
                  </a:lnTo>
                  <a:lnTo>
                    <a:pt x="10732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4870686" y="3762246"/>
              <a:ext cx="981837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4" name="pg133"/>
            <p:cNvSpPr/>
            <p:nvPr/>
          </p:nvSpPr>
          <p:spPr>
            <a:xfrm>
              <a:off x="3096489" y="3061290"/>
              <a:ext cx="671100" cy="191800"/>
            </a:xfrm>
            <a:custGeom>
              <a:avLst/>
              <a:pathLst>
                <a:path w="671100" h="191800">
                  <a:moveTo>
                    <a:pt x="0" y="191800"/>
                  </a:moveTo>
                  <a:lnTo>
                    <a:pt x="671100" y="191800"/>
                  </a:lnTo>
                  <a:lnTo>
                    <a:pt x="6711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2958006" y="3077435"/>
              <a:ext cx="763864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4100281" y="3904775"/>
              <a:ext cx="1790178" cy="191800"/>
            </a:xfrm>
            <a:custGeom>
              <a:avLst/>
              <a:pathLst>
                <a:path w="1790178" h="191800">
                  <a:moveTo>
                    <a:pt x="0" y="191800"/>
                  </a:moveTo>
                  <a:lnTo>
                    <a:pt x="1790178" y="191800"/>
                  </a:lnTo>
                  <a:lnTo>
                    <a:pt x="1790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4146001" y="3919277"/>
              <a:ext cx="16987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3483933" y="3969074"/>
              <a:ext cx="2210927" cy="191800"/>
            </a:xfrm>
            <a:custGeom>
              <a:avLst/>
              <a:pathLst>
                <a:path w="2210927" h="191800">
                  <a:moveTo>
                    <a:pt x="0" y="191800"/>
                  </a:moveTo>
                  <a:lnTo>
                    <a:pt x="2210927" y="191800"/>
                  </a:lnTo>
                  <a:lnTo>
                    <a:pt x="2210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3529653" y="3983577"/>
              <a:ext cx="2119487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5220764" y="3427524"/>
              <a:ext cx="861540" cy="191800"/>
            </a:xfrm>
            <a:custGeom>
              <a:avLst/>
              <a:pathLst>
                <a:path w="861540" h="191800">
                  <a:moveTo>
                    <a:pt x="0" y="191800"/>
                  </a:moveTo>
                  <a:lnTo>
                    <a:pt x="861540" y="191800"/>
                  </a:lnTo>
                  <a:lnTo>
                    <a:pt x="861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266484" y="3442027"/>
              <a:ext cx="77153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3096489" y="3427524"/>
              <a:ext cx="916102" cy="191800"/>
            </a:xfrm>
            <a:custGeom>
              <a:avLst/>
              <a:pathLst>
                <a:path w="916102" h="191800">
                  <a:moveTo>
                    <a:pt x="0" y="191800"/>
                  </a:moveTo>
                  <a:lnTo>
                    <a:pt x="916102" y="191800"/>
                  </a:lnTo>
                  <a:lnTo>
                    <a:pt x="916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3086216" y="3469821"/>
              <a:ext cx="880655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3452087" y="1405857"/>
              <a:ext cx="1462671" cy="191800"/>
            </a:xfrm>
            <a:custGeom>
              <a:avLst/>
              <a:pathLst>
                <a:path w="1462671" h="191800">
                  <a:moveTo>
                    <a:pt x="0" y="191800"/>
                  </a:moveTo>
                  <a:lnTo>
                    <a:pt x="1462671" y="191800"/>
                  </a:lnTo>
                  <a:lnTo>
                    <a:pt x="1462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3497807" y="1449934"/>
              <a:ext cx="137123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4154043" y="1341557"/>
              <a:ext cx="870707" cy="191800"/>
            </a:xfrm>
            <a:custGeom>
              <a:avLst/>
              <a:pathLst>
                <a:path w="870707" h="191800">
                  <a:moveTo>
                    <a:pt x="0" y="191800"/>
                  </a:moveTo>
                  <a:lnTo>
                    <a:pt x="870707" y="191800"/>
                  </a:lnTo>
                  <a:lnTo>
                    <a:pt x="87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4199763" y="1383854"/>
              <a:ext cx="77926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3096489" y="1883108"/>
              <a:ext cx="1048467" cy="191800"/>
            </a:xfrm>
            <a:custGeom>
              <a:avLst/>
              <a:pathLst>
                <a:path w="1048467" h="191800">
                  <a:moveTo>
                    <a:pt x="0" y="191800"/>
                  </a:moveTo>
                  <a:lnTo>
                    <a:pt x="1048467" y="191800"/>
                  </a:lnTo>
                  <a:lnTo>
                    <a:pt x="1048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2953851" y="1925473"/>
              <a:ext cx="114538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4594999" y="1405857"/>
              <a:ext cx="800742" cy="191800"/>
            </a:xfrm>
            <a:custGeom>
              <a:avLst/>
              <a:pathLst>
                <a:path w="800742" h="191800">
                  <a:moveTo>
                    <a:pt x="0" y="191800"/>
                  </a:moveTo>
                  <a:lnTo>
                    <a:pt x="800742" y="191800"/>
                  </a:lnTo>
                  <a:lnTo>
                    <a:pt x="800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4640719" y="1422071"/>
              <a:ext cx="709302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3096489" y="2655316"/>
              <a:ext cx="1078037" cy="191800"/>
            </a:xfrm>
            <a:custGeom>
              <a:avLst/>
              <a:pathLst>
                <a:path w="1078037" h="191800">
                  <a:moveTo>
                    <a:pt x="0" y="191800"/>
                  </a:moveTo>
                  <a:lnTo>
                    <a:pt x="1078037" y="191800"/>
                  </a:lnTo>
                  <a:lnTo>
                    <a:pt x="107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2422469" y="2699393"/>
              <a:ext cx="1706337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3128571" y="1592463"/>
              <a:ext cx="1377234" cy="191800"/>
            </a:xfrm>
            <a:custGeom>
              <a:avLst/>
              <a:pathLst>
                <a:path w="1377234" h="191800">
                  <a:moveTo>
                    <a:pt x="0" y="191800"/>
                  </a:moveTo>
                  <a:lnTo>
                    <a:pt x="1377234" y="191800"/>
                  </a:lnTo>
                  <a:lnTo>
                    <a:pt x="1377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3174291" y="1606965"/>
              <a:ext cx="128579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5263654" y="1883108"/>
              <a:ext cx="777192" cy="191800"/>
            </a:xfrm>
            <a:custGeom>
              <a:avLst/>
              <a:pathLst>
                <a:path w="777192" h="191800">
                  <a:moveTo>
                    <a:pt x="0" y="191800"/>
                  </a:moveTo>
                  <a:lnTo>
                    <a:pt x="777192" y="191800"/>
                  </a:lnTo>
                  <a:lnTo>
                    <a:pt x="777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309374" y="1925405"/>
              <a:ext cx="68575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3096489" y="2249342"/>
              <a:ext cx="1173589" cy="191800"/>
            </a:xfrm>
            <a:custGeom>
              <a:avLst/>
              <a:pathLst>
                <a:path w="1173589" h="191800">
                  <a:moveTo>
                    <a:pt x="0" y="191800"/>
                  </a:moveTo>
                  <a:lnTo>
                    <a:pt x="1173589" y="191800"/>
                  </a:lnTo>
                  <a:lnTo>
                    <a:pt x="11735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2455518" y="2263845"/>
              <a:ext cx="176884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5343104" y="2655316"/>
              <a:ext cx="739200" cy="191800"/>
            </a:xfrm>
            <a:custGeom>
              <a:avLst/>
              <a:pathLst>
                <a:path w="739200" h="191800">
                  <a:moveTo>
                    <a:pt x="0" y="191800"/>
                  </a:moveTo>
                  <a:lnTo>
                    <a:pt x="739200" y="191800"/>
                  </a:lnTo>
                  <a:lnTo>
                    <a:pt x="739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388824" y="2697613"/>
              <a:ext cx="102866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5325561" y="3061290"/>
              <a:ext cx="756743" cy="191800"/>
            </a:xfrm>
            <a:custGeom>
              <a:avLst/>
              <a:pathLst>
                <a:path w="756743" h="191800">
                  <a:moveTo>
                    <a:pt x="0" y="191800"/>
                  </a:moveTo>
                  <a:lnTo>
                    <a:pt x="756743" y="191800"/>
                  </a:lnTo>
                  <a:lnTo>
                    <a:pt x="7567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5371281" y="3103587"/>
              <a:ext cx="93514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3214350" y="3718169"/>
              <a:ext cx="1205676" cy="191800"/>
            </a:xfrm>
            <a:custGeom>
              <a:avLst/>
              <a:pathLst>
                <a:path w="1205676" h="191800">
                  <a:moveTo>
                    <a:pt x="0" y="191800"/>
                  </a:moveTo>
                  <a:lnTo>
                    <a:pt x="1205676" y="191800"/>
                  </a:lnTo>
                  <a:lnTo>
                    <a:pt x="1205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3260070" y="3760534"/>
              <a:ext cx="1114236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66" name="pg165"/>
            <p:cNvSpPr/>
            <p:nvPr/>
          </p:nvSpPr>
          <p:spPr>
            <a:xfrm>
              <a:off x="5477506" y="2249342"/>
              <a:ext cx="604798" cy="191800"/>
            </a:xfrm>
            <a:custGeom>
              <a:avLst/>
              <a:pathLst>
                <a:path w="604798" h="191800">
                  <a:moveTo>
                    <a:pt x="0" y="191800"/>
                  </a:moveTo>
                  <a:lnTo>
                    <a:pt x="604798" y="191800"/>
                  </a:lnTo>
                  <a:lnTo>
                    <a:pt x="604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5523226" y="2265556"/>
              <a:ext cx="631259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68" name="pg167"/>
            <p:cNvSpPr/>
            <p:nvPr/>
          </p:nvSpPr>
          <p:spPr>
            <a:xfrm>
              <a:off x="3654589" y="3904775"/>
              <a:ext cx="1057668" cy="191800"/>
            </a:xfrm>
            <a:custGeom>
              <a:avLst/>
              <a:pathLst>
                <a:path w="1057668" h="191800">
                  <a:moveTo>
                    <a:pt x="0" y="191800"/>
                  </a:moveTo>
                  <a:lnTo>
                    <a:pt x="1057668" y="191800"/>
                  </a:lnTo>
                  <a:lnTo>
                    <a:pt x="10576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3700309" y="3947140"/>
              <a:ext cx="966228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70" name="rc169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3" name="rc172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19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6977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194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7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3720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5938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880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387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212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923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3133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813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911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085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375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3379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404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753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511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287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8256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410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25483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4727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53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400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217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465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4573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66736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79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472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45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3852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095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9132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9383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012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19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617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39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194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61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53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4945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212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1351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911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864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375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7087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3379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2128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753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733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287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954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8256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876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67562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53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947908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465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8855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388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79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45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204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095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6214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9132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468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527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19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74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194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510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510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0750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01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3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3185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963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212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4676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2689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469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7490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911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1054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375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5146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3379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10780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753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287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04413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04444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2847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53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65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928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4975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465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92103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2238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79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0350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45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5884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095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968002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9132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31446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19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191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194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4855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95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561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55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212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88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1760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911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91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375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866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3379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4936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753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287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3896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8299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1533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37978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53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890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465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528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892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79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2947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45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251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095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40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9132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47030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19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5814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194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1572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1127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01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156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212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5525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45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563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911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70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375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89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3379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753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87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287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10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46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2353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53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6902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465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0597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79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9741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45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048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095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55235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9132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518006" y="2061513"/>
              <a:ext cx="1633077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518006" y="1281703"/>
              <a:ext cx="4638670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518006" y="2217475"/>
              <a:ext cx="152323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518006" y="1749589"/>
              <a:ext cx="1867629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518006" y="2529399"/>
              <a:ext cx="137777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518006" y="1437665"/>
              <a:ext cx="3719151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18006" y="2685362"/>
              <a:ext cx="1267829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518006" y="1905551"/>
              <a:ext cx="1773093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518006" y="3309210"/>
              <a:ext cx="95622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518006" y="2997286"/>
              <a:ext cx="991454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518006" y="3933058"/>
              <a:ext cx="812908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518006" y="4244982"/>
              <a:ext cx="792777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18006" y="2373437"/>
              <a:ext cx="1491249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18006" y="2841324"/>
              <a:ext cx="997062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18006" y="3153248"/>
              <a:ext cx="978182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18006" y="1593627"/>
              <a:ext cx="2360993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518006" y="3621134"/>
              <a:ext cx="936699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518006" y="3777096"/>
              <a:ext cx="843733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18006" y="3465172"/>
              <a:ext cx="939630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518006" y="4089020"/>
              <a:ext cx="797278" cy="1403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3518006" y="203941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3557032" y="208011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3518006" y="1259607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3557032" y="1300309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3518006" y="219537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557032" y="223608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3518006" y="17274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557032" y="17681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3518006" y="250730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557032" y="254800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3518006" y="14155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557032" y="14562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3518006" y="266326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557032" y="270396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3518006" y="188345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557032" y="192415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3518006" y="328711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557032" y="332781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3518006" y="297519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557032" y="301589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518006" y="39109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57032" y="39516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3518006" y="422288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3557032" y="426358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3518006" y="235134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3557032" y="239204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2" name="pg51"/>
            <p:cNvSpPr/>
            <p:nvPr/>
          </p:nvSpPr>
          <p:spPr>
            <a:xfrm>
              <a:off x="3518006" y="281922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3557032" y="285992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4" name="pg53"/>
            <p:cNvSpPr/>
            <p:nvPr/>
          </p:nvSpPr>
          <p:spPr>
            <a:xfrm>
              <a:off x="3518006" y="31311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557032" y="31718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3518006" y="157153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557032" y="161223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3518006" y="359903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57032" y="363974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3518006" y="3755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557032" y="3795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3518006" y="344307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3557032" y="348377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3518006" y="406692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3557032" y="410762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732929" y="4258834"/>
              <a:ext cx="149051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825797" y="4070725"/>
              <a:ext cx="13976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978421" y="3945049"/>
              <a:ext cx="12450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300732" y="3758801"/>
              <a:ext cx="19227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368672" y="3634985"/>
              <a:ext cx="185477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393130" y="3448662"/>
              <a:ext cx="8303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266180" y="3321127"/>
              <a:ext cx="95726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012279" y="3165239"/>
              <a:ext cx="1211163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173162" y="3009277"/>
              <a:ext cx="10502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19583" y="2823028"/>
              <a:ext cx="230385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376932" y="2667066"/>
              <a:ext cx="18465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156196" y="2543251"/>
              <a:ext cx="106724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384796" y="2355142"/>
              <a:ext cx="8386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206946" y="2229392"/>
              <a:ext cx="101649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105297" y="2073430"/>
              <a:ext cx="111814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537270" y="1889116"/>
              <a:ext cx="68617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478037" y="1761506"/>
              <a:ext cx="74540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130746" y="1607478"/>
              <a:ext cx="109269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452438" y="1421230"/>
              <a:ext cx="77100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376387" y="1293620"/>
              <a:ext cx="84705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3251278" y="4315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251278" y="4159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251278" y="4003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251278" y="3847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251278" y="3691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251278" y="3535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251278" y="3379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251278" y="3223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51278" y="3067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51278" y="2911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51278" y="275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51278" y="2599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51278" y="2443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51278" y="2287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51278" y="213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51278" y="1975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51278" y="1819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51278" y="1663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51278" y="1507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51278" y="1351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51800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69338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86876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04414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821952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3407873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58325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758630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34009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67009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428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19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33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194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84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579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979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90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2201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212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1129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911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977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375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7851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3379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915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753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87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287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1821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11304" y="314591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5134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6369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53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4365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7357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465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2021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79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6630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45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51124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095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3849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9132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4489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373404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196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754637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1948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84871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2299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5468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013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99586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483348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1519037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21255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324984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450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52937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9111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04258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331841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3755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19251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33792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907830" cy="54747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753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0803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287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3826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569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0807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53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5298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93674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724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465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7838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79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45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23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095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372648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9132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12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1219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94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27194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5028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25028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297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29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421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5865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5865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12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212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640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6645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6645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911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1911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1457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232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375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5701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13379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851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85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57536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17287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626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626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3118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8311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81801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53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795545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039949" y="16846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39949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465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465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17448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74943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179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1790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18256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450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6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49095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04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9132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19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61907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27077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6977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1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7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69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3720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0750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5938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8800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387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3185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963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923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375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3133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9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813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907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0851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54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5146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404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078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6114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5119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58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8256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044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410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22969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25483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847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47270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1400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2177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7192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4975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45733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90951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766736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2238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00350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472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441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3852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5884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68002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9383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1446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012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27077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393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61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10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69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537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075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4945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3185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96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1351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375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9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907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864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7087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5146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2128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078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6114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7335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58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9544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044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8256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22969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876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847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67562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947908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7192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4975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88559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90951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388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2238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00350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441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204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5884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16214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68002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67468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1446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527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74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27077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510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10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510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69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0750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075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3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31853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3185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963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96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4676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375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26899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89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469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9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749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907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1054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51460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5146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10780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078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8073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6114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58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504413" y="241568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044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04444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22969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2847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847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7656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771928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7192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4975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4975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92103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90951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2238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2238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0350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00350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441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5884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5884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968002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68002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531446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1446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191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27077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5024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14855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1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95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69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561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0750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3185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55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96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8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375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1760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9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907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791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866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5146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4936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078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6114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5586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58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3896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044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82992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22969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1533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847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37978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7192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890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4975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528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90951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08929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2238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2947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00350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441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2516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5884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40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68002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47030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1446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5814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27077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1572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1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112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69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0750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2156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3185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96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375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552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5634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9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907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170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89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5146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078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6114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87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58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10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044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64671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22969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847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2353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6902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7192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4975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90951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00597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2238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09741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00350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441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048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5884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55235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68002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1446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428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173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27077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84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10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2579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69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979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075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90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22201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3185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96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375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1129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9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907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977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7851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5146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3915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078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6114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870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58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61821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044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11304" y="314591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22969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51342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847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86369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843659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7357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7192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5339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4975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90951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2021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2238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56630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00350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441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51124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5884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38499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68002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4489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1446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64530" y="2203789"/>
              <a:ext cx="87973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Sweet Taste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713814" y="2050862"/>
              <a:ext cx="771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Bitter Taste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255411" y="2358986"/>
              <a:ext cx="1168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Relevant Afterflavor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419654" y="2467189"/>
              <a:ext cx="121108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Sweet Candy Aroma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661196" y="1894579"/>
              <a:ext cx="9639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Bitter Aftertaste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513704" y="1741223"/>
              <a:ext cx="9760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Relevant Flavor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222439" y="2668678"/>
              <a:ext cx="101227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Sweet Aftertaste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561566" y="3997794"/>
              <a:ext cx="885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Dissolve Rate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604543" y="3843673"/>
              <a:ext cx="89783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Cohesiveness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420900" y="4152022"/>
              <a:ext cx="70489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Stickiness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553460" y="4260098"/>
              <a:ext cx="7653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Roughness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68233" y="2185104"/>
              <a:ext cx="80753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A_Cohesion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290960" y="2027407"/>
              <a:ext cx="82552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A_Resilence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57953" y="2336302"/>
              <a:ext cx="91593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A_Springiness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523326" y="2489947"/>
              <a:ext cx="158457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CSA (Cooked Sugar Aroma)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065696" y="1915723"/>
              <a:ext cx="12771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First Bite - Resistance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313475" y="1714958"/>
              <a:ext cx="8375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Slipperyness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887556" y="2647235"/>
              <a:ext cx="8134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Springyness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119446" y="1602951"/>
              <a:ext cx="99417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Relevant Aroma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002582" y="3977839"/>
              <a:ext cx="1138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Astringent Afterfeel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78029" y="3862545"/>
              <a:ext cx="107843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Metallic Aftertaste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575578" y="4183067"/>
              <a:ext cx="153624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Powdered Drink Mix Aroma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335913" y="3661420"/>
              <a:ext cx="7050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Astringent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75706" y="2203789"/>
              <a:ext cx="92779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Vitamin Aroma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737289" y="2048536"/>
              <a:ext cx="90969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Vitamin Flavor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573804" y="2357018"/>
              <a:ext cx="11025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Afterflavor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098846" y="2472445"/>
              <a:ext cx="153037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A_Negative Area (Cycle: 1)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393963" y="1836310"/>
              <a:ext cx="185569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A_Peak Negative Force (Cycle: 1)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607205" y="2673479"/>
              <a:ext cx="939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Sour Aftertaste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090595" y="1719556"/>
              <a:ext cx="747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Sour Taste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75706" y="3979109"/>
              <a:ext cx="92779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A_Gumminess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52258" y="4133952"/>
              <a:ext cx="87973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A_Chewiness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948043" y="3822276"/>
              <a:ext cx="813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A_Hardness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15%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11%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5%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28%</a:t>
              </a:r>
            </a:p>
          </p:txBody>
        </p:sp>
        <p:sp>
          <p:nvSpPr>
            <p:cNvPr id="46" name="rc45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22%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19%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373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27077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17546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10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5848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69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022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075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546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1995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14833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3185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15190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963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3249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375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9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1852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907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270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3318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91925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5146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90783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078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6114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0803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58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044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03826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22969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5569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847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08077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5298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936745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7192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724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4975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78381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90951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2238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339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00350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441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8523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5884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372648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68002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122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1446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383614" y="2179326"/>
              <a:ext cx="768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5315" y="2300988"/>
              <a:ext cx="7169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73215" y="1936002"/>
              <a:ext cx="8790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3780" y="2544312"/>
              <a:ext cx="6484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1739" y="1692678"/>
              <a:ext cx="17505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5529" y="2665974"/>
              <a:ext cx="5967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17711" y="2057664"/>
              <a:ext cx="83456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02196" y="3152623"/>
              <a:ext cx="45007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85613" y="2909299"/>
              <a:ext cx="46665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69652" y="3639271"/>
              <a:ext cx="38262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79127" y="3882595"/>
              <a:ext cx="3731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450369" y="2422650"/>
              <a:ext cx="70190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82974" y="2787637"/>
              <a:ext cx="46929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1861" y="3030961"/>
              <a:ext cx="46041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40998" y="1814340"/>
              <a:ext cx="111127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1386" y="3395947"/>
              <a:ext cx="44088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55143" y="3517609"/>
              <a:ext cx="39712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710006" y="3274285"/>
              <a:ext cx="442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77009" y="3760933"/>
              <a:ext cx="37526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582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997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14787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78437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76396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30186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92368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7685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60270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44309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3784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50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576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6651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15654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86042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29799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663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5166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814340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869088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2544312"/>
              <a:ext cx="994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2599060"/>
              <a:ext cx="27077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329033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25028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51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3207371"/>
              <a:ext cx="969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297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0750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1571016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1625764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3639271"/>
              <a:ext cx="3421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3694019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1692678"/>
              <a:ext cx="5865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1747426"/>
              <a:ext cx="13185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3395947"/>
              <a:ext cx="212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3450695"/>
              <a:ext cx="96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3760933"/>
              <a:ext cx="1640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3815681"/>
              <a:ext cx="3375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1936002"/>
              <a:ext cx="16645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1990750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3572357"/>
              <a:ext cx="469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2179326"/>
              <a:ext cx="21911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2234074"/>
              <a:ext cx="239074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300988"/>
              <a:ext cx="11457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355736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030961"/>
              <a:ext cx="2232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085709"/>
              <a:ext cx="1054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2057664"/>
              <a:ext cx="15570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2112412"/>
              <a:ext cx="5146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909299"/>
              <a:ext cx="85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964047"/>
              <a:ext cx="1078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8065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6114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58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626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5044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22969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3118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28476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581801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795545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7656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039949" y="16846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771928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7465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4975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17448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90951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1790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2238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00350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44138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669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5884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010407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68002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4619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531446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3038" y="389603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97090" y="3750797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953052" y="3651345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04566" y="3507473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729477" y="3409385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05112" y="3265458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8563" y="3164642"/>
              <a:ext cx="70199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65466" y="3043035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024457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732506" y="2655838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18236" y="255775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2056" y="241251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36844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999573" y="2191346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36244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08904" y="1827778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126858" y="1683906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98973" y="1583035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114331" y="2350313"/>
              <a:ext cx="405713" cy="415290"/>
            </a:xfrm>
            <a:custGeom>
              <a:avLst/>
              <a:pathLst>
                <a:path w="405713" h="415290">
                  <a:moveTo>
                    <a:pt x="0" y="415290"/>
                  </a:moveTo>
                  <a:lnTo>
                    <a:pt x="40571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720770" y="2765603"/>
              <a:ext cx="393561" cy="422992"/>
            </a:xfrm>
            <a:custGeom>
              <a:avLst/>
              <a:pathLst>
                <a:path w="393561" h="422992">
                  <a:moveTo>
                    <a:pt x="393561" y="0"/>
                  </a:moveTo>
                  <a:lnTo>
                    <a:pt x="0" y="4229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720770" y="3175142"/>
              <a:ext cx="382972" cy="13454"/>
            </a:xfrm>
            <a:custGeom>
              <a:avLst/>
              <a:pathLst>
                <a:path w="382972" h="13454">
                  <a:moveTo>
                    <a:pt x="0" y="13454"/>
                  </a:moveTo>
                  <a:lnTo>
                    <a:pt x="38297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15265" y="3188596"/>
              <a:ext cx="505504" cy="403971"/>
            </a:xfrm>
            <a:custGeom>
              <a:avLst/>
              <a:pathLst>
                <a:path w="505504" h="403971">
                  <a:moveTo>
                    <a:pt x="505504" y="0"/>
                  </a:moveTo>
                  <a:lnTo>
                    <a:pt x="0" y="40397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520044" y="2175271"/>
              <a:ext cx="855163" cy="175041"/>
            </a:xfrm>
            <a:custGeom>
              <a:avLst/>
              <a:pathLst>
                <a:path w="855163" h="175041">
                  <a:moveTo>
                    <a:pt x="0" y="175041"/>
                  </a:moveTo>
                  <a:lnTo>
                    <a:pt x="85516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065823" y="2032366"/>
              <a:ext cx="454220" cy="317946"/>
            </a:xfrm>
            <a:custGeom>
              <a:avLst/>
              <a:pathLst>
                <a:path w="454220" h="317946">
                  <a:moveTo>
                    <a:pt x="454220" y="3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15265" y="3592567"/>
              <a:ext cx="335193" cy="345220"/>
            </a:xfrm>
            <a:custGeom>
              <a:avLst/>
              <a:pathLst>
                <a:path w="335193" h="345220">
                  <a:moveTo>
                    <a:pt x="0" y="0"/>
                  </a:moveTo>
                  <a:lnTo>
                    <a:pt x="335193" y="34522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357960" y="3592567"/>
              <a:ext cx="857304" cy="137465"/>
            </a:xfrm>
            <a:custGeom>
              <a:avLst/>
              <a:pathLst>
                <a:path w="857304" h="137465">
                  <a:moveTo>
                    <a:pt x="857304" y="0"/>
                  </a:moveTo>
                  <a:lnTo>
                    <a:pt x="0" y="13746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457561" y="1874121"/>
              <a:ext cx="608261" cy="158244"/>
            </a:xfrm>
            <a:custGeom>
              <a:avLst/>
              <a:pathLst>
                <a:path w="608261" h="158244">
                  <a:moveTo>
                    <a:pt x="608261" y="15824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065823" y="1759710"/>
              <a:ext cx="86616" cy="272655"/>
            </a:xfrm>
            <a:custGeom>
              <a:avLst/>
              <a:pathLst>
                <a:path w="86616" h="272655">
                  <a:moveTo>
                    <a:pt x="0" y="272655"/>
                  </a:moveTo>
                  <a:lnTo>
                    <a:pt x="8661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375208" y="1937213"/>
              <a:ext cx="287210" cy="238058"/>
            </a:xfrm>
            <a:custGeom>
              <a:avLst/>
              <a:pathLst>
                <a:path w="287210" h="238058">
                  <a:moveTo>
                    <a:pt x="0" y="238058"/>
                  </a:moveTo>
                  <a:lnTo>
                    <a:pt x="28721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375208" y="2130800"/>
              <a:ext cx="791404" cy="44471"/>
            </a:xfrm>
            <a:custGeom>
              <a:avLst/>
              <a:pathLst>
                <a:path w="791404" h="44471">
                  <a:moveTo>
                    <a:pt x="0" y="44471"/>
                  </a:moveTo>
                  <a:lnTo>
                    <a:pt x="79140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84281" y="3730033"/>
              <a:ext cx="373679" cy="249610"/>
            </a:xfrm>
            <a:custGeom>
              <a:avLst/>
              <a:pathLst>
                <a:path w="373679" h="249610">
                  <a:moveTo>
                    <a:pt x="373679" y="0"/>
                  </a:moveTo>
                  <a:lnTo>
                    <a:pt x="0" y="24961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43726" y="3673946"/>
              <a:ext cx="714234" cy="56086"/>
            </a:xfrm>
            <a:custGeom>
              <a:avLst/>
              <a:pathLst>
                <a:path w="714234" h="56086">
                  <a:moveTo>
                    <a:pt x="714234" y="5608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632667" y="3065891"/>
              <a:ext cx="471074" cy="109250"/>
            </a:xfrm>
            <a:custGeom>
              <a:avLst/>
              <a:pathLst>
                <a:path w="471074" h="109250">
                  <a:moveTo>
                    <a:pt x="471074" y="10925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103742" y="3175142"/>
              <a:ext cx="620399" cy="87270"/>
            </a:xfrm>
            <a:custGeom>
              <a:avLst/>
              <a:pathLst>
                <a:path w="620399" h="87270">
                  <a:moveTo>
                    <a:pt x="0" y="0"/>
                  </a:moveTo>
                  <a:lnTo>
                    <a:pt x="620399" y="8727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166612" y="1992081"/>
              <a:ext cx="498827" cy="138718"/>
            </a:xfrm>
            <a:custGeom>
              <a:avLst/>
              <a:pathLst>
                <a:path w="498827" h="138718">
                  <a:moveTo>
                    <a:pt x="0" y="138718"/>
                  </a:moveTo>
                  <a:lnTo>
                    <a:pt x="4988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166612" y="2130800"/>
              <a:ext cx="556571" cy="55267"/>
            </a:xfrm>
            <a:custGeom>
              <a:avLst/>
              <a:pathLst>
                <a:path w="556571" h="55267">
                  <a:moveTo>
                    <a:pt x="0" y="0"/>
                  </a:moveTo>
                  <a:lnTo>
                    <a:pt x="556571" y="552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724141" y="3186569"/>
              <a:ext cx="400630" cy="75843"/>
            </a:xfrm>
            <a:custGeom>
              <a:avLst/>
              <a:pathLst>
                <a:path w="400630" h="75843">
                  <a:moveTo>
                    <a:pt x="0" y="75843"/>
                  </a:moveTo>
                  <a:lnTo>
                    <a:pt x="40063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24141" y="3262412"/>
              <a:ext cx="462770" cy="166238"/>
            </a:xfrm>
            <a:custGeom>
              <a:avLst/>
              <a:pathLst>
                <a:path w="462770" h="166238">
                  <a:moveTo>
                    <a:pt x="0" y="0"/>
                  </a:moveTo>
                  <a:lnTo>
                    <a:pt x="462770" y="1662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50459" y="3937788"/>
              <a:ext cx="404946" cy="141481"/>
            </a:xfrm>
            <a:custGeom>
              <a:avLst/>
              <a:pathLst>
                <a:path w="404946" h="141481">
                  <a:moveTo>
                    <a:pt x="0" y="0"/>
                  </a:moveTo>
                  <a:lnTo>
                    <a:pt x="404946" y="14148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50459" y="3937788"/>
              <a:ext cx="85461" cy="311261"/>
            </a:xfrm>
            <a:custGeom>
              <a:avLst/>
              <a:pathLst>
                <a:path w="85461" h="311261">
                  <a:moveTo>
                    <a:pt x="0" y="0"/>
                  </a:moveTo>
                  <a:lnTo>
                    <a:pt x="85461" y="31126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389099" y="3634616"/>
              <a:ext cx="254626" cy="39330"/>
            </a:xfrm>
            <a:custGeom>
              <a:avLst/>
              <a:pathLst>
                <a:path w="254626" h="39330">
                  <a:moveTo>
                    <a:pt x="254626" y="3933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973186" y="3643663"/>
              <a:ext cx="670539" cy="30283"/>
            </a:xfrm>
            <a:custGeom>
              <a:avLst/>
              <a:pathLst>
                <a:path w="670539" h="30283">
                  <a:moveTo>
                    <a:pt x="670539" y="3028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42084" y="4249050"/>
              <a:ext cx="93837" cy="135399"/>
            </a:xfrm>
            <a:custGeom>
              <a:avLst/>
              <a:pathLst>
                <a:path w="93837" h="135399">
                  <a:moveTo>
                    <a:pt x="93837" y="0"/>
                  </a:moveTo>
                  <a:lnTo>
                    <a:pt x="0" y="13539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5921" y="4249050"/>
              <a:ext cx="155352" cy="260623"/>
            </a:xfrm>
            <a:custGeom>
              <a:avLst/>
              <a:pathLst>
                <a:path w="155352" h="260623">
                  <a:moveTo>
                    <a:pt x="0" y="0"/>
                  </a:moveTo>
                  <a:lnTo>
                    <a:pt x="155352" y="26062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186911" y="3428651"/>
              <a:ext cx="93698" cy="115273"/>
            </a:xfrm>
            <a:custGeom>
              <a:avLst/>
              <a:pathLst>
                <a:path w="93698" h="115273">
                  <a:moveTo>
                    <a:pt x="0" y="0"/>
                  </a:moveTo>
                  <a:lnTo>
                    <a:pt x="93698" y="11527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186911" y="3428651"/>
              <a:ext cx="467721" cy="121298"/>
            </a:xfrm>
            <a:custGeom>
              <a:avLst/>
              <a:pathLst>
                <a:path w="467721" h="121298">
                  <a:moveTo>
                    <a:pt x="0" y="0"/>
                  </a:moveTo>
                  <a:lnTo>
                    <a:pt x="467721" y="12129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152440" y="1652534"/>
              <a:ext cx="110479" cy="107176"/>
            </a:xfrm>
            <a:custGeom>
              <a:avLst/>
              <a:pathLst>
                <a:path w="110479" h="107176">
                  <a:moveTo>
                    <a:pt x="0" y="107176"/>
                  </a:moveTo>
                  <a:lnTo>
                    <a:pt x="11047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52440" y="1509192"/>
              <a:ext cx="42905" cy="250518"/>
            </a:xfrm>
            <a:custGeom>
              <a:avLst/>
              <a:pathLst>
                <a:path w="42905" h="250518">
                  <a:moveTo>
                    <a:pt x="0" y="250518"/>
                  </a:moveTo>
                  <a:lnTo>
                    <a:pt x="4290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934350" y="1840126"/>
              <a:ext cx="523211" cy="33995"/>
            </a:xfrm>
            <a:custGeom>
              <a:avLst/>
              <a:pathLst>
                <a:path w="523211" h="33995">
                  <a:moveTo>
                    <a:pt x="523211" y="3399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981" y="1667165"/>
              <a:ext cx="259580" cy="206956"/>
            </a:xfrm>
            <a:custGeom>
              <a:avLst/>
              <a:pathLst>
                <a:path w="259580" h="206956">
                  <a:moveTo>
                    <a:pt x="259580" y="20695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65730" y="3979643"/>
              <a:ext cx="218550" cy="61417"/>
            </a:xfrm>
            <a:custGeom>
              <a:avLst/>
              <a:pathLst>
                <a:path w="218550" h="61417">
                  <a:moveTo>
                    <a:pt x="218550" y="0"/>
                  </a:moveTo>
                  <a:lnTo>
                    <a:pt x="0" y="6141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659927" y="3979643"/>
              <a:ext cx="324353" cy="235329"/>
            </a:xfrm>
            <a:custGeom>
              <a:avLst/>
              <a:pathLst>
                <a:path w="324353" h="235329">
                  <a:moveTo>
                    <a:pt x="324353" y="0"/>
                  </a:moveTo>
                  <a:lnTo>
                    <a:pt x="0" y="23532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955406" y="4079270"/>
              <a:ext cx="154448" cy="137464"/>
            </a:xfrm>
            <a:custGeom>
              <a:avLst/>
              <a:pathLst>
                <a:path w="154448" h="137464">
                  <a:moveTo>
                    <a:pt x="0" y="0"/>
                  </a:moveTo>
                  <a:lnTo>
                    <a:pt x="154448" y="13746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955406" y="4079270"/>
              <a:ext cx="311174" cy="66320"/>
            </a:xfrm>
            <a:custGeom>
              <a:avLst/>
              <a:pathLst>
                <a:path w="311174" h="66320">
                  <a:moveTo>
                    <a:pt x="0" y="0"/>
                  </a:moveTo>
                  <a:lnTo>
                    <a:pt x="311174" y="6632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929424" y="1557663"/>
              <a:ext cx="268556" cy="109502"/>
            </a:xfrm>
            <a:custGeom>
              <a:avLst/>
              <a:pathLst>
                <a:path w="268556" h="109502">
                  <a:moveTo>
                    <a:pt x="268556" y="10950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35296" y="1511731"/>
              <a:ext cx="62685" cy="155434"/>
            </a:xfrm>
            <a:custGeom>
              <a:avLst/>
              <a:pathLst>
                <a:path w="62685" h="155434">
                  <a:moveTo>
                    <a:pt x="62685" y="1554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124772" y="3186569"/>
              <a:ext cx="309447" cy="15401"/>
            </a:xfrm>
            <a:custGeom>
              <a:avLst/>
              <a:pathLst>
                <a:path w="309447" h="15401">
                  <a:moveTo>
                    <a:pt x="0" y="0"/>
                  </a:moveTo>
                  <a:lnTo>
                    <a:pt x="309447" y="1540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124772" y="3098420"/>
              <a:ext cx="247026" cy="88148"/>
            </a:xfrm>
            <a:custGeom>
              <a:avLst/>
              <a:pathLst>
                <a:path w="247026" h="88148">
                  <a:moveTo>
                    <a:pt x="0" y="88148"/>
                  </a:moveTo>
                  <a:lnTo>
                    <a:pt x="2470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4321" y="4214972"/>
              <a:ext cx="245605" cy="57414"/>
            </a:xfrm>
            <a:custGeom>
              <a:avLst/>
              <a:pathLst>
                <a:path w="245605" h="57414">
                  <a:moveTo>
                    <a:pt x="245605" y="0"/>
                  </a:moveTo>
                  <a:lnTo>
                    <a:pt x="0" y="574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26267" y="4214972"/>
              <a:ext cx="233660" cy="208385"/>
            </a:xfrm>
            <a:custGeom>
              <a:avLst/>
              <a:pathLst>
                <a:path w="233660" h="208385">
                  <a:moveTo>
                    <a:pt x="233660" y="0"/>
                  </a:moveTo>
                  <a:lnTo>
                    <a:pt x="0" y="20838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761539" y="4509674"/>
              <a:ext cx="29734" cy="170391"/>
            </a:xfrm>
            <a:custGeom>
              <a:avLst/>
              <a:pathLst>
                <a:path w="29734" h="170391">
                  <a:moveTo>
                    <a:pt x="29734" y="0"/>
                  </a:moveTo>
                  <a:lnTo>
                    <a:pt x="0" y="17039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791274" y="4509674"/>
              <a:ext cx="203196" cy="143481"/>
            </a:xfrm>
            <a:custGeom>
              <a:avLst/>
              <a:pathLst>
                <a:path w="203196" h="143481">
                  <a:moveTo>
                    <a:pt x="0" y="0"/>
                  </a:moveTo>
                  <a:lnTo>
                    <a:pt x="203196" y="14348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628010" y="1744337"/>
              <a:ext cx="306339" cy="95788"/>
            </a:xfrm>
            <a:custGeom>
              <a:avLst/>
              <a:pathLst>
                <a:path w="306339" h="95788">
                  <a:moveTo>
                    <a:pt x="306339" y="9578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585065" y="1840126"/>
              <a:ext cx="349284" cy="7037"/>
            </a:xfrm>
            <a:custGeom>
              <a:avLst/>
              <a:pathLst>
                <a:path w="349284" h="7037">
                  <a:moveTo>
                    <a:pt x="349284" y="0"/>
                  </a:moveTo>
                  <a:lnTo>
                    <a:pt x="0" y="703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2676" y="3597782"/>
              <a:ext cx="280510" cy="45880"/>
            </a:xfrm>
            <a:custGeom>
              <a:avLst/>
              <a:pathLst>
                <a:path w="280510" h="45880">
                  <a:moveTo>
                    <a:pt x="280510" y="458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391435" y="3643663"/>
              <a:ext cx="581750" cy="1366"/>
            </a:xfrm>
            <a:custGeom>
              <a:avLst/>
              <a:pathLst>
                <a:path w="581750" h="1366">
                  <a:moveTo>
                    <a:pt x="581750" y="0"/>
                  </a:moveTo>
                  <a:lnTo>
                    <a:pt x="0" y="136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654632" y="3549950"/>
              <a:ext cx="219570" cy="124308"/>
            </a:xfrm>
            <a:custGeom>
              <a:avLst/>
              <a:pathLst>
                <a:path w="219570" h="124308">
                  <a:moveTo>
                    <a:pt x="0" y="0"/>
                  </a:moveTo>
                  <a:lnTo>
                    <a:pt x="219570" y="1243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654632" y="3549950"/>
              <a:ext cx="349987" cy="28515"/>
            </a:xfrm>
            <a:custGeom>
              <a:avLst/>
              <a:pathLst>
                <a:path w="349987" h="28515">
                  <a:moveTo>
                    <a:pt x="0" y="0"/>
                  </a:moveTo>
                  <a:lnTo>
                    <a:pt x="349987" y="2851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723184" y="2186067"/>
              <a:ext cx="322253" cy="75632"/>
            </a:xfrm>
            <a:custGeom>
              <a:avLst/>
              <a:pathLst>
                <a:path w="322253" h="75632">
                  <a:moveTo>
                    <a:pt x="0" y="0"/>
                  </a:moveTo>
                  <a:lnTo>
                    <a:pt x="322253" y="7563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723184" y="2164407"/>
              <a:ext cx="381724" cy="21660"/>
            </a:xfrm>
            <a:custGeom>
              <a:avLst/>
              <a:pathLst>
                <a:path w="381724" h="21660">
                  <a:moveTo>
                    <a:pt x="0" y="21660"/>
                  </a:moveTo>
                  <a:lnTo>
                    <a:pt x="38172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662418" y="1858631"/>
              <a:ext cx="175102" cy="78581"/>
            </a:xfrm>
            <a:custGeom>
              <a:avLst/>
              <a:pathLst>
                <a:path w="175102" h="78581">
                  <a:moveTo>
                    <a:pt x="0" y="78581"/>
                  </a:moveTo>
                  <a:lnTo>
                    <a:pt x="17510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662418" y="1710786"/>
              <a:ext cx="251270" cy="226426"/>
            </a:xfrm>
            <a:custGeom>
              <a:avLst/>
              <a:pathLst>
                <a:path w="251270" h="226426">
                  <a:moveTo>
                    <a:pt x="0" y="226426"/>
                  </a:moveTo>
                  <a:lnTo>
                    <a:pt x="25127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665439" y="1862694"/>
              <a:ext cx="262517" cy="129387"/>
            </a:xfrm>
            <a:custGeom>
              <a:avLst/>
              <a:pathLst>
                <a:path w="262517" h="129387">
                  <a:moveTo>
                    <a:pt x="0" y="129387"/>
                  </a:moveTo>
                  <a:lnTo>
                    <a:pt x="26251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7665439" y="1947508"/>
              <a:ext cx="369599" cy="44573"/>
            </a:xfrm>
            <a:custGeom>
              <a:avLst/>
              <a:pathLst>
                <a:path w="369599" h="44573">
                  <a:moveTo>
                    <a:pt x="0" y="44573"/>
                  </a:moveTo>
                  <a:lnTo>
                    <a:pt x="36959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57733" y="4423358"/>
              <a:ext cx="268533" cy="86936"/>
            </a:xfrm>
            <a:custGeom>
              <a:avLst/>
              <a:pathLst>
                <a:path w="268533" h="86936">
                  <a:moveTo>
                    <a:pt x="268533" y="0"/>
                  </a:moveTo>
                  <a:lnTo>
                    <a:pt x="0" y="8693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56062" y="4423358"/>
              <a:ext cx="70204" cy="158825"/>
            </a:xfrm>
            <a:custGeom>
              <a:avLst/>
              <a:pathLst>
                <a:path w="70204" h="158825">
                  <a:moveTo>
                    <a:pt x="70204" y="0"/>
                  </a:moveTo>
                  <a:lnTo>
                    <a:pt x="0" y="1588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913688" y="1604909"/>
              <a:ext cx="262817" cy="105877"/>
            </a:xfrm>
            <a:custGeom>
              <a:avLst/>
              <a:pathLst>
                <a:path w="262817" h="105877">
                  <a:moveTo>
                    <a:pt x="0" y="105877"/>
                  </a:moveTo>
                  <a:lnTo>
                    <a:pt x="26281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913688" y="1544281"/>
              <a:ext cx="69566" cy="166505"/>
            </a:xfrm>
            <a:custGeom>
              <a:avLst/>
              <a:pathLst>
                <a:path w="69566" h="166505">
                  <a:moveTo>
                    <a:pt x="0" y="166505"/>
                  </a:moveTo>
                  <a:lnTo>
                    <a:pt x="6956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39090" y="3592925"/>
              <a:ext cx="352345" cy="52104"/>
            </a:xfrm>
            <a:custGeom>
              <a:avLst/>
              <a:pathLst>
                <a:path w="352345" h="52104">
                  <a:moveTo>
                    <a:pt x="352345" y="5210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41226" y="3645029"/>
              <a:ext cx="350209" cy="57503"/>
            </a:xfrm>
            <a:custGeom>
              <a:avLst/>
              <a:pathLst>
                <a:path w="350209" h="57503">
                  <a:moveTo>
                    <a:pt x="350209" y="0"/>
                  </a:moveTo>
                  <a:lnTo>
                    <a:pt x="0" y="5750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293217" y="3059048"/>
              <a:ext cx="339450" cy="6842"/>
            </a:xfrm>
            <a:custGeom>
              <a:avLst/>
              <a:pathLst>
                <a:path w="339450" h="6842">
                  <a:moveTo>
                    <a:pt x="339450" y="684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373567" y="2956789"/>
              <a:ext cx="259100" cy="109101"/>
            </a:xfrm>
            <a:custGeom>
              <a:avLst/>
              <a:pathLst>
                <a:path w="259100" h="109101">
                  <a:moveTo>
                    <a:pt x="259100" y="10910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195345" y="1358387"/>
              <a:ext cx="142740" cy="150805"/>
            </a:xfrm>
            <a:custGeom>
              <a:avLst/>
              <a:pathLst>
                <a:path w="142740" h="150805">
                  <a:moveTo>
                    <a:pt x="0" y="150805"/>
                  </a:moveTo>
                  <a:lnTo>
                    <a:pt x="14274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101059" y="1354974"/>
              <a:ext cx="94286" cy="154218"/>
            </a:xfrm>
            <a:custGeom>
              <a:avLst/>
              <a:pathLst>
                <a:path w="94286" h="154218">
                  <a:moveTo>
                    <a:pt x="94286" y="15421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0482" y="435284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6484" y="132678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007489" y="356132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069458" y="1323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231318" y="16209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7896356" y="18310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8003437" y="19159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661075" y="3566181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009625" y="3670931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869" y="46215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729938" y="46484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6340197" y="306681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402618" y="317036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96409" y="171273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98" y="360301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103694" y="148013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24461" y="455058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234979" y="411398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078253" y="41851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341966" y="292518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734129" y="4009459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61616" y="30274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897823" y="152606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2720" y="424078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8073307" y="21328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8013836" y="22300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126132" y="447869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53464" y="181556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6973019" y="354686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6249008" y="351232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6842601" y="364265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805919" y="18270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6951654" y="15126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144904" y="15733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545425" y="1951492"/>
              <a:ext cx="472436" cy="109582"/>
            </a:xfrm>
            <a:custGeom>
              <a:avLst/>
              <a:pathLst>
                <a:path w="472436" h="109582">
                  <a:moveTo>
                    <a:pt x="0" y="109582"/>
                  </a:moveTo>
                  <a:lnTo>
                    <a:pt x="472436" y="0"/>
                  </a:lnTo>
                </a:path>
              </a:pathLst>
            </a:custGeom>
            <a:ln w="542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70240" y="1745946"/>
              <a:ext cx="238927" cy="20393"/>
            </a:xfrm>
            <a:custGeom>
              <a:avLst/>
              <a:pathLst>
                <a:path w="238927" h="20393">
                  <a:moveTo>
                    <a:pt x="0" y="20393"/>
                  </a:moveTo>
                  <a:lnTo>
                    <a:pt x="238927" y="0"/>
                  </a:lnTo>
                </a:path>
              </a:pathLst>
            </a:custGeom>
            <a:ln w="542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677861" y="1777452"/>
              <a:ext cx="146650" cy="74565"/>
            </a:xfrm>
            <a:custGeom>
              <a:avLst/>
              <a:pathLst>
                <a:path w="146650" h="74565">
                  <a:moveTo>
                    <a:pt x="0" y="0"/>
                  </a:moveTo>
                  <a:lnTo>
                    <a:pt x="146650" y="74565"/>
                  </a:lnTo>
                </a:path>
              </a:pathLst>
            </a:custGeom>
            <a:ln w="542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937557" y="4424411"/>
              <a:ext cx="897258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176985" y="1387367"/>
              <a:ext cx="736462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3307" y="3426151"/>
              <a:ext cx="656240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470447" y="1209032"/>
              <a:ext cx="78986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724591" y="1683003"/>
              <a:ext cx="66282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75274" y="1818714"/>
              <a:ext cx="145939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01700" y="1996989"/>
              <a:ext cx="1820865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62145" y="3432702"/>
              <a:ext cx="67623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60741" y="3730459"/>
              <a:ext cx="77669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931202" y="4486522"/>
              <a:ext cx="542319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672617" y="4687560"/>
              <a:ext cx="102435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48176" y="2954435"/>
              <a:ext cx="830093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335216" y="3255489"/>
              <a:ext cx="61583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590803" y="1720659"/>
              <a:ext cx="756576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837185" y="3662675"/>
              <a:ext cx="151962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71294" y="1369778"/>
              <a:ext cx="743049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975142" y="4635959"/>
              <a:ext cx="1178033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996837" y="4001502"/>
              <a:ext cx="95724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170006" y="4269308"/>
              <a:ext cx="146592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54270" y="2812192"/>
              <a:ext cx="1057760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2542315" y="3898590"/>
              <a:ext cx="863617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663589" y="3112656"/>
              <a:ext cx="84350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435065" y="1578287"/>
              <a:ext cx="609366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278651" y="4104294"/>
              <a:ext cx="689588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609087" y="2020350"/>
              <a:ext cx="803392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7823103" y="2313877"/>
              <a:ext cx="589134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617368" y="4342192"/>
              <a:ext cx="66282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105376" y="1899454"/>
              <a:ext cx="54220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771746" y="3433739"/>
              <a:ext cx="88373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136598" y="3376186"/>
              <a:ext cx="110463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331639" y="3725712"/>
              <a:ext cx="66947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923910" y="1665489"/>
              <a:ext cx="98400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6381872" y="1402286"/>
              <a:ext cx="78986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7001142" y="1658576"/>
              <a:ext cx="769750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468536"/>
              <a:ext cx="1099942" cy="3457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2852735"/>
              <a:ext cx="990062" cy="3457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3236935"/>
              <a:ext cx="935248" cy="3457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2084337"/>
              <a:ext cx="1461348" cy="3457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4005333"/>
              <a:ext cx="770401" cy="3457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1700138"/>
              <a:ext cx="2504519" cy="3457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1315938"/>
              <a:ext cx="5477858" cy="3457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3621134"/>
              <a:ext cx="778519" cy="3457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2636859" y="254914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675885" y="258984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636859" y="29333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675885" y="29740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2636859" y="331754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675885" y="335824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2636859" y="216494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675885" y="220565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2636859" y="408594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675885" y="412664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2636859" y="178074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675885" y="182145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2636859" y="139654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675885" y="143725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2636859" y="370174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2675885" y="374244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19583" y="4119957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427980" y="3737618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258539" y="3353419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36698" y="2939007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9171" y="2554808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04415" y="2168748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478805" y="1786409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250056" y="1432422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28171" y="4178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28171" y="3794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28171" y="3409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28171" y="3025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28171" y="2641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28171" y="2257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8171" y="1873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8171" y="1488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1651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59616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07582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96400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44365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92331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2021-06-11T13:41:15Z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