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2BA3-4280-4484-AE19-D222358F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E88BE-9F48-4FA5-B063-8CF517389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183F-A2BD-47BA-A800-3966B199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6DDF-3723-4C07-B17C-8987C7C4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A866-7F93-4D7A-B04E-5C4D0D7E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C8D-E3BB-49C1-ADB8-4517190E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15034-8EA3-4AEB-B855-87BA2648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5524-AE55-4710-98D3-63969F2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67F8-8E66-461A-BBFA-52DEA182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EE49-D9DC-487B-93F9-8F2D561D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0D830-3320-424B-8A08-B48FE09B7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22C04-0F53-4CBD-8550-208A00DD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322A-1FC5-465B-B537-F82EF21F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50D4-7AB8-40AB-B9DE-58227292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F93B-2988-441D-90BF-B3A6154F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478872" y="1589851"/>
            <a:ext cx="11231033" cy="409340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71" y="800755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56" indent="0">
              <a:buNone/>
              <a:defRPr/>
            </a:lvl2pPr>
            <a:lvl3pPr marL="533387" indent="0">
              <a:buNone/>
              <a:defRPr/>
            </a:lvl3pPr>
            <a:lvl4pPr marL="815954" indent="0">
              <a:buNone/>
              <a:defRPr/>
            </a:lvl4pPr>
            <a:lvl5pPr marL="1104872" indent="0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8871" y="5723710"/>
            <a:ext cx="11232000" cy="20313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56" indent="0">
              <a:buNone/>
              <a:defRPr sz="800"/>
            </a:lvl2pPr>
            <a:lvl3pPr marL="539987" indent="0">
              <a:buNone/>
              <a:defRPr sz="800"/>
            </a:lvl3pPr>
            <a:lvl4pPr marL="811068" indent="0">
              <a:buNone/>
              <a:defRPr sz="800"/>
            </a:lvl4pPr>
            <a:lvl5pPr marL="1079973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8871" y="384853"/>
            <a:ext cx="10102852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1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478872" y="1589851"/>
            <a:ext cx="11231033" cy="409340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71" y="800755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56" indent="0">
              <a:buNone/>
              <a:defRPr/>
            </a:lvl2pPr>
            <a:lvl3pPr marL="533387" indent="0">
              <a:buNone/>
              <a:defRPr/>
            </a:lvl3pPr>
            <a:lvl4pPr marL="815954" indent="0">
              <a:buNone/>
              <a:defRPr/>
            </a:lvl4pPr>
            <a:lvl5pPr marL="1104872" indent="0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8871" y="5723710"/>
            <a:ext cx="11232000" cy="20313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56" indent="0">
              <a:buNone/>
              <a:defRPr sz="800"/>
            </a:lvl2pPr>
            <a:lvl3pPr marL="539987" indent="0">
              <a:buNone/>
              <a:defRPr sz="800"/>
            </a:lvl3pPr>
            <a:lvl4pPr marL="811068" indent="0">
              <a:buNone/>
              <a:defRPr sz="800"/>
            </a:lvl4pPr>
            <a:lvl5pPr marL="1079973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8871" y="384853"/>
            <a:ext cx="10102852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64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478872" y="1589851"/>
            <a:ext cx="11231033" cy="409340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71" y="800755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56" indent="0">
              <a:buNone/>
              <a:defRPr/>
            </a:lvl2pPr>
            <a:lvl3pPr marL="533387" indent="0">
              <a:buNone/>
              <a:defRPr/>
            </a:lvl3pPr>
            <a:lvl4pPr marL="815954" indent="0">
              <a:buNone/>
              <a:defRPr/>
            </a:lvl4pPr>
            <a:lvl5pPr marL="1104872" indent="0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8871" y="5723710"/>
            <a:ext cx="11232000" cy="20313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56" indent="0">
              <a:buNone/>
              <a:defRPr sz="800"/>
            </a:lvl2pPr>
            <a:lvl3pPr marL="539987" indent="0">
              <a:buNone/>
              <a:defRPr sz="800"/>
            </a:lvl3pPr>
            <a:lvl4pPr marL="811068" indent="0">
              <a:buNone/>
              <a:defRPr sz="800"/>
            </a:lvl4pPr>
            <a:lvl5pPr marL="1079973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8871" y="384853"/>
            <a:ext cx="10102852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1553-77B7-4990-90DE-B57DD20A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B389-5624-466B-A934-7AFDE361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52A2-AF6F-4B55-A603-3A937C91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439C-B9F0-4B55-94DE-6190A63E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1984-4B55-4BD6-ADB4-3770B10E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AB3-C88D-4793-BC90-A1C1DED7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4F84-40C7-4203-8AEE-246C4AE7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0635-4E04-4A2F-B9BD-C2449A67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63A9-8BD1-44A7-8C99-25AF2F69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CC97-1A5E-44C1-9DAF-6F27FE7D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E75D-694D-46FF-8FB7-6346A94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F207-C133-4673-8FC4-24BBF4A91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B6CA8-3A72-4007-932B-CFA5C12A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41EB-814B-49F8-8F2C-CD3115D3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0A64-CDC3-4BC6-9CA9-F247320B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99FED-32FD-4E54-B424-93C048CB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0D8D-253B-4C94-BD70-1A9C2967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961F-D7A2-4060-8016-2225F4D0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46EE-6903-4452-9CA6-8089A951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879FC-2F33-427A-A80B-3ED0902F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9D999-4D6F-417D-A88A-56A4756C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3C960-1B2E-416B-8735-05ACDF8C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FB191-EE1D-4A2B-9698-954F53D1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74ECD-4A90-40F0-B653-BA68A52D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DB88-CE32-49E2-AADB-2E9A56C4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C9573-9753-46AA-B620-6E67BC4A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90498-8306-4F86-9C62-E0DECE75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1A873-4E58-4751-90A9-653037BF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E69D0-E39E-491B-B1C9-DD30311C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D8CE0-3EDE-4552-9305-BD22CA3E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5AFE-C8D0-41AA-B814-25B84CDB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E15C-906A-4ACC-B58E-438E2B88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994-7ABC-4549-9E44-A817FD85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29579-E9D7-450E-972E-3EBCA7DF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9997C-0926-435E-8F84-628819F7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3F92-DB89-47B3-983A-7D937B52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8890C-FAA2-475B-8FA2-5103D2C3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FD05-2456-4181-937D-049F43EA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C8371-F8C7-4F84-B824-054B2593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AA92F-58C3-46AB-B4E8-31DD2854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F0CA0-217B-43EE-836A-617E8295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B3FAA-F51B-49F5-ABC2-8BCB4910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89170-97CB-4188-BF51-035765D5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586E-6D91-445E-8FF1-9BA14F63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4DFC-FB66-49A1-9812-6C376246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54C8-5120-4378-875D-B21139D37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AE4A-C0B3-48F7-B676-4F2313C7F7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57C5-1102-4B6A-8D7B-E041268AE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3531-3195-4390-8E64-371322EB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D1DC-0FFD-4E84-8328-68621CA1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8871" y="384853"/>
            <a:ext cx="10102852" cy="307777"/>
          </a:xfrm>
        </p:spPr>
        <p:txBody>
          <a:bodyPr>
            <a:normAutofit fontScale="90000"/>
          </a:bodyPr>
          <a:lstStyle/>
          <a:p>
            <a:r>
              <a:rPr dirty="0"/>
              <a:t>Goodness of Fit</a:t>
            </a:r>
            <a:r>
              <a:rPr lang="en-US" dirty="0"/>
              <a:t> (18-35)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1584960"/>
            <a:ext cx="10363200" cy="48768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 dirty="0"/>
            </a:p>
          </p:txBody>
        </p:sp>
        <p:sp>
          <p:nvSpPr>
            <p:cNvPr id="6" name="pt5"/>
            <p:cNvSpPr/>
            <p:nvPr/>
          </p:nvSpPr>
          <p:spPr>
            <a:xfrm>
              <a:off x="6254393" y="26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7" name="pt6"/>
            <p:cNvSpPr/>
            <p:nvPr/>
          </p:nvSpPr>
          <p:spPr>
            <a:xfrm>
              <a:off x="8042013" y="2613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8" name="pt7"/>
            <p:cNvSpPr/>
            <p:nvPr/>
          </p:nvSpPr>
          <p:spPr>
            <a:xfrm>
              <a:off x="6254393" y="2760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9" name="pt8"/>
            <p:cNvSpPr/>
            <p:nvPr/>
          </p:nvSpPr>
          <p:spPr>
            <a:xfrm>
              <a:off x="1606582" y="3797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0" name="pt9"/>
            <p:cNvSpPr/>
            <p:nvPr/>
          </p:nvSpPr>
          <p:spPr>
            <a:xfrm>
              <a:off x="2321630" y="3263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1" name="pt10"/>
            <p:cNvSpPr/>
            <p:nvPr/>
          </p:nvSpPr>
          <p:spPr>
            <a:xfrm>
              <a:off x="7326965" y="214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2" name="pt11"/>
            <p:cNvSpPr/>
            <p:nvPr/>
          </p:nvSpPr>
          <p:spPr>
            <a:xfrm>
              <a:off x="5753860" y="2276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gdLst/>
              <a:ahLst/>
              <a:cxnLst/>
              <a:rect l="0" t="0" r="0" b="0"/>
              <a:pathLst>
                <a:path w="6435430" h="2362934">
                  <a:moveTo>
                    <a:pt x="0" y="1183268"/>
                  </a:moveTo>
                  <a:lnTo>
                    <a:pt x="81461" y="1176125"/>
                  </a:lnTo>
                  <a:lnTo>
                    <a:pt x="162922" y="1168926"/>
                  </a:lnTo>
                  <a:lnTo>
                    <a:pt x="244383" y="1161666"/>
                  </a:lnTo>
                  <a:lnTo>
                    <a:pt x="325844" y="1154344"/>
                  </a:lnTo>
                  <a:lnTo>
                    <a:pt x="407305" y="1146956"/>
                  </a:lnTo>
                  <a:lnTo>
                    <a:pt x="488766" y="1139499"/>
                  </a:lnTo>
                  <a:lnTo>
                    <a:pt x="570228" y="1131969"/>
                  </a:lnTo>
                  <a:lnTo>
                    <a:pt x="651689" y="1124362"/>
                  </a:lnTo>
                  <a:lnTo>
                    <a:pt x="733150" y="1116674"/>
                  </a:lnTo>
                  <a:lnTo>
                    <a:pt x="814611" y="1108902"/>
                  </a:lnTo>
                  <a:lnTo>
                    <a:pt x="896072" y="1101040"/>
                  </a:lnTo>
                  <a:lnTo>
                    <a:pt x="977533" y="1093084"/>
                  </a:lnTo>
                  <a:lnTo>
                    <a:pt x="1058994" y="1085028"/>
                  </a:lnTo>
                  <a:lnTo>
                    <a:pt x="1140456" y="1076868"/>
                  </a:lnTo>
                  <a:lnTo>
                    <a:pt x="1221917" y="1068598"/>
                  </a:lnTo>
                  <a:lnTo>
                    <a:pt x="1303378" y="1060211"/>
                  </a:lnTo>
                  <a:lnTo>
                    <a:pt x="1384839" y="1051701"/>
                  </a:lnTo>
                  <a:lnTo>
                    <a:pt x="1466300" y="1043061"/>
                  </a:lnTo>
                  <a:lnTo>
                    <a:pt x="1547761" y="1034285"/>
                  </a:lnTo>
                  <a:lnTo>
                    <a:pt x="1629223" y="1025364"/>
                  </a:lnTo>
                  <a:lnTo>
                    <a:pt x="1710684" y="1016291"/>
                  </a:lnTo>
                  <a:lnTo>
                    <a:pt x="1792145" y="1007057"/>
                  </a:lnTo>
                  <a:lnTo>
                    <a:pt x="1873606" y="997654"/>
                  </a:lnTo>
                  <a:lnTo>
                    <a:pt x="1955067" y="988072"/>
                  </a:lnTo>
                  <a:lnTo>
                    <a:pt x="2036528" y="978301"/>
                  </a:lnTo>
                  <a:lnTo>
                    <a:pt x="2117989" y="968332"/>
                  </a:lnTo>
                  <a:lnTo>
                    <a:pt x="2199451" y="958154"/>
                  </a:lnTo>
                  <a:lnTo>
                    <a:pt x="2280912" y="947756"/>
                  </a:lnTo>
                  <a:lnTo>
                    <a:pt x="2362373" y="937127"/>
                  </a:lnTo>
                  <a:lnTo>
                    <a:pt x="2443834" y="926256"/>
                  </a:lnTo>
                  <a:lnTo>
                    <a:pt x="2525295" y="915131"/>
                  </a:lnTo>
                  <a:lnTo>
                    <a:pt x="2606756" y="903739"/>
                  </a:lnTo>
                  <a:lnTo>
                    <a:pt x="2688217" y="892069"/>
                  </a:lnTo>
                  <a:lnTo>
                    <a:pt x="2769679" y="880109"/>
                  </a:lnTo>
                  <a:lnTo>
                    <a:pt x="2851140" y="867846"/>
                  </a:lnTo>
                  <a:lnTo>
                    <a:pt x="2932601" y="855270"/>
                  </a:lnTo>
                  <a:lnTo>
                    <a:pt x="3014062" y="842368"/>
                  </a:lnTo>
                  <a:lnTo>
                    <a:pt x="3095523" y="829130"/>
                  </a:lnTo>
                  <a:lnTo>
                    <a:pt x="3176984" y="815544"/>
                  </a:lnTo>
                  <a:lnTo>
                    <a:pt x="3258446" y="801603"/>
                  </a:lnTo>
                  <a:lnTo>
                    <a:pt x="3339907" y="787296"/>
                  </a:lnTo>
                  <a:lnTo>
                    <a:pt x="3421368" y="772616"/>
                  </a:lnTo>
                  <a:lnTo>
                    <a:pt x="3502829" y="757557"/>
                  </a:lnTo>
                  <a:lnTo>
                    <a:pt x="3584290" y="742113"/>
                  </a:lnTo>
                  <a:lnTo>
                    <a:pt x="3665751" y="726281"/>
                  </a:lnTo>
                  <a:lnTo>
                    <a:pt x="3747212" y="710057"/>
                  </a:lnTo>
                  <a:lnTo>
                    <a:pt x="3828674" y="693442"/>
                  </a:lnTo>
                  <a:lnTo>
                    <a:pt x="3910135" y="676435"/>
                  </a:lnTo>
                  <a:lnTo>
                    <a:pt x="3991596" y="659038"/>
                  </a:lnTo>
                  <a:lnTo>
                    <a:pt x="4073057" y="641255"/>
                  </a:lnTo>
                  <a:lnTo>
                    <a:pt x="4154518" y="623092"/>
                  </a:lnTo>
                  <a:lnTo>
                    <a:pt x="4235979" y="604553"/>
                  </a:lnTo>
                  <a:lnTo>
                    <a:pt x="4317441" y="585647"/>
                  </a:lnTo>
                  <a:lnTo>
                    <a:pt x="4398902" y="566382"/>
                  </a:lnTo>
                  <a:lnTo>
                    <a:pt x="4480363" y="546767"/>
                  </a:lnTo>
                  <a:lnTo>
                    <a:pt x="4561824" y="526812"/>
                  </a:lnTo>
                  <a:lnTo>
                    <a:pt x="4643285" y="506529"/>
                  </a:lnTo>
                  <a:lnTo>
                    <a:pt x="4724746" y="485928"/>
                  </a:lnTo>
                  <a:lnTo>
                    <a:pt x="4806207" y="465022"/>
                  </a:lnTo>
                  <a:lnTo>
                    <a:pt x="4887669" y="443822"/>
                  </a:lnTo>
                  <a:lnTo>
                    <a:pt x="4969130" y="422340"/>
                  </a:lnTo>
                  <a:lnTo>
                    <a:pt x="5050591" y="400588"/>
                  </a:lnTo>
                  <a:lnTo>
                    <a:pt x="5132052" y="378579"/>
                  </a:lnTo>
                  <a:lnTo>
                    <a:pt x="5213513" y="356324"/>
                  </a:lnTo>
                  <a:lnTo>
                    <a:pt x="5294974" y="333834"/>
                  </a:lnTo>
                  <a:lnTo>
                    <a:pt x="5376435" y="311122"/>
                  </a:lnTo>
                  <a:lnTo>
                    <a:pt x="5457897" y="288197"/>
                  </a:lnTo>
                  <a:lnTo>
                    <a:pt x="5539358" y="265071"/>
                  </a:lnTo>
                  <a:lnTo>
                    <a:pt x="5620819" y="241753"/>
                  </a:lnTo>
                  <a:lnTo>
                    <a:pt x="5702280" y="218254"/>
                  </a:lnTo>
                  <a:lnTo>
                    <a:pt x="5783741" y="194583"/>
                  </a:lnTo>
                  <a:lnTo>
                    <a:pt x="5865202" y="170749"/>
                  </a:lnTo>
                  <a:lnTo>
                    <a:pt x="5946664" y="146759"/>
                  </a:lnTo>
                  <a:lnTo>
                    <a:pt x="6028125" y="122624"/>
                  </a:lnTo>
                  <a:lnTo>
                    <a:pt x="6109586" y="98349"/>
                  </a:lnTo>
                  <a:lnTo>
                    <a:pt x="6191047" y="73942"/>
                  </a:lnTo>
                  <a:lnTo>
                    <a:pt x="6272508" y="49411"/>
                  </a:lnTo>
                  <a:lnTo>
                    <a:pt x="6353969" y="24761"/>
                  </a:lnTo>
                  <a:lnTo>
                    <a:pt x="6435430" y="0"/>
                  </a:lnTo>
                  <a:lnTo>
                    <a:pt x="6435430" y="942867"/>
                  </a:lnTo>
                  <a:lnTo>
                    <a:pt x="6353969" y="951059"/>
                  </a:lnTo>
                  <a:lnTo>
                    <a:pt x="6272508" y="959363"/>
                  </a:lnTo>
                  <a:lnTo>
                    <a:pt x="6191047" y="967785"/>
                  </a:lnTo>
                  <a:lnTo>
                    <a:pt x="6109586" y="976332"/>
                  </a:lnTo>
                  <a:lnTo>
                    <a:pt x="6028125" y="985011"/>
                  </a:lnTo>
                  <a:lnTo>
                    <a:pt x="5946664" y="993829"/>
                  </a:lnTo>
                  <a:lnTo>
                    <a:pt x="5865202" y="1002793"/>
                  </a:lnTo>
                  <a:lnTo>
                    <a:pt x="5783741" y="1011913"/>
                  </a:lnTo>
                  <a:lnTo>
                    <a:pt x="5702280" y="1021195"/>
                  </a:lnTo>
                  <a:lnTo>
                    <a:pt x="5620819" y="1030650"/>
                  </a:lnTo>
                  <a:lnTo>
                    <a:pt x="5539358" y="1040286"/>
                  </a:lnTo>
                  <a:lnTo>
                    <a:pt x="5457897" y="1050113"/>
                  </a:lnTo>
                  <a:lnTo>
                    <a:pt x="5376435" y="1060142"/>
                  </a:lnTo>
                  <a:lnTo>
                    <a:pt x="5294974" y="1070383"/>
                  </a:lnTo>
                  <a:lnTo>
                    <a:pt x="5213513" y="1080847"/>
                  </a:lnTo>
                  <a:lnTo>
                    <a:pt x="5132052" y="1091546"/>
                  </a:lnTo>
                  <a:lnTo>
                    <a:pt x="5050591" y="1102490"/>
                  </a:lnTo>
                  <a:lnTo>
                    <a:pt x="4969130" y="1113692"/>
                  </a:lnTo>
                  <a:lnTo>
                    <a:pt x="4887669" y="1125164"/>
                  </a:lnTo>
                  <a:lnTo>
                    <a:pt x="4806207" y="1136917"/>
                  </a:lnTo>
                  <a:lnTo>
                    <a:pt x="4724746" y="1148964"/>
                  </a:lnTo>
                  <a:lnTo>
                    <a:pt x="4643285" y="1161317"/>
                  </a:lnTo>
                  <a:lnTo>
                    <a:pt x="4561824" y="1173988"/>
                  </a:lnTo>
                  <a:lnTo>
                    <a:pt x="4480363" y="1186987"/>
                  </a:lnTo>
                  <a:lnTo>
                    <a:pt x="4398902" y="1200325"/>
                  </a:lnTo>
                  <a:lnTo>
                    <a:pt x="4317441" y="1214014"/>
                  </a:lnTo>
                  <a:lnTo>
                    <a:pt x="4235979" y="1228061"/>
                  </a:lnTo>
                  <a:lnTo>
                    <a:pt x="4154518" y="1242476"/>
                  </a:lnTo>
                  <a:lnTo>
                    <a:pt x="4073057" y="1257266"/>
                  </a:lnTo>
                  <a:lnTo>
                    <a:pt x="3991596" y="1272437"/>
                  </a:lnTo>
                  <a:lnTo>
                    <a:pt x="3910135" y="1287994"/>
                  </a:lnTo>
                  <a:lnTo>
                    <a:pt x="3828674" y="1303940"/>
                  </a:lnTo>
                  <a:lnTo>
                    <a:pt x="3747212" y="1320278"/>
                  </a:lnTo>
                  <a:lnTo>
                    <a:pt x="3665751" y="1337009"/>
                  </a:lnTo>
                  <a:lnTo>
                    <a:pt x="3584290" y="1354130"/>
                  </a:lnTo>
                  <a:lnTo>
                    <a:pt x="3502829" y="1371639"/>
                  </a:lnTo>
                  <a:lnTo>
                    <a:pt x="3421368" y="1389534"/>
                  </a:lnTo>
                  <a:lnTo>
                    <a:pt x="3339907" y="1407808"/>
                  </a:lnTo>
                  <a:lnTo>
                    <a:pt x="3258446" y="1426455"/>
                  </a:lnTo>
                  <a:lnTo>
                    <a:pt x="3176984" y="1445467"/>
                  </a:lnTo>
                  <a:lnTo>
                    <a:pt x="3095523" y="1464835"/>
                  </a:lnTo>
                  <a:lnTo>
                    <a:pt x="3014062" y="1484550"/>
                  </a:lnTo>
                  <a:lnTo>
                    <a:pt x="2932601" y="1504602"/>
                  </a:lnTo>
                  <a:lnTo>
                    <a:pt x="2851140" y="1524979"/>
                  </a:lnTo>
                  <a:lnTo>
                    <a:pt x="2769679" y="1545670"/>
                  </a:lnTo>
                  <a:lnTo>
                    <a:pt x="2688217" y="1566664"/>
                  </a:lnTo>
                  <a:lnTo>
                    <a:pt x="2606756" y="1587947"/>
                  </a:lnTo>
                  <a:lnTo>
                    <a:pt x="2525295" y="1609509"/>
                  </a:lnTo>
                  <a:lnTo>
                    <a:pt x="2443834" y="1631337"/>
                  </a:lnTo>
                  <a:lnTo>
                    <a:pt x="2362373" y="1653420"/>
                  </a:lnTo>
                  <a:lnTo>
                    <a:pt x="2280912" y="1675744"/>
                  </a:lnTo>
                  <a:lnTo>
                    <a:pt x="2199451" y="1698300"/>
                  </a:lnTo>
                  <a:lnTo>
                    <a:pt x="2117989" y="1721076"/>
                  </a:lnTo>
                  <a:lnTo>
                    <a:pt x="2036528" y="1744060"/>
                  </a:lnTo>
                  <a:lnTo>
                    <a:pt x="1955067" y="1767243"/>
                  </a:lnTo>
                  <a:lnTo>
                    <a:pt x="1873606" y="1790615"/>
                  </a:lnTo>
                  <a:lnTo>
                    <a:pt x="1792145" y="1814165"/>
                  </a:lnTo>
                  <a:lnTo>
                    <a:pt x="1710684" y="1837885"/>
                  </a:lnTo>
                  <a:lnTo>
                    <a:pt x="1629223" y="1861766"/>
                  </a:lnTo>
                  <a:lnTo>
                    <a:pt x="1547761" y="1885798"/>
                  </a:lnTo>
                  <a:lnTo>
                    <a:pt x="1466300" y="1909976"/>
                  </a:lnTo>
                  <a:lnTo>
                    <a:pt x="1384839" y="1934290"/>
                  </a:lnTo>
                  <a:lnTo>
                    <a:pt x="1303378" y="1958733"/>
                  </a:lnTo>
                  <a:lnTo>
                    <a:pt x="1221917" y="1983300"/>
                  </a:lnTo>
                  <a:lnTo>
                    <a:pt x="1140456" y="2007983"/>
                  </a:lnTo>
                  <a:lnTo>
                    <a:pt x="1058994" y="2032776"/>
                  </a:lnTo>
                  <a:lnTo>
                    <a:pt x="977533" y="2057674"/>
                  </a:lnTo>
                  <a:lnTo>
                    <a:pt x="896072" y="2082672"/>
                  </a:lnTo>
                  <a:lnTo>
                    <a:pt x="814611" y="2107764"/>
                  </a:lnTo>
                  <a:lnTo>
                    <a:pt x="733150" y="2132945"/>
                  </a:lnTo>
                  <a:lnTo>
                    <a:pt x="651689" y="2158211"/>
                  </a:lnTo>
                  <a:lnTo>
                    <a:pt x="570228" y="2183558"/>
                  </a:lnTo>
                  <a:lnTo>
                    <a:pt x="488766" y="2208981"/>
                  </a:lnTo>
                  <a:lnTo>
                    <a:pt x="407305" y="2234477"/>
                  </a:lnTo>
                  <a:lnTo>
                    <a:pt x="325844" y="2260043"/>
                  </a:lnTo>
                  <a:lnTo>
                    <a:pt x="244383" y="2285674"/>
                  </a:lnTo>
                  <a:lnTo>
                    <a:pt x="162922" y="2311368"/>
                  </a:lnTo>
                  <a:lnTo>
                    <a:pt x="81461" y="2337123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2400"/>
            </a:p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1183268"/>
            </a:xfrm>
            <a:custGeom>
              <a:avLst/>
              <a:gdLst/>
              <a:ahLst/>
              <a:cxnLst/>
              <a:rect l="0" t="0" r="0" b="0"/>
              <a:pathLst>
                <a:path w="6435430" h="1183268">
                  <a:moveTo>
                    <a:pt x="0" y="1183268"/>
                  </a:moveTo>
                  <a:lnTo>
                    <a:pt x="81461" y="1176125"/>
                  </a:lnTo>
                  <a:lnTo>
                    <a:pt x="162922" y="1168926"/>
                  </a:lnTo>
                  <a:lnTo>
                    <a:pt x="244383" y="1161666"/>
                  </a:lnTo>
                  <a:lnTo>
                    <a:pt x="325844" y="1154344"/>
                  </a:lnTo>
                  <a:lnTo>
                    <a:pt x="407305" y="1146956"/>
                  </a:lnTo>
                  <a:lnTo>
                    <a:pt x="488766" y="1139499"/>
                  </a:lnTo>
                  <a:lnTo>
                    <a:pt x="570228" y="1131969"/>
                  </a:lnTo>
                  <a:lnTo>
                    <a:pt x="651689" y="1124362"/>
                  </a:lnTo>
                  <a:lnTo>
                    <a:pt x="733150" y="1116674"/>
                  </a:lnTo>
                  <a:lnTo>
                    <a:pt x="814611" y="1108902"/>
                  </a:lnTo>
                  <a:lnTo>
                    <a:pt x="896072" y="1101040"/>
                  </a:lnTo>
                  <a:lnTo>
                    <a:pt x="977533" y="1093084"/>
                  </a:lnTo>
                  <a:lnTo>
                    <a:pt x="1058994" y="1085028"/>
                  </a:lnTo>
                  <a:lnTo>
                    <a:pt x="1140456" y="1076868"/>
                  </a:lnTo>
                  <a:lnTo>
                    <a:pt x="1221917" y="1068598"/>
                  </a:lnTo>
                  <a:lnTo>
                    <a:pt x="1303378" y="1060211"/>
                  </a:lnTo>
                  <a:lnTo>
                    <a:pt x="1384839" y="1051701"/>
                  </a:lnTo>
                  <a:lnTo>
                    <a:pt x="1466300" y="1043061"/>
                  </a:lnTo>
                  <a:lnTo>
                    <a:pt x="1547761" y="1034285"/>
                  </a:lnTo>
                  <a:lnTo>
                    <a:pt x="1629223" y="1025364"/>
                  </a:lnTo>
                  <a:lnTo>
                    <a:pt x="1710684" y="1016291"/>
                  </a:lnTo>
                  <a:lnTo>
                    <a:pt x="1792145" y="1007057"/>
                  </a:lnTo>
                  <a:lnTo>
                    <a:pt x="1873606" y="997654"/>
                  </a:lnTo>
                  <a:lnTo>
                    <a:pt x="1955067" y="988072"/>
                  </a:lnTo>
                  <a:lnTo>
                    <a:pt x="2036528" y="978301"/>
                  </a:lnTo>
                  <a:lnTo>
                    <a:pt x="2117989" y="968332"/>
                  </a:lnTo>
                  <a:lnTo>
                    <a:pt x="2199451" y="958154"/>
                  </a:lnTo>
                  <a:lnTo>
                    <a:pt x="2280912" y="947756"/>
                  </a:lnTo>
                  <a:lnTo>
                    <a:pt x="2362373" y="937127"/>
                  </a:lnTo>
                  <a:lnTo>
                    <a:pt x="2443834" y="926256"/>
                  </a:lnTo>
                  <a:lnTo>
                    <a:pt x="2525295" y="915131"/>
                  </a:lnTo>
                  <a:lnTo>
                    <a:pt x="2606756" y="903739"/>
                  </a:lnTo>
                  <a:lnTo>
                    <a:pt x="2688217" y="892069"/>
                  </a:lnTo>
                  <a:lnTo>
                    <a:pt x="2769679" y="880109"/>
                  </a:lnTo>
                  <a:lnTo>
                    <a:pt x="2851140" y="867846"/>
                  </a:lnTo>
                  <a:lnTo>
                    <a:pt x="2932601" y="855270"/>
                  </a:lnTo>
                  <a:lnTo>
                    <a:pt x="3014062" y="842368"/>
                  </a:lnTo>
                  <a:lnTo>
                    <a:pt x="3095523" y="829130"/>
                  </a:lnTo>
                  <a:lnTo>
                    <a:pt x="3176984" y="815544"/>
                  </a:lnTo>
                  <a:lnTo>
                    <a:pt x="3258446" y="801603"/>
                  </a:lnTo>
                  <a:lnTo>
                    <a:pt x="3339907" y="787296"/>
                  </a:lnTo>
                  <a:lnTo>
                    <a:pt x="3421368" y="772616"/>
                  </a:lnTo>
                  <a:lnTo>
                    <a:pt x="3502829" y="757557"/>
                  </a:lnTo>
                  <a:lnTo>
                    <a:pt x="3584290" y="742113"/>
                  </a:lnTo>
                  <a:lnTo>
                    <a:pt x="3665751" y="726281"/>
                  </a:lnTo>
                  <a:lnTo>
                    <a:pt x="3747212" y="710057"/>
                  </a:lnTo>
                  <a:lnTo>
                    <a:pt x="3828674" y="693442"/>
                  </a:lnTo>
                  <a:lnTo>
                    <a:pt x="3910135" y="676435"/>
                  </a:lnTo>
                  <a:lnTo>
                    <a:pt x="3991596" y="659038"/>
                  </a:lnTo>
                  <a:lnTo>
                    <a:pt x="4073057" y="641255"/>
                  </a:lnTo>
                  <a:lnTo>
                    <a:pt x="4154518" y="623092"/>
                  </a:lnTo>
                  <a:lnTo>
                    <a:pt x="4235979" y="604553"/>
                  </a:lnTo>
                  <a:lnTo>
                    <a:pt x="4317441" y="585647"/>
                  </a:lnTo>
                  <a:lnTo>
                    <a:pt x="4398902" y="566382"/>
                  </a:lnTo>
                  <a:lnTo>
                    <a:pt x="4480363" y="546767"/>
                  </a:lnTo>
                  <a:lnTo>
                    <a:pt x="4561824" y="526812"/>
                  </a:lnTo>
                  <a:lnTo>
                    <a:pt x="4643285" y="506529"/>
                  </a:lnTo>
                  <a:lnTo>
                    <a:pt x="4724746" y="485928"/>
                  </a:lnTo>
                  <a:lnTo>
                    <a:pt x="4806207" y="465022"/>
                  </a:lnTo>
                  <a:lnTo>
                    <a:pt x="4887669" y="443822"/>
                  </a:lnTo>
                  <a:lnTo>
                    <a:pt x="4969130" y="422340"/>
                  </a:lnTo>
                  <a:lnTo>
                    <a:pt x="5050591" y="400588"/>
                  </a:lnTo>
                  <a:lnTo>
                    <a:pt x="5132052" y="378579"/>
                  </a:lnTo>
                  <a:lnTo>
                    <a:pt x="5213513" y="356324"/>
                  </a:lnTo>
                  <a:lnTo>
                    <a:pt x="5294974" y="333834"/>
                  </a:lnTo>
                  <a:lnTo>
                    <a:pt x="5376435" y="311122"/>
                  </a:lnTo>
                  <a:lnTo>
                    <a:pt x="5457897" y="288197"/>
                  </a:lnTo>
                  <a:lnTo>
                    <a:pt x="5539358" y="265071"/>
                  </a:lnTo>
                  <a:lnTo>
                    <a:pt x="5620819" y="241753"/>
                  </a:lnTo>
                  <a:lnTo>
                    <a:pt x="5702280" y="218254"/>
                  </a:lnTo>
                  <a:lnTo>
                    <a:pt x="5783741" y="194583"/>
                  </a:lnTo>
                  <a:lnTo>
                    <a:pt x="5865202" y="170749"/>
                  </a:lnTo>
                  <a:lnTo>
                    <a:pt x="5946664" y="146759"/>
                  </a:lnTo>
                  <a:lnTo>
                    <a:pt x="6028125" y="122624"/>
                  </a:lnTo>
                  <a:lnTo>
                    <a:pt x="6109586" y="98349"/>
                  </a:lnTo>
                  <a:lnTo>
                    <a:pt x="6191047" y="73942"/>
                  </a:lnTo>
                  <a:lnTo>
                    <a:pt x="6272508" y="49411"/>
                  </a:lnTo>
                  <a:lnTo>
                    <a:pt x="6353969" y="24761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>
              <a:endParaRPr sz="2400"/>
            </a:p>
          </p:txBody>
        </p:sp>
        <p:sp>
          <p:nvSpPr>
            <p:cNvPr id="15" name="pl14"/>
            <p:cNvSpPr/>
            <p:nvPr/>
          </p:nvSpPr>
          <p:spPr>
            <a:xfrm>
              <a:off x="1631408" y="2743181"/>
              <a:ext cx="6435430" cy="1420066"/>
            </a:xfrm>
            <a:custGeom>
              <a:avLst/>
              <a:gdLst/>
              <a:ahLst/>
              <a:cxnLst/>
              <a:rect l="0" t="0" r="0" b="0"/>
              <a:pathLst>
                <a:path w="6435430" h="1420066">
                  <a:moveTo>
                    <a:pt x="6435430" y="0"/>
                  </a:moveTo>
                  <a:lnTo>
                    <a:pt x="6353969" y="8191"/>
                  </a:lnTo>
                  <a:lnTo>
                    <a:pt x="6272508" y="16495"/>
                  </a:lnTo>
                  <a:lnTo>
                    <a:pt x="6191047" y="24918"/>
                  </a:lnTo>
                  <a:lnTo>
                    <a:pt x="6109586" y="33465"/>
                  </a:lnTo>
                  <a:lnTo>
                    <a:pt x="6028125" y="42143"/>
                  </a:lnTo>
                  <a:lnTo>
                    <a:pt x="5946664" y="50961"/>
                  </a:lnTo>
                  <a:lnTo>
                    <a:pt x="5865202" y="59926"/>
                  </a:lnTo>
                  <a:lnTo>
                    <a:pt x="5783741" y="69045"/>
                  </a:lnTo>
                  <a:lnTo>
                    <a:pt x="5702280" y="78327"/>
                  </a:lnTo>
                  <a:lnTo>
                    <a:pt x="5620819" y="87782"/>
                  </a:lnTo>
                  <a:lnTo>
                    <a:pt x="5539358" y="97418"/>
                  </a:lnTo>
                  <a:lnTo>
                    <a:pt x="5457897" y="107245"/>
                  </a:lnTo>
                  <a:lnTo>
                    <a:pt x="5376435" y="117274"/>
                  </a:lnTo>
                  <a:lnTo>
                    <a:pt x="5294974" y="127515"/>
                  </a:lnTo>
                  <a:lnTo>
                    <a:pt x="5213513" y="137979"/>
                  </a:lnTo>
                  <a:lnTo>
                    <a:pt x="5132052" y="148678"/>
                  </a:lnTo>
                  <a:lnTo>
                    <a:pt x="5050591" y="159622"/>
                  </a:lnTo>
                  <a:lnTo>
                    <a:pt x="4969130" y="170824"/>
                  </a:lnTo>
                  <a:lnTo>
                    <a:pt x="4887669" y="182296"/>
                  </a:lnTo>
                  <a:lnTo>
                    <a:pt x="4806207" y="194049"/>
                  </a:lnTo>
                  <a:lnTo>
                    <a:pt x="4724746" y="206097"/>
                  </a:lnTo>
                  <a:lnTo>
                    <a:pt x="4643285" y="218449"/>
                  </a:lnTo>
                  <a:lnTo>
                    <a:pt x="4561824" y="231120"/>
                  </a:lnTo>
                  <a:lnTo>
                    <a:pt x="4480363" y="244119"/>
                  </a:lnTo>
                  <a:lnTo>
                    <a:pt x="4398902" y="257457"/>
                  </a:lnTo>
                  <a:lnTo>
                    <a:pt x="4317441" y="271146"/>
                  </a:lnTo>
                  <a:lnTo>
                    <a:pt x="4235979" y="285193"/>
                  </a:lnTo>
                  <a:lnTo>
                    <a:pt x="4154518" y="299608"/>
                  </a:lnTo>
                  <a:lnTo>
                    <a:pt x="4073057" y="314398"/>
                  </a:lnTo>
                  <a:lnTo>
                    <a:pt x="3991596" y="329569"/>
                  </a:lnTo>
                  <a:lnTo>
                    <a:pt x="3910135" y="345126"/>
                  </a:lnTo>
                  <a:lnTo>
                    <a:pt x="3828674" y="361073"/>
                  </a:lnTo>
                  <a:lnTo>
                    <a:pt x="3747212" y="377411"/>
                  </a:lnTo>
                  <a:lnTo>
                    <a:pt x="3665751" y="394141"/>
                  </a:lnTo>
                  <a:lnTo>
                    <a:pt x="3584290" y="411262"/>
                  </a:lnTo>
                  <a:lnTo>
                    <a:pt x="3502829" y="428772"/>
                  </a:lnTo>
                  <a:lnTo>
                    <a:pt x="3421368" y="446666"/>
                  </a:lnTo>
                  <a:lnTo>
                    <a:pt x="3339907" y="464940"/>
                  </a:lnTo>
                  <a:lnTo>
                    <a:pt x="3258446" y="483587"/>
                  </a:lnTo>
                  <a:lnTo>
                    <a:pt x="3176984" y="502599"/>
                  </a:lnTo>
                  <a:lnTo>
                    <a:pt x="3095523" y="521967"/>
                  </a:lnTo>
                  <a:lnTo>
                    <a:pt x="3014062" y="541682"/>
                  </a:lnTo>
                  <a:lnTo>
                    <a:pt x="2932601" y="561734"/>
                  </a:lnTo>
                  <a:lnTo>
                    <a:pt x="2851140" y="582111"/>
                  </a:lnTo>
                  <a:lnTo>
                    <a:pt x="2769679" y="602802"/>
                  </a:lnTo>
                  <a:lnTo>
                    <a:pt x="2688217" y="623796"/>
                  </a:lnTo>
                  <a:lnTo>
                    <a:pt x="2606756" y="645079"/>
                  </a:lnTo>
                  <a:lnTo>
                    <a:pt x="2525295" y="666641"/>
                  </a:lnTo>
                  <a:lnTo>
                    <a:pt x="2443834" y="688469"/>
                  </a:lnTo>
                  <a:lnTo>
                    <a:pt x="2362373" y="710552"/>
                  </a:lnTo>
                  <a:lnTo>
                    <a:pt x="2280912" y="732877"/>
                  </a:lnTo>
                  <a:lnTo>
                    <a:pt x="2199451" y="755432"/>
                  </a:lnTo>
                  <a:lnTo>
                    <a:pt x="2117989" y="778208"/>
                  </a:lnTo>
                  <a:lnTo>
                    <a:pt x="2036528" y="801193"/>
                  </a:lnTo>
                  <a:lnTo>
                    <a:pt x="1955067" y="824376"/>
                  </a:lnTo>
                  <a:lnTo>
                    <a:pt x="1873606" y="847747"/>
                  </a:lnTo>
                  <a:lnTo>
                    <a:pt x="1792145" y="871297"/>
                  </a:lnTo>
                  <a:lnTo>
                    <a:pt x="1710684" y="895017"/>
                  </a:lnTo>
                  <a:lnTo>
                    <a:pt x="1629223" y="918898"/>
                  </a:lnTo>
                  <a:lnTo>
                    <a:pt x="1547761" y="942931"/>
                  </a:lnTo>
                  <a:lnTo>
                    <a:pt x="1466300" y="967108"/>
                  </a:lnTo>
                  <a:lnTo>
                    <a:pt x="1384839" y="991422"/>
                  </a:lnTo>
                  <a:lnTo>
                    <a:pt x="1303378" y="1015865"/>
                  </a:lnTo>
                  <a:lnTo>
                    <a:pt x="1221917" y="1040432"/>
                  </a:lnTo>
                  <a:lnTo>
                    <a:pt x="1140456" y="1065115"/>
                  </a:lnTo>
                  <a:lnTo>
                    <a:pt x="1058994" y="1089908"/>
                  </a:lnTo>
                  <a:lnTo>
                    <a:pt x="977533" y="1114807"/>
                  </a:lnTo>
                  <a:lnTo>
                    <a:pt x="896072" y="1139804"/>
                  </a:lnTo>
                  <a:lnTo>
                    <a:pt x="814611" y="1164896"/>
                  </a:lnTo>
                  <a:lnTo>
                    <a:pt x="733150" y="1190077"/>
                  </a:lnTo>
                  <a:lnTo>
                    <a:pt x="651689" y="1215343"/>
                  </a:lnTo>
                  <a:lnTo>
                    <a:pt x="570228" y="1240690"/>
                  </a:lnTo>
                  <a:lnTo>
                    <a:pt x="488766" y="1266113"/>
                  </a:lnTo>
                  <a:lnTo>
                    <a:pt x="407305" y="1291609"/>
                  </a:lnTo>
                  <a:lnTo>
                    <a:pt x="325844" y="1317175"/>
                  </a:lnTo>
                  <a:lnTo>
                    <a:pt x="244383" y="1342806"/>
                  </a:lnTo>
                  <a:lnTo>
                    <a:pt x="162922" y="1368501"/>
                  </a:lnTo>
                  <a:lnTo>
                    <a:pt x="81461" y="1394255"/>
                  </a:lnTo>
                  <a:lnTo>
                    <a:pt x="0" y="1420066"/>
                  </a:lnTo>
                </a:path>
              </a:pathLst>
            </a:custGeom>
          </p:spPr>
          <p:txBody>
            <a:bodyPr/>
            <a:lstStyle/>
            <a:p>
              <a:endParaRPr sz="2400"/>
            </a:p>
          </p:txBody>
        </p:sp>
        <p:sp>
          <p:nvSpPr>
            <p:cNvPr id="16" name="pl15"/>
            <p:cNvSpPr/>
            <p:nvPr/>
          </p:nvSpPr>
          <p:spPr>
            <a:xfrm>
              <a:off x="1631408" y="2271747"/>
              <a:ext cx="6435430" cy="1301667"/>
            </a:xfrm>
            <a:custGeom>
              <a:avLst/>
              <a:gdLst/>
              <a:ahLst/>
              <a:cxnLst/>
              <a:rect l="0" t="0" r="0" b="0"/>
              <a:pathLst>
                <a:path w="6435430" h="1301667">
                  <a:moveTo>
                    <a:pt x="0" y="1301667"/>
                  </a:moveTo>
                  <a:lnTo>
                    <a:pt x="81461" y="1285190"/>
                  </a:lnTo>
                  <a:lnTo>
                    <a:pt x="162922" y="1268713"/>
                  </a:lnTo>
                  <a:lnTo>
                    <a:pt x="244383" y="1252236"/>
                  </a:lnTo>
                  <a:lnTo>
                    <a:pt x="325844" y="1235760"/>
                  </a:lnTo>
                  <a:lnTo>
                    <a:pt x="407305" y="1219283"/>
                  </a:lnTo>
                  <a:lnTo>
                    <a:pt x="488766" y="1202806"/>
                  </a:lnTo>
                  <a:lnTo>
                    <a:pt x="570228" y="1186329"/>
                  </a:lnTo>
                  <a:lnTo>
                    <a:pt x="651689" y="1169852"/>
                  </a:lnTo>
                  <a:lnTo>
                    <a:pt x="733150" y="1153376"/>
                  </a:lnTo>
                  <a:lnTo>
                    <a:pt x="814611" y="1136899"/>
                  </a:lnTo>
                  <a:lnTo>
                    <a:pt x="896072" y="1120422"/>
                  </a:lnTo>
                  <a:lnTo>
                    <a:pt x="977533" y="1103945"/>
                  </a:lnTo>
                  <a:lnTo>
                    <a:pt x="1058994" y="1087468"/>
                  </a:lnTo>
                  <a:lnTo>
                    <a:pt x="1140456" y="1070992"/>
                  </a:lnTo>
                  <a:lnTo>
                    <a:pt x="1221917" y="1054515"/>
                  </a:lnTo>
                  <a:lnTo>
                    <a:pt x="1303378" y="1038038"/>
                  </a:lnTo>
                  <a:lnTo>
                    <a:pt x="1384839" y="1021561"/>
                  </a:lnTo>
                  <a:lnTo>
                    <a:pt x="1466300" y="1005084"/>
                  </a:lnTo>
                  <a:lnTo>
                    <a:pt x="1547761" y="988608"/>
                  </a:lnTo>
                  <a:lnTo>
                    <a:pt x="1629223" y="972131"/>
                  </a:lnTo>
                  <a:lnTo>
                    <a:pt x="1710684" y="955654"/>
                  </a:lnTo>
                  <a:lnTo>
                    <a:pt x="1792145" y="939177"/>
                  </a:lnTo>
                  <a:lnTo>
                    <a:pt x="1873606" y="922700"/>
                  </a:lnTo>
                  <a:lnTo>
                    <a:pt x="1955067" y="906224"/>
                  </a:lnTo>
                  <a:lnTo>
                    <a:pt x="2036528" y="889747"/>
                  </a:lnTo>
                  <a:lnTo>
                    <a:pt x="2117989" y="873270"/>
                  </a:lnTo>
                  <a:lnTo>
                    <a:pt x="2199451" y="856793"/>
                  </a:lnTo>
                  <a:lnTo>
                    <a:pt x="2280912" y="840316"/>
                  </a:lnTo>
                  <a:lnTo>
                    <a:pt x="2362373" y="823840"/>
                  </a:lnTo>
                  <a:lnTo>
                    <a:pt x="2443834" y="807363"/>
                  </a:lnTo>
                  <a:lnTo>
                    <a:pt x="2525295" y="790886"/>
                  </a:lnTo>
                  <a:lnTo>
                    <a:pt x="2606756" y="774409"/>
                  </a:lnTo>
                  <a:lnTo>
                    <a:pt x="2688217" y="757932"/>
                  </a:lnTo>
                  <a:lnTo>
                    <a:pt x="2769679" y="741456"/>
                  </a:lnTo>
                  <a:lnTo>
                    <a:pt x="2851140" y="724979"/>
                  </a:lnTo>
                  <a:lnTo>
                    <a:pt x="2932601" y="708502"/>
                  </a:lnTo>
                  <a:lnTo>
                    <a:pt x="3014062" y="692025"/>
                  </a:lnTo>
                  <a:lnTo>
                    <a:pt x="3095523" y="675548"/>
                  </a:lnTo>
                  <a:lnTo>
                    <a:pt x="3176984" y="659072"/>
                  </a:lnTo>
                  <a:lnTo>
                    <a:pt x="3258446" y="642595"/>
                  </a:lnTo>
                  <a:lnTo>
                    <a:pt x="3339907" y="626118"/>
                  </a:lnTo>
                  <a:lnTo>
                    <a:pt x="3421368" y="609641"/>
                  </a:lnTo>
                  <a:lnTo>
                    <a:pt x="3502829" y="593164"/>
                  </a:lnTo>
                  <a:lnTo>
                    <a:pt x="3584290" y="576688"/>
                  </a:lnTo>
                  <a:lnTo>
                    <a:pt x="3665751" y="560211"/>
                  </a:lnTo>
                  <a:lnTo>
                    <a:pt x="3747212" y="543734"/>
                  </a:lnTo>
                  <a:lnTo>
                    <a:pt x="3828674" y="527257"/>
                  </a:lnTo>
                  <a:lnTo>
                    <a:pt x="3910135" y="510780"/>
                  </a:lnTo>
                  <a:lnTo>
                    <a:pt x="3991596" y="494304"/>
                  </a:lnTo>
                  <a:lnTo>
                    <a:pt x="4073057" y="477827"/>
                  </a:lnTo>
                  <a:lnTo>
                    <a:pt x="4154518" y="461350"/>
                  </a:lnTo>
                  <a:lnTo>
                    <a:pt x="4235979" y="444873"/>
                  </a:lnTo>
                  <a:lnTo>
                    <a:pt x="4317441" y="428396"/>
                  </a:lnTo>
                  <a:lnTo>
                    <a:pt x="4398902" y="411920"/>
                  </a:lnTo>
                  <a:lnTo>
                    <a:pt x="4480363" y="395443"/>
                  </a:lnTo>
                  <a:lnTo>
                    <a:pt x="4561824" y="378966"/>
                  </a:lnTo>
                  <a:lnTo>
                    <a:pt x="4643285" y="362489"/>
                  </a:lnTo>
                  <a:lnTo>
                    <a:pt x="4724746" y="346012"/>
                  </a:lnTo>
                  <a:lnTo>
                    <a:pt x="4806207" y="329536"/>
                  </a:lnTo>
                  <a:lnTo>
                    <a:pt x="4887669" y="313059"/>
                  </a:lnTo>
                  <a:lnTo>
                    <a:pt x="4969130" y="296582"/>
                  </a:lnTo>
                  <a:lnTo>
                    <a:pt x="5050591" y="280105"/>
                  </a:lnTo>
                  <a:lnTo>
                    <a:pt x="5132052" y="263628"/>
                  </a:lnTo>
                  <a:lnTo>
                    <a:pt x="5213513" y="247152"/>
                  </a:lnTo>
                  <a:lnTo>
                    <a:pt x="5294974" y="230675"/>
                  </a:lnTo>
                  <a:lnTo>
                    <a:pt x="5376435" y="214198"/>
                  </a:lnTo>
                  <a:lnTo>
                    <a:pt x="5457897" y="197721"/>
                  </a:lnTo>
                  <a:lnTo>
                    <a:pt x="5539358" y="181244"/>
                  </a:lnTo>
                  <a:lnTo>
                    <a:pt x="5620819" y="164768"/>
                  </a:lnTo>
                  <a:lnTo>
                    <a:pt x="5702280" y="148291"/>
                  </a:lnTo>
                  <a:lnTo>
                    <a:pt x="5783741" y="131814"/>
                  </a:lnTo>
                  <a:lnTo>
                    <a:pt x="5865202" y="115337"/>
                  </a:lnTo>
                  <a:lnTo>
                    <a:pt x="5946664" y="98860"/>
                  </a:lnTo>
                  <a:lnTo>
                    <a:pt x="6028125" y="82384"/>
                  </a:lnTo>
                  <a:lnTo>
                    <a:pt x="6109586" y="65907"/>
                  </a:lnTo>
                  <a:lnTo>
                    <a:pt x="6191047" y="49430"/>
                  </a:lnTo>
                  <a:lnTo>
                    <a:pt x="6272508" y="32953"/>
                  </a:lnTo>
                  <a:lnTo>
                    <a:pt x="6353969" y="16476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7" name="pl16"/>
            <p:cNvSpPr/>
            <p:nvPr/>
          </p:nvSpPr>
          <p:spPr>
            <a:xfrm>
              <a:off x="7841580" y="2643973"/>
              <a:ext cx="212186" cy="85197"/>
            </a:xfrm>
            <a:custGeom>
              <a:avLst/>
              <a:gdLst/>
              <a:ahLst/>
              <a:cxnLst/>
              <a:rect l="0" t="0" r="0" b="0"/>
              <a:pathLst>
                <a:path w="212186" h="85197">
                  <a:moveTo>
                    <a:pt x="0" y="85197"/>
                  </a:moveTo>
                  <a:lnTo>
                    <a:pt x="212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8" name="pg17"/>
            <p:cNvSpPr/>
            <p:nvPr/>
          </p:nvSpPr>
          <p:spPr>
            <a:xfrm>
              <a:off x="5107512" y="2446159"/>
              <a:ext cx="1535990" cy="191800"/>
            </a:xfrm>
            <a:custGeom>
              <a:avLst/>
              <a:gdLst/>
              <a:ahLst/>
              <a:cxnLst/>
              <a:rect l="0" t="0" r="0" b="0"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9" name="tx18"/>
            <p:cNvSpPr/>
            <p:nvPr/>
          </p:nvSpPr>
          <p:spPr>
            <a:xfrm>
              <a:off x="5153232" y="2460662"/>
              <a:ext cx="1444550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677512" y="2729170"/>
              <a:ext cx="1665378" cy="191800"/>
            </a:xfrm>
            <a:custGeom>
              <a:avLst/>
              <a:gdLst/>
              <a:ahLst/>
              <a:cxnLst/>
              <a:rect l="0" t="0" r="0" b="0"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1" name="tx20"/>
            <p:cNvSpPr/>
            <p:nvPr/>
          </p:nvSpPr>
          <p:spPr>
            <a:xfrm>
              <a:off x="6723232" y="2743673"/>
              <a:ext cx="1573938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906005" y="2838130"/>
              <a:ext cx="1680918" cy="191800"/>
            </a:xfrm>
            <a:custGeom>
              <a:avLst/>
              <a:gdLst/>
              <a:ahLst/>
              <a:cxnLst/>
              <a:rect l="0" t="0" r="0" b="0"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3" name="tx22"/>
            <p:cNvSpPr/>
            <p:nvPr/>
          </p:nvSpPr>
          <p:spPr>
            <a:xfrm>
              <a:off x="4951725" y="2852633"/>
              <a:ext cx="1589478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695954" y="3726345"/>
              <a:ext cx="1197804" cy="191800"/>
            </a:xfrm>
            <a:custGeom>
              <a:avLst/>
              <a:gdLst/>
              <a:ahLst/>
              <a:cxnLst/>
              <a:rect l="0" t="0" r="0" b="0"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5" name="tx24"/>
            <p:cNvSpPr/>
            <p:nvPr/>
          </p:nvSpPr>
          <p:spPr>
            <a:xfrm>
              <a:off x="1741674" y="3740848"/>
              <a:ext cx="1106364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2167050" y="3043888"/>
              <a:ext cx="1166586" cy="191800"/>
            </a:xfrm>
            <a:custGeom>
              <a:avLst/>
              <a:gdLst/>
              <a:ahLst/>
              <a:cxnLst/>
              <a:rect l="0" t="0" r="0" b="0"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7" name="tx26"/>
            <p:cNvSpPr/>
            <p:nvPr/>
          </p:nvSpPr>
          <p:spPr>
            <a:xfrm>
              <a:off x="2212770" y="3058391"/>
              <a:ext cx="1075146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7262985" y="1920760"/>
              <a:ext cx="987498" cy="191800"/>
            </a:xfrm>
            <a:custGeom>
              <a:avLst/>
              <a:gdLst/>
              <a:ahLst/>
              <a:cxnLst/>
              <a:rect l="0" t="0" r="0" b="0"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9" name="tx28"/>
            <p:cNvSpPr/>
            <p:nvPr/>
          </p:nvSpPr>
          <p:spPr>
            <a:xfrm>
              <a:off x="7308705" y="1935195"/>
              <a:ext cx="896058" cy="131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4872388" y="2057175"/>
              <a:ext cx="1003038" cy="191800"/>
            </a:xfrm>
            <a:custGeom>
              <a:avLst/>
              <a:gdLst/>
              <a:ahLst/>
              <a:cxnLst/>
              <a:rect l="0" t="0" r="0" b="0"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31" name="tx30"/>
            <p:cNvSpPr/>
            <p:nvPr/>
          </p:nvSpPr>
          <p:spPr>
            <a:xfrm>
              <a:off x="4918108" y="2071610"/>
              <a:ext cx="911598" cy="131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3747142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941895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0459" y="2138198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58182" y="434210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688278" y="434210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18374" y="434210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548469" y="4343652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78565" y="434210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endParaRPr sz="2400"/>
            </a:p>
          </p:txBody>
        </p:sp>
        <p:sp>
          <p:nvSpPr>
            <p:cNvPr id="41" name="tx40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endParaRPr sz="2400"/>
            </a:p>
          </p:txBody>
        </p:sp>
        <p:sp>
          <p:nvSpPr>
            <p:cNvPr id="44" name="tx43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309636" y="1220982"/>
              <a:ext cx="4896839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760"/>
                </a:lnSpc>
              </a:pPr>
              <a:r>
                <a:rPr sz="17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  0.7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FA65D890-656C-41D6-94D6-3EB56F622851}"/>
              </a:ext>
            </a:extLst>
          </p:cNvPr>
          <p:cNvSpPr/>
          <p:nvPr/>
        </p:nvSpPr>
        <p:spPr>
          <a:xfrm>
            <a:off x="1908699" y="4638372"/>
            <a:ext cx="2277504" cy="10529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6F25E3-2786-41A2-AE8C-19255DF44848}"/>
              </a:ext>
            </a:extLst>
          </p:cNvPr>
          <p:cNvSpPr txBox="1"/>
          <p:nvPr/>
        </p:nvSpPr>
        <p:spPr>
          <a:xfrm>
            <a:off x="4186203" y="4987797"/>
            <a:ext cx="21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Way below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8871" y="384853"/>
            <a:ext cx="10102852" cy="307777"/>
          </a:xfrm>
        </p:spPr>
        <p:txBody>
          <a:bodyPr>
            <a:normAutofit fontScale="90000"/>
          </a:bodyPr>
          <a:lstStyle/>
          <a:p>
            <a:r>
              <a:rPr dirty="0"/>
              <a:t>Goodness of Fit</a:t>
            </a:r>
            <a:r>
              <a:rPr lang="en-US" dirty="0"/>
              <a:t> (36-66)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1584960"/>
            <a:ext cx="10363200" cy="48768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 dirty="0"/>
            </a:p>
          </p:txBody>
        </p:sp>
        <p:sp>
          <p:nvSpPr>
            <p:cNvPr id="6" name="pt5"/>
            <p:cNvSpPr/>
            <p:nvPr/>
          </p:nvSpPr>
          <p:spPr>
            <a:xfrm>
              <a:off x="2986215" y="2609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7" name="pt6"/>
            <p:cNvSpPr/>
            <p:nvPr/>
          </p:nvSpPr>
          <p:spPr>
            <a:xfrm>
              <a:off x="7107197" y="2146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8" name="pt7"/>
            <p:cNvSpPr/>
            <p:nvPr/>
          </p:nvSpPr>
          <p:spPr>
            <a:xfrm>
              <a:off x="8042013" y="2674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9" name="pt8"/>
            <p:cNvSpPr/>
            <p:nvPr/>
          </p:nvSpPr>
          <p:spPr>
            <a:xfrm>
              <a:off x="1606582" y="3883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 dirty="0"/>
            </a:p>
          </p:txBody>
        </p:sp>
        <p:sp>
          <p:nvSpPr>
            <p:cNvPr id="10" name="pt9"/>
            <p:cNvSpPr/>
            <p:nvPr/>
          </p:nvSpPr>
          <p:spPr>
            <a:xfrm>
              <a:off x="6513096" y="2660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1" name="pt10"/>
            <p:cNvSpPr/>
            <p:nvPr/>
          </p:nvSpPr>
          <p:spPr>
            <a:xfrm>
              <a:off x="8022970" y="2641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2" name="pt11"/>
            <p:cNvSpPr/>
            <p:nvPr/>
          </p:nvSpPr>
          <p:spPr>
            <a:xfrm>
              <a:off x="4745951" y="2572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gdLst/>
              <a:ahLst/>
              <a:cxnLst/>
              <a:rect l="0" t="0" r="0" b="0"/>
              <a:pathLst>
                <a:path w="6435430" h="2362934">
                  <a:moveTo>
                    <a:pt x="0" y="694252"/>
                  </a:moveTo>
                  <a:lnTo>
                    <a:pt x="81461" y="695365"/>
                  </a:lnTo>
                  <a:lnTo>
                    <a:pt x="162922" y="696408"/>
                  </a:lnTo>
                  <a:lnTo>
                    <a:pt x="244383" y="697376"/>
                  </a:lnTo>
                  <a:lnTo>
                    <a:pt x="325844" y="698267"/>
                  </a:lnTo>
                  <a:lnTo>
                    <a:pt x="407305" y="699077"/>
                  </a:lnTo>
                  <a:lnTo>
                    <a:pt x="488766" y="699802"/>
                  </a:lnTo>
                  <a:lnTo>
                    <a:pt x="570228" y="700437"/>
                  </a:lnTo>
                  <a:lnTo>
                    <a:pt x="651689" y="700979"/>
                  </a:lnTo>
                  <a:lnTo>
                    <a:pt x="733150" y="701421"/>
                  </a:lnTo>
                  <a:lnTo>
                    <a:pt x="814611" y="701761"/>
                  </a:lnTo>
                  <a:lnTo>
                    <a:pt x="896072" y="701991"/>
                  </a:lnTo>
                  <a:lnTo>
                    <a:pt x="977533" y="702108"/>
                  </a:lnTo>
                  <a:lnTo>
                    <a:pt x="1058994" y="702104"/>
                  </a:lnTo>
                  <a:lnTo>
                    <a:pt x="1140456" y="701973"/>
                  </a:lnTo>
                  <a:lnTo>
                    <a:pt x="1221917" y="701709"/>
                  </a:lnTo>
                  <a:lnTo>
                    <a:pt x="1303378" y="701305"/>
                  </a:lnTo>
                  <a:lnTo>
                    <a:pt x="1384839" y="700753"/>
                  </a:lnTo>
                  <a:lnTo>
                    <a:pt x="1466300" y="700046"/>
                  </a:lnTo>
                  <a:lnTo>
                    <a:pt x="1547761" y="699174"/>
                  </a:lnTo>
                  <a:lnTo>
                    <a:pt x="1629223" y="698131"/>
                  </a:lnTo>
                  <a:lnTo>
                    <a:pt x="1710684" y="696905"/>
                  </a:lnTo>
                  <a:lnTo>
                    <a:pt x="1792145" y="695488"/>
                  </a:lnTo>
                  <a:lnTo>
                    <a:pt x="1873606" y="693869"/>
                  </a:lnTo>
                  <a:lnTo>
                    <a:pt x="1955067" y="692038"/>
                  </a:lnTo>
                  <a:lnTo>
                    <a:pt x="2036528" y="689983"/>
                  </a:lnTo>
                  <a:lnTo>
                    <a:pt x="2117989" y="687692"/>
                  </a:lnTo>
                  <a:lnTo>
                    <a:pt x="2199451" y="685154"/>
                  </a:lnTo>
                  <a:lnTo>
                    <a:pt x="2280912" y="682354"/>
                  </a:lnTo>
                  <a:lnTo>
                    <a:pt x="2362373" y="679281"/>
                  </a:lnTo>
                  <a:lnTo>
                    <a:pt x="2443834" y="675920"/>
                  </a:lnTo>
                  <a:lnTo>
                    <a:pt x="2525295" y="672257"/>
                  </a:lnTo>
                  <a:lnTo>
                    <a:pt x="2606756" y="668277"/>
                  </a:lnTo>
                  <a:lnTo>
                    <a:pt x="2688217" y="663966"/>
                  </a:lnTo>
                  <a:lnTo>
                    <a:pt x="2769679" y="659309"/>
                  </a:lnTo>
                  <a:lnTo>
                    <a:pt x="2851140" y="654289"/>
                  </a:lnTo>
                  <a:lnTo>
                    <a:pt x="2932601" y="648893"/>
                  </a:lnTo>
                  <a:lnTo>
                    <a:pt x="3014062" y="643104"/>
                  </a:lnTo>
                  <a:lnTo>
                    <a:pt x="3095523" y="636909"/>
                  </a:lnTo>
                  <a:lnTo>
                    <a:pt x="3176984" y="630291"/>
                  </a:lnTo>
                  <a:lnTo>
                    <a:pt x="3258446" y="623237"/>
                  </a:lnTo>
                  <a:lnTo>
                    <a:pt x="3339907" y="615734"/>
                  </a:lnTo>
                  <a:lnTo>
                    <a:pt x="3421368" y="607769"/>
                  </a:lnTo>
                  <a:lnTo>
                    <a:pt x="3502829" y="599331"/>
                  </a:lnTo>
                  <a:lnTo>
                    <a:pt x="3584290" y="590409"/>
                  </a:lnTo>
                  <a:lnTo>
                    <a:pt x="3665751" y="580995"/>
                  </a:lnTo>
                  <a:lnTo>
                    <a:pt x="3747212" y="571081"/>
                  </a:lnTo>
                  <a:lnTo>
                    <a:pt x="3828674" y="560661"/>
                  </a:lnTo>
                  <a:lnTo>
                    <a:pt x="3910135" y="549731"/>
                  </a:lnTo>
                  <a:lnTo>
                    <a:pt x="3991596" y="538289"/>
                  </a:lnTo>
                  <a:lnTo>
                    <a:pt x="4073057" y="526335"/>
                  </a:lnTo>
                  <a:lnTo>
                    <a:pt x="4154518" y="513870"/>
                  </a:lnTo>
                  <a:lnTo>
                    <a:pt x="4235979" y="500897"/>
                  </a:lnTo>
                  <a:lnTo>
                    <a:pt x="4317441" y="487421"/>
                  </a:lnTo>
                  <a:lnTo>
                    <a:pt x="4398902" y="473450"/>
                  </a:lnTo>
                  <a:lnTo>
                    <a:pt x="4480363" y="458991"/>
                  </a:lnTo>
                  <a:lnTo>
                    <a:pt x="4561824" y="444054"/>
                  </a:lnTo>
                  <a:lnTo>
                    <a:pt x="4643285" y="428651"/>
                  </a:lnTo>
                  <a:lnTo>
                    <a:pt x="4724746" y="412792"/>
                  </a:lnTo>
                  <a:lnTo>
                    <a:pt x="4806207" y="396492"/>
                  </a:lnTo>
                  <a:lnTo>
                    <a:pt x="4887669" y="379763"/>
                  </a:lnTo>
                  <a:lnTo>
                    <a:pt x="4969130" y="362622"/>
                  </a:lnTo>
                  <a:lnTo>
                    <a:pt x="5050591" y="345081"/>
                  </a:lnTo>
                  <a:lnTo>
                    <a:pt x="5132052" y="327157"/>
                  </a:lnTo>
                  <a:lnTo>
                    <a:pt x="5213513" y="308865"/>
                  </a:lnTo>
                  <a:lnTo>
                    <a:pt x="5294974" y="290219"/>
                  </a:lnTo>
                  <a:lnTo>
                    <a:pt x="5376435" y="271236"/>
                  </a:lnTo>
                  <a:lnTo>
                    <a:pt x="5457897" y="251930"/>
                  </a:lnTo>
                  <a:lnTo>
                    <a:pt x="5539358" y="232316"/>
                  </a:lnTo>
                  <a:lnTo>
                    <a:pt x="5620819" y="212408"/>
                  </a:lnTo>
                  <a:lnTo>
                    <a:pt x="5702280" y="192220"/>
                  </a:lnTo>
                  <a:lnTo>
                    <a:pt x="5783741" y="171765"/>
                  </a:lnTo>
                  <a:lnTo>
                    <a:pt x="5865202" y="151058"/>
                  </a:lnTo>
                  <a:lnTo>
                    <a:pt x="5946664" y="130110"/>
                  </a:lnTo>
                  <a:lnTo>
                    <a:pt x="6028125" y="108932"/>
                  </a:lnTo>
                  <a:lnTo>
                    <a:pt x="6109586" y="87538"/>
                  </a:lnTo>
                  <a:lnTo>
                    <a:pt x="6191047" y="65937"/>
                  </a:lnTo>
                  <a:lnTo>
                    <a:pt x="6272508" y="44141"/>
                  </a:lnTo>
                  <a:lnTo>
                    <a:pt x="6353969" y="22158"/>
                  </a:lnTo>
                  <a:lnTo>
                    <a:pt x="6435430" y="0"/>
                  </a:lnTo>
                  <a:lnTo>
                    <a:pt x="6435430" y="1232072"/>
                  </a:lnTo>
                  <a:lnTo>
                    <a:pt x="6353969" y="1233016"/>
                  </a:lnTo>
                  <a:lnTo>
                    <a:pt x="6272508" y="1234136"/>
                  </a:lnTo>
                  <a:lnTo>
                    <a:pt x="6191047" y="1235443"/>
                  </a:lnTo>
                  <a:lnTo>
                    <a:pt x="6109586" y="1236945"/>
                  </a:lnTo>
                  <a:lnTo>
                    <a:pt x="6028125" y="1238653"/>
                  </a:lnTo>
                  <a:lnTo>
                    <a:pt x="5946664" y="1240578"/>
                  </a:lnTo>
                  <a:lnTo>
                    <a:pt x="5865202" y="1242733"/>
                  </a:lnTo>
                  <a:lnTo>
                    <a:pt x="5783741" y="1245128"/>
                  </a:lnTo>
                  <a:lnTo>
                    <a:pt x="5702280" y="1247776"/>
                  </a:lnTo>
                  <a:lnTo>
                    <a:pt x="5620819" y="1250691"/>
                  </a:lnTo>
                  <a:lnTo>
                    <a:pt x="5539358" y="1253886"/>
                  </a:lnTo>
                  <a:lnTo>
                    <a:pt x="5457897" y="1257374"/>
                  </a:lnTo>
                  <a:lnTo>
                    <a:pt x="5376435" y="1261171"/>
                  </a:lnTo>
                  <a:lnTo>
                    <a:pt x="5294974" y="1265290"/>
                  </a:lnTo>
                  <a:lnTo>
                    <a:pt x="5213513" y="1269747"/>
                  </a:lnTo>
                  <a:lnTo>
                    <a:pt x="5132052" y="1274558"/>
                  </a:lnTo>
                  <a:lnTo>
                    <a:pt x="5050591" y="1279736"/>
                  </a:lnTo>
                  <a:lnTo>
                    <a:pt x="4969130" y="1285299"/>
                  </a:lnTo>
                  <a:lnTo>
                    <a:pt x="4887669" y="1291260"/>
                  </a:lnTo>
                  <a:lnTo>
                    <a:pt x="4806207" y="1297634"/>
                  </a:lnTo>
                  <a:lnTo>
                    <a:pt x="4724746" y="1304437"/>
                  </a:lnTo>
                  <a:lnTo>
                    <a:pt x="4643285" y="1311681"/>
                  </a:lnTo>
                  <a:lnTo>
                    <a:pt x="4561824" y="1319380"/>
                  </a:lnTo>
                  <a:lnTo>
                    <a:pt x="4480363" y="1327546"/>
                  </a:lnTo>
                  <a:lnTo>
                    <a:pt x="4398902" y="1336189"/>
                  </a:lnTo>
                  <a:lnTo>
                    <a:pt x="4317441" y="1345321"/>
                  </a:lnTo>
                  <a:lnTo>
                    <a:pt x="4235979" y="1354948"/>
                  </a:lnTo>
                  <a:lnTo>
                    <a:pt x="4154518" y="1365078"/>
                  </a:lnTo>
                  <a:lnTo>
                    <a:pt x="4073057" y="1375715"/>
                  </a:lnTo>
                  <a:lnTo>
                    <a:pt x="3991596" y="1386864"/>
                  </a:lnTo>
                  <a:lnTo>
                    <a:pt x="3910135" y="1398525"/>
                  </a:lnTo>
                  <a:lnTo>
                    <a:pt x="3828674" y="1410698"/>
                  </a:lnTo>
                  <a:lnTo>
                    <a:pt x="3747212" y="1423380"/>
                  </a:lnTo>
                  <a:lnTo>
                    <a:pt x="3665751" y="1436569"/>
                  </a:lnTo>
                  <a:lnTo>
                    <a:pt x="3584290" y="1450257"/>
                  </a:lnTo>
                  <a:lnTo>
                    <a:pt x="3502829" y="1464438"/>
                  </a:lnTo>
                  <a:lnTo>
                    <a:pt x="3421368" y="1479103"/>
                  </a:lnTo>
                  <a:lnTo>
                    <a:pt x="3339907" y="1494240"/>
                  </a:lnTo>
                  <a:lnTo>
                    <a:pt x="3258446" y="1509840"/>
                  </a:lnTo>
                  <a:lnTo>
                    <a:pt x="3176984" y="1525889"/>
                  </a:lnTo>
                  <a:lnTo>
                    <a:pt x="3095523" y="1542374"/>
                  </a:lnTo>
                  <a:lnTo>
                    <a:pt x="3014062" y="1559281"/>
                  </a:lnTo>
                  <a:lnTo>
                    <a:pt x="2932601" y="1576595"/>
                  </a:lnTo>
                  <a:lnTo>
                    <a:pt x="2851140" y="1594301"/>
                  </a:lnTo>
                  <a:lnTo>
                    <a:pt x="2769679" y="1612385"/>
                  </a:lnTo>
                  <a:lnTo>
                    <a:pt x="2688217" y="1630830"/>
                  </a:lnTo>
                  <a:lnTo>
                    <a:pt x="2606756" y="1649622"/>
                  </a:lnTo>
                  <a:lnTo>
                    <a:pt x="2525295" y="1668745"/>
                  </a:lnTo>
                  <a:lnTo>
                    <a:pt x="2443834" y="1688184"/>
                  </a:lnTo>
                  <a:lnTo>
                    <a:pt x="2362373" y="1707926"/>
                  </a:lnTo>
                  <a:lnTo>
                    <a:pt x="2280912" y="1727955"/>
                  </a:lnTo>
                  <a:lnTo>
                    <a:pt x="2199451" y="1748259"/>
                  </a:lnTo>
                  <a:lnTo>
                    <a:pt x="2117989" y="1768823"/>
                  </a:lnTo>
                  <a:lnTo>
                    <a:pt x="2036528" y="1789635"/>
                  </a:lnTo>
                  <a:lnTo>
                    <a:pt x="1955067" y="1810683"/>
                  </a:lnTo>
                  <a:lnTo>
                    <a:pt x="1873606" y="1831954"/>
                  </a:lnTo>
                  <a:lnTo>
                    <a:pt x="1792145" y="1853438"/>
                  </a:lnTo>
                  <a:lnTo>
                    <a:pt x="1710684" y="1875123"/>
                  </a:lnTo>
                  <a:lnTo>
                    <a:pt x="1629223" y="1897001"/>
                  </a:lnTo>
                  <a:lnTo>
                    <a:pt x="1547761" y="1919060"/>
                  </a:lnTo>
                  <a:lnTo>
                    <a:pt x="1466300" y="1941291"/>
                  </a:lnTo>
                  <a:lnTo>
                    <a:pt x="1384839" y="1963687"/>
                  </a:lnTo>
                  <a:lnTo>
                    <a:pt x="1303378" y="1986237"/>
                  </a:lnTo>
                  <a:lnTo>
                    <a:pt x="1221917" y="2008936"/>
                  </a:lnTo>
                  <a:lnTo>
                    <a:pt x="1140456" y="2031775"/>
                  </a:lnTo>
                  <a:lnTo>
                    <a:pt x="1058994" y="2054747"/>
                  </a:lnTo>
                  <a:lnTo>
                    <a:pt x="977533" y="2077845"/>
                  </a:lnTo>
                  <a:lnTo>
                    <a:pt x="896072" y="2101064"/>
                  </a:lnTo>
                  <a:lnTo>
                    <a:pt x="814611" y="2124398"/>
                  </a:lnTo>
                  <a:lnTo>
                    <a:pt x="733150" y="2147840"/>
                  </a:lnTo>
                  <a:lnTo>
                    <a:pt x="651689" y="2171385"/>
                  </a:lnTo>
                  <a:lnTo>
                    <a:pt x="570228" y="2195030"/>
                  </a:lnTo>
                  <a:lnTo>
                    <a:pt x="488766" y="2218768"/>
                  </a:lnTo>
                  <a:lnTo>
                    <a:pt x="407305" y="2242595"/>
                  </a:lnTo>
                  <a:lnTo>
                    <a:pt x="325844" y="2266507"/>
                  </a:lnTo>
                  <a:lnTo>
                    <a:pt x="244383" y="2290501"/>
                  </a:lnTo>
                  <a:lnTo>
                    <a:pt x="162922" y="2314573"/>
                  </a:lnTo>
                  <a:lnTo>
                    <a:pt x="81461" y="2338718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2400"/>
            </a:p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702108"/>
            </a:xfrm>
            <a:custGeom>
              <a:avLst/>
              <a:gdLst/>
              <a:ahLst/>
              <a:cxnLst/>
              <a:rect l="0" t="0" r="0" b="0"/>
              <a:pathLst>
                <a:path w="6435430" h="702108">
                  <a:moveTo>
                    <a:pt x="0" y="694252"/>
                  </a:moveTo>
                  <a:lnTo>
                    <a:pt x="81461" y="695365"/>
                  </a:lnTo>
                  <a:lnTo>
                    <a:pt x="162922" y="696408"/>
                  </a:lnTo>
                  <a:lnTo>
                    <a:pt x="244383" y="697376"/>
                  </a:lnTo>
                  <a:lnTo>
                    <a:pt x="325844" y="698267"/>
                  </a:lnTo>
                  <a:lnTo>
                    <a:pt x="407305" y="699077"/>
                  </a:lnTo>
                  <a:lnTo>
                    <a:pt x="488766" y="699802"/>
                  </a:lnTo>
                  <a:lnTo>
                    <a:pt x="570228" y="700437"/>
                  </a:lnTo>
                  <a:lnTo>
                    <a:pt x="651689" y="700979"/>
                  </a:lnTo>
                  <a:lnTo>
                    <a:pt x="733150" y="701421"/>
                  </a:lnTo>
                  <a:lnTo>
                    <a:pt x="814611" y="701761"/>
                  </a:lnTo>
                  <a:lnTo>
                    <a:pt x="896072" y="701991"/>
                  </a:lnTo>
                  <a:lnTo>
                    <a:pt x="977533" y="702108"/>
                  </a:lnTo>
                  <a:lnTo>
                    <a:pt x="1058994" y="702104"/>
                  </a:lnTo>
                  <a:lnTo>
                    <a:pt x="1140456" y="701973"/>
                  </a:lnTo>
                  <a:lnTo>
                    <a:pt x="1221917" y="701709"/>
                  </a:lnTo>
                  <a:lnTo>
                    <a:pt x="1303378" y="701305"/>
                  </a:lnTo>
                  <a:lnTo>
                    <a:pt x="1384839" y="700753"/>
                  </a:lnTo>
                  <a:lnTo>
                    <a:pt x="1466300" y="700046"/>
                  </a:lnTo>
                  <a:lnTo>
                    <a:pt x="1547761" y="699174"/>
                  </a:lnTo>
                  <a:lnTo>
                    <a:pt x="1629223" y="698131"/>
                  </a:lnTo>
                  <a:lnTo>
                    <a:pt x="1710684" y="696905"/>
                  </a:lnTo>
                  <a:lnTo>
                    <a:pt x="1792145" y="695488"/>
                  </a:lnTo>
                  <a:lnTo>
                    <a:pt x="1873606" y="693869"/>
                  </a:lnTo>
                  <a:lnTo>
                    <a:pt x="1955067" y="692038"/>
                  </a:lnTo>
                  <a:lnTo>
                    <a:pt x="2036528" y="689983"/>
                  </a:lnTo>
                  <a:lnTo>
                    <a:pt x="2117989" y="687692"/>
                  </a:lnTo>
                  <a:lnTo>
                    <a:pt x="2199451" y="685154"/>
                  </a:lnTo>
                  <a:lnTo>
                    <a:pt x="2280912" y="682354"/>
                  </a:lnTo>
                  <a:lnTo>
                    <a:pt x="2362373" y="679281"/>
                  </a:lnTo>
                  <a:lnTo>
                    <a:pt x="2443834" y="675920"/>
                  </a:lnTo>
                  <a:lnTo>
                    <a:pt x="2525295" y="672257"/>
                  </a:lnTo>
                  <a:lnTo>
                    <a:pt x="2606756" y="668277"/>
                  </a:lnTo>
                  <a:lnTo>
                    <a:pt x="2688217" y="663966"/>
                  </a:lnTo>
                  <a:lnTo>
                    <a:pt x="2769679" y="659309"/>
                  </a:lnTo>
                  <a:lnTo>
                    <a:pt x="2851140" y="654289"/>
                  </a:lnTo>
                  <a:lnTo>
                    <a:pt x="2932601" y="648893"/>
                  </a:lnTo>
                  <a:lnTo>
                    <a:pt x="3014062" y="643104"/>
                  </a:lnTo>
                  <a:lnTo>
                    <a:pt x="3095523" y="636909"/>
                  </a:lnTo>
                  <a:lnTo>
                    <a:pt x="3176984" y="630291"/>
                  </a:lnTo>
                  <a:lnTo>
                    <a:pt x="3258446" y="623237"/>
                  </a:lnTo>
                  <a:lnTo>
                    <a:pt x="3339907" y="615734"/>
                  </a:lnTo>
                  <a:lnTo>
                    <a:pt x="3421368" y="607769"/>
                  </a:lnTo>
                  <a:lnTo>
                    <a:pt x="3502829" y="599331"/>
                  </a:lnTo>
                  <a:lnTo>
                    <a:pt x="3584290" y="590409"/>
                  </a:lnTo>
                  <a:lnTo>
                    <a:pt x="3665751" y="580995"/>
                  </a:lnTo>
                  <a:lnTo>
                    <a:pt x="3747212" y="571081"/>
                  </a:lnTo>
                  <a:lnTo>
                    <a:pt x="3828674" y="560661"/>
                  </a:lnTo>
                  <a:lnTo>
                    <a:pt x="3910135" y="549731"/>
                  </a:lnTo>
                  <a:lnTo>
                    <a:pt x="3991596" y="538289"/>
                  </a:lnTo>
                  <a:lnTo>
                    <a:pt x="4073057" y="526335"/>
                  </a:lnTo>
                  <a:lnTo>
                    <a:pt x="4154518" y="513870"/>
                  </a:lnTo>
                  <a:lnTo>
                    <a:pt x="4235979" y="500897"/>
                  </a:lnTo>
                  <a:lnTo>
                    <a:pt x="4317441" y="487421"/>
                  </a:lnTo>
                  <a:lnTo>
                    <a:pt x="4398902" y="473450"/>
                  </a:lnTo>
                  <a:lnTo>
                    <a:pt x="4480363" y="458991"/>
                  </a:lnTo>
                  <a:lnTo>
                    <a:pt x="4561824" y="444054"/>
                  </a:lnTo>
                  <a:lnTo>
                    <a:pt x="4643285" y="428651"/>
                  </a:lnTo>
                  <a:lnTo>
                    <a:pt x="4724746" y="412792"/>
                  </a:lnTo>
                  <a:lnTo>
                    <a:pt x="4806207" y="396492"/>
                  </a:lnTo>
                  <a:lnTo>
                    <a:pt x="4887669" y="379763"/>
                  </a:lnTo>
                  <a:lnTo>
                    <a:pt x="4969130" y="362622"/>
                  </a:lnTo>
                  <a:lnTo>
                    <a:pt x="5050591" y="345081"/>
                  </a:lnTo>
                  <a:lnTo>
                    <a:pt x="5132052" y="327157"/>
                  </a:lnTo>
                  <a:lnTo>
                    <a:pt x="5213513" y="308865"/>
                  </a:lnTo>
                  <a:lnTo>
                    <a:pt x="5294974" y="290219"/>
                  </a:lnTo>
                  <a:lnTo>
                    <a:pt x="5376435" y="271236"/>
                  </a:lnTo>
                  <a:lnTo>
                    <a:pt x="5457897" y="251930"/>
                  </a:lnTo>
                  <a:lnTo>
                    <a:pt x="5539358" y="232316"/>
                  </a:lnTo>
                  <a:lnTo>
                    <a:pt x="5620819" y="212408"/>
                  </a:lnTo>
                  <a:lnTo>
                    <a:pt x="5702280" y="192220"/>
                  </a:lnTo>
                  <a:lnTo>
                    <a:pt x="5783741" y="171765"/>
                  </a:lnTo>
                  <a:lnTo>
                    <a:pt x="5865202" y="151058"/>
                  </a:lnTo>
                  <a:lnTo>
                    <a:pt x="5946664" y="130110"/>
                  </a:lnTo>
                  <a:lnTo>
                    <a:pt x="6028125" y="108932"/>
                  </a:lnTo>
                  <a:lnTo>
                    <a:pt x="6109586" y="87538"/>
                  </a:lnTo>
                  <a:lnTo>
                    <a:pt x="6191047" y="65937"/>
                  </a:lnTo>
                  <a:lnTo>
                    <a:pt x="6272508" y="44141"/>
                  </a:lnTo>
                  <a:lnTo>
                    <a:pt x="6353969" y="22158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>
              <a:endParaRPr sz="2400"/>
            </a:p>
          </p:txBody>
        </p:sp>
        <p:sp>
          <p:nvSpPr>
            <p:cNvPr id="15" name="pl14"/>
            <p:cNvSpPr/>
            <p:nvPr/>
          </p:nvSpPr>
          <p:spPr>
            <a:xfrm>
              <a:off x="1631408" y="3032386"/>
              <a:ext cx="6435430" cy="1130861"/>
            </a:xfrm>
            <a:custGeom>
              <a:avLst/>
              <a:gdLst/>
              <a:ahLst/>
              <a:cxnLst/>
              <a:rect l="0" t="0" r="0" b="0"/>
              <a:pathLst>
                <a:path w="6435430" h="1130861">
                  <a:moveTo>
                    <a:pt x="6435430" y="0"/>
                  </a:moveTo>
                  <a:lnTo>
                    <a:pt x="6353969" y="943"/>
                  </a:lnTo>
                  <a:lnTo>
                    <a:pt x="6272508" y="2064"/>
                  </a:lnTo>
                  <a:lnTo>
                    <a:pt x="6191047" y="3370"/>
                  </a:lnTo>
                  <a:lnTo>
                    <a:pt x="6109586" y="4872"/>
                  </a:lnTo>
                  <a:lnTo>
                    <a:pt x="6028125" y="6580"/>
                  </a:lnTo>
                  <a:lnTo>
                    <a:pt x="5946664" y="8506"/>
                  </a:lnTo>
                  <a:lnTo>
                    <a:pt x="5865202" y="10660"/>
                  </a:lnTo>
                  <a:lnTo>
                    <a:pt x="5783741" y="13055"/>
                  </a:lnTo>
                  <a:lnTo>
                    <a:pt x="5702280" y="15704"/>
                  </a:lnTo>
                  <a:lnTo>
                    <a:pt x="5620819" y="18618"/>
                  </a:lnTo>
                  <a:lnTo>
                    <a:pt x="5539358" y="21813"/>
                  </a:lnTo>
                  <a:lnTo>
                    <a:pt x="5457897" y="25301"/>
                  </a:lnTo>
                  <a:lnTo>
                    <a:pt x="5376435" y="29098"/>
                  </a:lnTo>
                  <a:lnTo>
                    <a:pt x="5294974" y="33217"/>
                  </a:lnTo>
                  <a:lnTo>
                    <a:pt x="5213513" y="37675"/>
                  </a:lnTo>
                  <a:lnTo>
                    <a:pt x="5132052" y="42485"/>
                  </a:lnTo>
                  <a:lnTo>
                    <a:pt x="5050591" y="47664"/>
                  </a:lnTo>
                  <a:lnTo>
                    <a:pt x="4969130" y="53226"/>
                  </a:lnTo>
                  <a:lnTo>
                    <a:pt x="4887669" y="59187"/>
                  </a:lnTo>
                  <a:lnTo>
                    <a:pt x="4806207" y="65561"/>
                  </a:lnTo>
                  <a:lnTo>
                    <a:pt x="4724746" y="72364"/>
                  </a:lnTo>
                  <a:lnTo>
                    <a:pt x="4643285" y="79608"/>
                  </a:lnTo>
                  <a:lnTo>
                    <a:pt x="4561824" y="87307"/>
                  </a:lnTo>
                  <a:lnTo>
                    <a:pt x="4480363" y="95473"/>
                  </a:lnTo>
                  <a:lnTo>
                    <a:pt x="4398902" y="104117"/>
                  </a:lnTo>
                  <a:lnTo>
                    <a:pt x="4317441" y="113248"/>
                  </a:lnTo>
                  <a:lnTo>
                    <a:pt x="4235979" y="122875"/>
                  </a:lnTo>
                  <a:lnTo>
                    <a:pt x="4154518" y="133005"/>
                  </a:lnTo>
                  <a:lnTo>
                    <a:pt x="4073057" y="143643"/>
                  </a:lnTo>
                  <a:lnTo>
                    <a:pt x="3991596" y="154791"/>
                  </a:lnTo>
                  <a:lnTo>
                    <a:pt x="3910135" y="166452"/>
                  </a:lnTo>
                  <a:lnTo>
                    <a:pt x="3828674" y="178625"/>
                  </a:lnTo>
                  <a:lnTo>
                    <a:pt x="3747212" y="191308"/>
                  </a:lnTo>
                  <a:lnTo>
                    <a:pt x="3665751" y="204496"/>
                  </a:lnTo>
                  <a:lnTo>
                    <a:pt x="3584290" y="218184"/>
                  </a:lnTo>
                  <a:lnTo>
                    <a:pt x="3502829" y="232365"/>
                  </a:lnTo>
                  <a:lnTo>
                    <a:pt x="3421368" y="247030"/>
                  </a:lnTo>
                  <a:lnTo>
                    <a:pt x="3339907" y="262168"/>
                  </a:lnTo>
                  <a:lnTo>
                    <a:pt x="3258446" y="277767"/>
                  </a:lnTo>
                  <a:lnTo>
                    <a:pt x="3176984" y="293816"/>
                  </a:lnTo>
                  <a:lnTo>
                    <a:pt x="3095523" y="310301"/>
                  </a:lnTo>
                  <a:lnTo>
                    <a:pt x="3014062" y="327208"/>
                  </a:lnTo>
                  <a:lnTo>
                    <a:pt x="2932601" y="344522"/>
                  </a:lnTo>
                  <a:lnTo>
                    <a:pt x="2851140" y="362229"/>
                  </a:lnTo>
                  <a:lnTo>
                    <a:pt x="2769679" y="380312"/>
                  </a:lnTo>
                  <a:lnTo>
                    <a:pt x="2688217" y="398757"/>
                  </a:lnTo>
                  <a:lnTo>
                    <a:pt x="2606756" y="417549"/>
                  </a:lnTo>
                  <a:lnTo>
                    <a:pt x="2525295" y="436672"/>
                  </a:lnTo>
                  <a:lnTo>
                    <a:pt x="2443834" y="456112"/>
                  </a:lnTo>
                  <a:lnTo>
                    <a:pt x="2362373" y="475853"/>
                  </a:lnTo>
                  <a:lnTo>
                    <a:pt x="2280912" y="495883"/>
                  </a:lnTo>
                  <a:lnTo>
                    <a:pt x="2199451" y="516186"/>
                  </a:lnTo>
                  <a:lnTo>
                    <a:pt x="2117989" y="536750"/>
                  </a:lnTo>
                  <a:lnTo>
                    <a:pt x="2036528" y="557562"/>
                  </a:lnTo>
                  <a:lnTo>
                    <a:pt x="1955067" y="578610"/>
                  </a:lnTo>
                  <a:lnTo>
                    <a:pt x="1873606" y="599881"/>
                  </a:lnTo>
                  <a:lnTo>
                    <a:pt x="1792145" y="621365"/>
                  </a:lnTo>
                  <a:lnTo>
                    <a:pt x="1710684" y="643051"/>
                  </a:lnTo>
                  <a:lnTo>
                    <a:pt x="1629223" y="664928"/>
                  </a:lnTo>
                  <a:lnTo>
                    <a:pt x="1547761" y="686987"/>
                  </a:lnTo>
                  <a:lnTo>
                    <a:pt x="1466300" y="709219"/>
                  </a:lnTo>
                  <a:lnTo>
                    <a:pt x="1384839" y="731614"/>
                  </a:lnTo>
                  <a:lnTo>
                    <a:pt x="1303378" y="754165"/>
                  </a:lnTo>
                  <a:lnTo>
                    <a:pt x="1221917" y="776863"/>
                  </a:lnTo>
                  <a:lnTo>
                    <a:pt x="1140456" y="799702"/>
                  </a:lnTo>
                  <a:lnTo>
                    <a:pt x="1058994" y="822674"/>
                  </a:lnTo>
                  <a:lnTo>
                    <a:pt x="977533" y="845773"/>
                  </a:lnTo>
                  <a:lnTo>
                    <a:pt x="896072" y="868992"/>
                  </a:lnTo>
                  <a:lnTo>
                    <a:pt x="814611" y="892325"/>
                  </a:lnTo>
                  <a:lnTo>
                    <a:pt x="733150" y="915767"/>
                  </a:lnTo>
                  <a:lnTo>
                    <a:pt x="651689" y="939313"/>
                  </a:lnTo>
                  <a:lnTo>
                    <a:pt x="570228" y="962957"/>
                  </a:lnTo>
                  <a:lnTo>
                    <a:pt x="488766" y="986695"/>
                  </a:lnTo>
                  <a:lnTo>
                    <a:pt x="407305" y="1010522"/>
                  </a:lnTo>
                  <a:lnTo>
                    <a:pt x="325844" y="1034435"/>
                  </a:lnTo>
                  <a:lnTo>
                    <a:pt x="244383" y="1058429"/>
                  </a:lnTo>
                  <a:lnTo>
                    <a:pt x="162922" y="1082500"/>
                  </a:lnTo>
                  <a:lnTo>
                    <a:pt x="81461" y="1106645"/>
                  </a:lnTo>
                  <a:lnTo>
                    <a:pt x="0" y="1130861"/>
                  </a:lnTo>
                </a:path>
              </a:pathLst>
            </a:custGeom>
          </p:spPr>
          <p:txBody>
            <a:bodyPr/>
            <a:lstStyle/>
            <a:p>
              <a:endParaRPr sz="2400"/>
            </a:p>
          </p:txBody>
        </p:sp>
        <p:sp>
          <p:nvSpPr>
            <p:cNvPr id="16" name="pl15"/>
            <p:cNvSpPr/>
            <p:nvPr/>
          </p:nvSpPr>
          <p:spPr>
            <a:xfrm>
              <a:off x="1631408" y="2416349"/>
              <a:ext cx="6435430" cy="912556"/>
            </a:xfrm>
            <a:custGeom>
              <a:avLst/>
              <a:gdLst/>
              <a:ahLst/>
              <a:cxnLst/>
              <a:rect l="0" t="0" r="0" b="0"/>
              <a:pathLst>
                <a:path w="6435430" h="912556">
                  <a:moveTo>
                    <a:pt x="0" y="912556"/>
                  </a:moveTo>
                  <a:lnTo>
                    <a:pt x="81461" y="901005"/>
                  </a:lnTo>
                  <a:lnTo>
                    <a:pt x="162922" y="889454"/>
                  </a:lnTo>
                  <a:lnTo>
                    <a:pt x="244383" y="877902"/>
                  </a:lnTo>
                  <a:lnTo>
                    <a:pt x="325844" y="866351"/>
                  </a:lnTo>
                  <a:lnTo>
                    <a:pt x="407305" y="854800"/>
                  </a:lnTo>
                  <a:lnTo>
                    <a:pt x="488766" y="843248"/>
                  </a:lnTo>
                  <a:lnTo>
                    <a:pt x="570228" y="831697"/>
                  </a:lnTo>
                  <a:lnTo>
                    <a:pt x="651689" y="820146"/>
                  </a:lnTo>
                  <a:lnTo>
                    <a:pt x="733150" y="808594"/>
                  </a:lnTo>
                  <a:lnTo>
                    <a:pt x="814611" y="797043"/>
                  </a:lnTo>
                  <a:lnTo>
                    <a:pt x="896072" y="785492"/>
                  </a:lnTo>
                  <a:lnTo>
                    <a:pt x="977533" y="773940"/>
                  </a:lnTo>
                  <a:lnTo>
                    <a:pt x="1058994" y="762389"/>
                  </a:lnTo>
                  <a:lnTo>
                    <a:pt x="1140456" y="750837"/>
                  </a:lnTo>
                  <a:lnTo>
                    <a:pt x="1221917" y="739286"/>
                  </a:lnTo>
                  <a:lnTo>
                    <a:pt x="1303378" y="727735"/>
                  </a:lnTo>
                  <a:lnTo>
                    <a:pt x="1384839" y="716183"/>
                  </a:lnTo>
                  <a:lnTo>
                    <a:pt x="1466300" y="704632"/>
                  </a:lnTo>
                  <a:lnTo>
                    <a:pt x="1547761" y="693081"/>
                  </a:lnTo>
                  <a:lnTo>
                    <a:pt x="1629223" y="681529"/>
                  </a:lnTo>
                  <a:lnTo>
                    <a:pt x="1710684" y="669978"/>
                  </a:lnTo>
                  <a:lnTo>
                    <a:pt x="1792145" y="658427"/>
                  </a:lnTo>
                  <a:lnTo>
                    <a:pt x="1873606" y="646875"/>
                  </a:lnTo>
                  <a:lnTo>
                    <a:pt x="1955067" y="635324"/>
                  </a:lnTo>
                  <a:lnTo>
                    <a:pt x="2036528" y="623773"/>
                  </a:lnTo>
                  <a:lnTo>
                    <a:pt x="2117989" y="612221"/>
                  </a:lnTo>
                  <a:lnTo>
                    <a:pt x="2199451" y="600670"/>
                  </a:lnTo>
                  <a:lnTo>
                    <a:pt x="2280912" y="589119"/>
                  </a:lnTo>
                  <a:lnTo>
                    <a:pt x="2362373" y="577567"/>
                  </a:lnTo>
                  <a:lnTo>
                    <a:pt x="2443834" y="566016"/>
                  </a:lnTo>
                  <a:lnTo>
                    <a:pt x="2525295" y="554464"/>
                  </a:lnTo>
                  <a:lnTo>
                    <a:pt x="2606756" y="542913"/>
                  </a:lnTo>
                  <a:lnTo>
                    <a:pt x="2688217" y="531362"/>
                  </a:lnTo>
                  <a:lnTo>
                    <a:pt x="2769679" y="519810"/>
                  </a:lnTo>
                  <a:lnTo>
                    <a:pt x="2851140" y="508259"/>
                  </a:lnTo>
                  <a:lnTo>
                    <a:pt x="2932601" y="496708"/>
                  </a:lnTo>
                  <a:lnTo>
                    <a:pt x="3014062" y="485156"/>
                  </a:lnTo>
                  <a:lnTo>
                    <a:pt x="3095523" y="473605"/>
                  </a:lnTo>
                  <a:lnTo>
                    <a:pt x="3176984" y="462054"/>
                  </a:lnTo>
                  <a:lnTo>
                    <a:pt x="3258446" y="450502"/>
                  </a:lnTo>
                  <a:lnTo>
                    <a:pt x="3339907" y="438951"/>
                  </a:lnTo>
                  <a:lnTo>
                    <a:pt x="3421368" y="427400"/>
                  </a:lnTo>
                  <a:lnTo>
                    <a:pt x="3502829" y="415848"/>
                  </a:lnTo>
                  <a:lnTo>
                    <a:pt x="3584290" y="404297"/>
                  </a:lnTo>
                  <a:lnTo>
                    <a:pt x="3665751" y="392746"/>
                  </a:lnTo>
                  <a:lnTo>
                    <a:pt x="3747212" y="381194"/>
                  </a:lnTo>
                  <a:lnTo>
                    <a:pt x="3828674" y="369643"/>
                  </a:lnTo>
                  <a:lnTo>
                    <a:pt x="3910135" y="358091"/>
                  </a:lnTo>
                  <a:lnTo>
                    <a:pt x="3991596" y="346540"/>
                  </a:lnTo>
                  <a:lnTo>
                    <a:pt x="4073057" y="334989"/>
                  </a:lnTo>
                  <a:lnTo>
                    <a:pt x="4154518" y="323437"/>
                  </a:lnTo>
                  <a:lnTo>
                    <a:pt x="4235979" y="311886"/>
                  </a:lnTo>
                  <a:lnTo>
                    <a:pt x="4317441" y="300335"/>
                  </a:lnTo>
                  <a:lnTo>
                    <a:pt x="4398902" y="288783"/>
                  </a:lnTo>
                  <a:lnTo>
                    <a:pt x="4480363" y="277232"/>
                  </a:lnTo>
                  <a:lnTo>
                    <a:pt x="4561824" y="265681"/>
                  </a:lnTo>
                  <a:lnTo>
                    <a:pt x="4643285" y="254129"/>
                  </a:lnTo>
                  <a:lnTo>
                    <a:pt x="4724746" y="242578"/>
                  </a:lnTo>
                  <a:lnTo>
                    <a:pt x="4806207" y="231027"/>
                  </a:lnTo>
                  <a:lnTo>
                    <a:pt x="4887669" y="219475"/>
                  </a:lnTo>
                  <a:lnTo>
                    <a:pt x="4969130" y="207924"/>
                  </a:lnTo>
                  <a:lnTo>
                    <a:pt x="5050591" y="196373"/>
                  </a:lnTo>
                  <a:lnTo>
                    <a:pt x="5132052" y="184821"/>
                  </a:lnTo>
                  <a:lnTo>
                    <a:pt x="5213513" y="173270"/>
                  </a:lnTo>
                  <a:lnTo>
                    <a:pt x="5294974" y="161718"/>
                  </a:lnTo>
                  <a:lnTo>
                    <a:pt x="5376435" y="150167"/>
                  </a:lnTo>
                  <a:lnTo>
                    <a:pt x="5457897" y="138616"/>
                  </a:lnTo>
                  <a:lnTo>
                    <a:pt x="5539358" y="127064"/>
                  </a:lnTo>
                  <a:lnTo>
                    <a:pt x="5620819" y="115513"/>
                  </a:lnTo>
                  <a:lnTo>
                    <a:pt x="5702280" y="103962"/>
                  </a:lnTo>
                  <a:lnTo>
                    <a:pt x="5783741" y="92410"/>
                  </a:lnTo>
                  <a:lnTo>
                    <a:pt x="5865202" y="80859"/>
                  </a:lnTo>
                  <a:lnTo>
                    <a:pt x="5946664" y="69308"/>
                  </a:lnTo>
                  <a:lnTo>
                    <a:pt x="6028125" y="57756"/>
                  </a:lnTo>
                  <a:lnTo>
                    <a:pt x="6109586" y="46205"/>
                  </a:lnTo>
                  <a:lnTo>
                    <a:pt x="6191047" y="34654"/>
                  </a:lnTo>
                  <a:lnTo>
                    <a:pt x="6272508" y="23102"/>
                  </a:lnTo>
                  <a:lnTo>
                    <a:pt x="6353969" y="11551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7" name="pg16"/>
            <p:cNvSpPr/>
            <p:nvPr/>
          </p:nvSpPr>
          <p:spPr>
            <a:xfrm>
              <a:off x="1838203" y="2687592"/>
              <a:ext cx="1535990" cy="191800"/>
            </a:xfrm>
            <a:custGeom>
              <a:avLst/>
              <a:gdLst/>
              <a:ahLst/>
              <a:cxnLst/>
              <a:rect l="0" t="0" r="0" b="0"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8" name="tx17"/>
            <p:cNvSpPr/>
            <p:nvPr/>
          </p:nvSpPr>
          <p:spPr>
            <a:xfrm>
              <a:off x="1883923" y="2702095"/>
              <a:ext cx="1444550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5404289" y="2137899"/>
              <a:ext cx="1665378" cy="191800"/>
            </a:xfrm>
            <a:custGeom>
              <a:avLst/>
              <a:gdLst/>
              <a:ahLst/>
              <a:cxnLst/>
              <a:rect l="0" t="0" r="0" b="0"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0" name="tx19"/>
            <p:cNvSpPr/>
            <p:nvPr/>
          </p:nvSpPr>
          <p:spPr>
            <a:xfrm>
              <a:off x="5450009" y="2152402"/>
              <a:ext cx="1573938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6661948" y="2752078"/>
              <a:ext cx="1680918" cy="191800"/>
            </a:xfrm>
            <a:custGeom>
              <a:avLst/>
              <a:gdLst/>
              <a:ahLst/>
              <a:cxnLst/>
              <a:rect l="0" t="0" r="0" b="0"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2" name="tx21"/>
            <p:cNvSpPr/>
            <p:nvPr/>
          </p:nvSpPr>
          <p:spPr>
            <a:xfrm>
              <a:off x="6707668" y="2766580"/>
              <a:ext cx="1589478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1695954" y="3812873"/>
              <a:ext cx="1197804" cy="191800"/>
            </a:xfrm>
            <a:custGeom>
              <a:avLst/>
              <a:gdLst/>
              <a:ahLst/>
              <a:cxnLst/>
              <a:rect l="0" t="0" r="0" b="0"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4" name="tx23"/>
            <p:cNvSpPr/>
            <p:nvPr/>
          </p:nvSpPr>
          <p:spPr>
            <a:xfrm>
              <a:off x="1741674" y="3827376"/>
              <a:ext cx="1106364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5549953" y="2441041"/>
              <a:ext cx="1166586" cy="191800"/>
            </a:xfrm>
            <a:custGeom>
              <a:avLst/>
              <a:gdLst/>
              <a:ahLst/>
              <a:cxnLst/>
              <a:rect l="0" t="0" r="0" b="0"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6" name="tx25"/>
            <p:cNvSpPr/>
            <p:nvPr/>
          </p:nvSpPr>
          <p:spPr>
            <a:xfrm>
              <a:off x="5595673" y="2455544"/>
              <a:ext cx="1075146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7149660" y="2421446"/>
              <a:ext cx="987498" cy="191800"/>
            </a:xfrm>
            <a:custGeom>
              <a:avLst/>
              <a:gdLst/>
              <a:ahLst/>
              <a:cxnLst/>
              <a:rect l="0" t="0" r="0" b="0"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8" name="tx27"/>
            <p:cNvSpPr/>
            <p:nvPr/>
          </p:nvSpPr>
          <p:spPr>
            <a:xfrm>
              <a:off x="7195380" y="2435880"/>
              <a:ext cx="896058" cy="131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3865697" y="2353492"/>
              <a:ext cx="1003038" cy="191800"/>
            </a:xfrm>
            <a:custGeom>
              <a:avLst/>
              <a:gdLst/>
              <a:ahLst/>
              <a:cxnLst/>
              <a:rect l="0" t="0" r="0" b="0"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30" name="tx29"/>
            <p:cNvSpPr/>
            <p:nvPr/>
          </p:nvSpPr>
          <p:spPr>
            <a:xfrm>
              <a:off x="3911417" y="2367927"/>
              <a:ext cx="911598" cy="131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371178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2957220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204209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6044" y="434210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6.4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711129" y="434210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076214" y="4343652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endParaRPr sz="2400"/>
            </a:p>
          </p:txBody>
        </p:sp>
        <p:sp>
          <p:nvSpPr>
            <p:cNvPr id="38" name="tx37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endParaRPr sz="2400"/>
            </a:p>
          </p:txBody>
        </p:sp>
        <p:sp>
          <p:nvSpPr>
            <p:cNvPr id="41" name="tx40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760"/>
                </a:lnSpc>
              </a:pPr>
              <a:r>
                <a:rPr sz="17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0.337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3D99B1BF-4762-4B7C-9190-B376AF09F20B}"/>
              </a:ext>
            </a:extLst>
          </p:cNvPr>
          <p:cNvSpPr/>
          <p:nvPr/>
        </p:nvSpPr>
        <p:spPr>
          <a:xfrm>
            <a:off x="1908699" y="4638372"/>
            <a:ext cx="2277504" cy="10529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E2058-0217-4291-8A8E-D9FACAEF6F5C}"/>
              </a:ext>
            </a:extLst>
          </p:cNvPr>
          <p:cNvSpPr txBox="1"/>
          <p:nvPr/>
        </p:nvSpPr>
        <p:spPr>
          <a:xfrm>
            <a:off x="4314548" y="5072816"/>
            <a:ext cx="190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than 6.5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8871" y="384853"/>
            <a:ext cx="10102852" cy="307777"/>
          </a:xfrm>
        </p:spPr>
        <p:txBody>
          <a:bodyPr>
            <a:normAutofit fontScale="90000"/>
          </a:bodyPr>
          <a:lstStyle/>
          <a:p>
            <a:r>
              <a:rPr dirty="0"/>
              <a:t>Goodness of Fit</a:t>
            </a:r>
            <a:r>
              <a:rPr lang="en-US" dirty="0"/>
              <a:t> (ALL)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1584960"/>
            <a:ext cx="10363200" cy="48768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" name="pt5"/>
            <p:cNvSpPr/>
            <p:nvPr/>
          </p:nvSpPr>
          <p:spPr>
            <a:xfrm>
              <a:off x="3459384" y="278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7" name="pt6"/>
            <p:cNvSpPr/>
            <p:nvPr/>
          </p:nvSpPr>
          <p:spPr>
            <a:xfrm>
              <a:off x="7347838" y="2118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8" name="pt7"/>
            <p:cNvSpPr/>
            <p:nvPr/>
          </p:nvSpPr>
          <p:spPr>
            <a:xfrm>
              <a:off x="8045223" y="2675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9" name="pt8"/>
            <p:cNvSpPr/>
            <p:nvPr/>
          </p:nvSpPr>
          <p:spPr>
            <a:xfrm>
              <a:off x="1674003" y="37033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0" name="pt9"/>
            <p:cNvSpPr/>
            <p:nvPr/>
          </p:nvSpPr>
          <p:spPr>
            <a:xfrm>
              <a:off x="6386154" y="2990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1" name="pt10"/>
            <p:cNvSpPr/>
            <p:nvPr/>
          </p:nvSpPr>
          <p:spPr>
            <a:xfrm>
              <a:off x="6978314" y="2433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2" name="pt11"/>
            <p:cNvSpPr/>
            <p:nvPr/>
          </p:nvSpPr>
          <p:spPr>
            <a:xfrm>
              <a:off x="5160994" y="2455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3" name="pg12"/>
            <p:cNvSpPr/>
            <p:nvPr/>
          </p:nvSpPr>
          <p:spPr>
            <a:xfrm>
              <a:off x="1698829" y="1800313"/>
              <a:ext cx="6371220" cy="2362934"/>
            </a:xfrm>
            <a:custGeom>
              <a:avLst/>
              <a:gdLst/>
              <a:ahLst/>
              <a:cxnLst/>
              <a:rect l="0" t="0" r="0" b="0"/>
              <a:pathLst>
                <a:path w="6371220" h="2362934">
                  <a:moveTo>
                    <a:pt x="0" y="845483"/>
                  </a:moveTo>
                  <a:lnTo>
                    <a:pt x="80648" y="844262"/>
                  </a:lnTo>
                  <a:lnTo>
                    <a:pt x="161296" y="842981"/>
                  </a:lnTo>
                  <a:lnTo>
                    <a:pt x="241945" y="841637"/>
                  </a:lnTo>
                  <a:lnTo>
                    <a:pt x="322593" y="840227"/>
                  </a:lnTo>
                  <a:lnTo>
                    <a:pt x="403241" y="838748"/>
                  </a:lnTo>
                  <a:lnTo>
                    <a:pt x="483890" y="837195"/>
                  </a:lnTo>
                  <a:lnTo>
                    <a:pt x="564538" y="835566"/>
                  </a:lnTo>
                  <a:lnTo>
                    <a:pt x="645186" y="833855"/>
                  </a:lnTo>
                  <a:lnTo>
                    <a:pt x="725835" y="832060"/>
                  </a:lnTo>
                  <a:lnTo>
                    <a:pt x="806483" y="830174"/>
                  </a:lnTo>
                  <a:lnTo>
                    <a:pt x="887131" y="828194"/>
                  </a:lnTo>
                  <a:lnTo>
                    <a:pt x="967780" y="826114"/>
                  </a:lnTo>
                  <a:lnTo>
                    <a:pt x="1048428" y="823928"/>
                  </a:lnTo>
                  <a:lnTo>
                    <a:pt x="1129077" y="821632"/>
                  </a:lnTo>
                  <a:lnTo>
                    <a:pt x="1209725" y="819217"/>
                  </a:lnTo>
                  <a:lnTo>
                    <a:pt x="1290373" y="816679"/>
                  </a:lnTo>
                  <a:lnTo>
                    <a:pt x="1371022" y="814009"/>
                  </a:lnTo>
                  <a:lnTo>
                    <a:pt x="1451670" y="811201"/>
                  </a:lnTo>
                  <a:lnTo>
                    <a:pt x="1532318" y="808245"/>
                  </a:lnTo>
                  <a:lnTo>
                    <a:pt x="1612967" y="805135"/>
                  </a:lnTo>
                  <a:lnTo>
                    <a:pt x="1693615" y="801860"/>
                  </a:lnTo>
                  <a:lnTo>
                    <a:pt x="1774263" y="798411"/>
                  </a:lnTo>
                  <a:lnTo>
                    <a:pt x="1854912" y="794777"/>
                  </a:lnTo>
                  <a:lnTo>
                    <a:pt x="1935560" y="790950"/>
                  </a:lnTo>
                  <a:lnTo>
                    <a:pt x="2016209" y="786915"/>
                  </a:lnTo>
                  <a:lnTo>
                    <a:pt x="2096857" y="782663"/>
                  </a:lnTo>
                  <a:lnTo>
                    <a:pt x="2177505" y="778180"/>
                  </a:lnTo>
                  <a:lnTo>
                    <a:pt x="2258154" y="773452"/>
                  </a:lnTo>
                  <a:lnTo>
                    <a:pt x="2338802" y="768467"/>
                  </a:lnTo>
                  <a:lnTo>
                    <a:pt x="2419450" y="763209"/>
                  </a:lnTo>
                  <a:lnTo>
                    <a:pt x="2500099" y="757664"/>
                  </a:lnTo>
                  <a:lnTo>
                    <a:pt x="2580747" y="751815"/>
                  </a:lnTo>
                  <a:lnTo>
                    <a:pt x="2661395" y="745647"/>
                  </a:lnTo>
                  <a:lnTo>
                    <a:pt x="2742044" y="739144"/>
                  </a:lnTo>
                  <a:lnTo>
                    <a:pt x="2822692" y="732289"/>
                  </a:lnTo>
                  <a:lnTo>
                    <a:pt x="2903341" y="725064"/>
                  </a:lnTo>
                  <a:lnTo>
                    <a:pt x="2983989" y="717453"/>
                  </a:lnTo>
                  <a:lnTo>
                    <a:pt x="3064637" y="709440"/>
                  </a:lnTo>
                  <a:lnTo>
                    <a:pt x="3145286" y="701007"/>
                  </a:lnTo>
                  <a:lnTo>
                    <a:pt x="3225934" y="692138"/>
                  </a:lnTo>
                  <a:lnTo>
                    <a:pt x="3306582" y="682819"/>
                  </a:lnTo>
                  <a:lnTo>
                    <a:pt x="3387231" y="673036"/>
                  </a:lnTo>
                  <a:lnTo>
                    <a:pt x="3467879" y="662774"/>
                  </a:lnTo>
                  <a:lnTo>
                    <a:pt x="3548527" y="652022"/>
                  </a:lnTo>
                  <a:lnTo>
                    <a:pt x="3629176" y="640771"/>
                  </a:lnTo>
                  <a:lnTo>
                    <a:pt x="3709824" y="629012"/>
                  </a:lnTo>
                  <a:lnTo>
                    <a:pt x="3790473" y="616738"/>
                  </a:lnTo>
                  <a:lnTo>
                    <a:pt x="3871121" y="603946"/>
                  </a:lnTo>
                  <a:lnTo>
                    <a:pt x="3951769" y="590633"/>
                  </a:lnTo>
                  <a:lnTo>
                    <a:pt x="4032418" y="576799"/>
                  </a:lnTo>
                  <a:lnTo>
                    <a:pt x="4113066" y="562447"/>
                  </a:lnTo>
                  <a:lnTo>
                    <a:pt x="4193714" y="547582"/>
                  </a:lnTo>
                  <a:lnTo>
                    <a:pt x="4274363" y="532210"/>
                  </a:lnTo>
                  <a:lnTo>
                    <a:pt x="4355011" y="516339"/>
                  </a:lnTo>
                  <a:lnTo>
                    <a:pt x="4435659" y="499981"/>
                  </a:lnTo>
                  <a:lnTo>
                    <a:pt x="4516308" y="483147"/>
                  </a:lnTo>
                  <a:lnTo>
                    <a:pt x="4596956" y="465850"/>
                  </a:lnTo>
                  <a:lnTo>
                    <a:pt x="4677605" y="448105"/>
                  </a:lnTo>
                  <a:lnTo>
                    <a:pt x="4758253" y="429928"/>
                  </a:lnTo>
                  <a:lnTo>
                    <a:pt x="4838901" y="411333"/>
                  </a:lnTo>
                  <a:lnTo>
                    <a:pt x="4919550" y="392339"/>
                  </a:lnTo>
                  <a:lnTo>
                    <a:pt x="5000198" y="372961"/>
                  </a:lnTo>
                  <a:lnTo>
                    <a:pt x="5080846" y="353217"/>
                  </a:lnTo>
                  <a:lnTo>
                    <a:pt x="5161495" y="333123"/>
                  </a:lnTo>
                  <a:lnTo>
                    <a:pt x="5242143" y="312696"/>
                  </a:lnTo>
                  <a:lnTo>
                    <a:pt x="5322791" y="291953"/>
                  </a:lnTo>
                  <a:lnTo>
                    <a:pt x="5403440" y="270909"/>
                  </a:lnTo>
                  <a:lnTo>
                    <a:pt x="5484088" y="249581"/>
                  </a:lnTo>
                  <a:lnTo>
                    <a:pt x="5564737" y="227982"/>
                  </a:lnTo>
                  <a:lnTo>
                    <a:pt x="5645385" y="206127"/>
                  </a:lnTo>
                  <a:lnTo>
                    <a:pt x="5726033" y="184031"/>
                  </a:lnTo>
                  <a:lnTo>
                    <a:pt x="5806682" y="161706"/>
                  </a:lnTo>
                  <a:lnTo>
                    <a:pt x="5887330" y="139165"/>
                  </a:lnTo>
                  <a:lnTo>
                    <a:pt x="5967978" y="116419"/>
                  </a:lnTo>
                  <a:lnTo>
                    <a:pt x="6048627" y="93481"/>
                  </a:lnTo>
                  <a:lnTo>
                    <a:pt x="6129275" y="70359"/>
                  </a:lnTo>
                  <a:lnTo>
                    <a:pt x="6209923" y="47066"/>
                  </a:lnTo>
                  <a:lnTo>
                    <a:pt x="6290572" y="23610"/>
                  </a:lnTo>
                  <a:lnTo>
                    <a:pt x="6371220" y="0"/>
                  </a:lnTo>
                  <a:lnTo>
                    <a:pt x="6371220" y="1111685"/>
                  </a:lnTo>
                  <a:lnTo>
                    <a:pt x="6290572" y="1114616"/>
                  </a:lnTo>
                  <a:lnTo>
                    <a:pt x="6209923" y="1117701"/>
                  </a:lnTo>
                  <a:lnTo>
                    <a:pt x="6129275" y="1120948"/>
                  </a:lnTo>
                  <a:lnTo>
                    <a:pt x="6048627" y="1124368"/>
                  </a:lnTo>
                  <a:lnTo>
                    <a:pt x="5967978" y="1127970"/>
                  </a:lnTo>
                  <a:lnTo>
                    <a:pt x="5887330" y="1131766"/>
                  </a:lnTo>
                  <a:lnTo>
                    <a:pt x="5806682" y="1135765"/>
                  </a:lnTo>
                  <a:lnTo>
                    <a:pt x="5726033" y="1139981"/>
                  </a:lnTo>
                  <a:lnTo>
                    <a:pt x="5645385" y="1144426"/>
                  </a:lnTo>
                  <a:lnTo>
                    <a:pt x="5564737" y="1149112"/>
                  </a:lnTo>
                  <a:lnTo>
                    <a:pt x="5484088" y="1154054"/>
                  </a:lnTo>
                  <a:lnTo>
                    <a:pt x="5403440" y="1159266"/>
                  </a:lnTo>
                  <a:lnTo>
                    <a:pt x="5322791" y="1164764"/>
                  </a:lnTo>
                  <a:lnTo>
                    <a:pt x="5242143" y="1170561"/>
                  </a:lnTo>
                  <a:lnTo>
                    <a:pt x="5161495" y="1176676"/>
                  </a:lnTo>
                  <a:lnTo>
                    <a:pt x="5080846" y="1183123"/>
                  </a:lnTo>
                  <a:lnTo>
                    <a:pt x="5000198" y="1189919"/>
                  </a:lnTo>
                  <a:lnTo>
                    <a:pt x="4919550" y="1197082"/>
                  </a:lnTo>
                  <a:lnTo>
                    <a:pt x="4838901" y="1204629"/>
                  </a:lnTo>
                  <a:lnTo>
                    <a:pt x="4758253" y="1212575"/>
                  </a:lnTo>
                  <a:lnTo>
                    <a:pt x="4677605" y="1220939"/>
                  </a:lnTo>
                  <a:lnTo>
                    <a:pt x="4596956" y="1229735"/>
                  </a:lnTo>
                  <a:lnTo>
                    <a:pt x="4516308" y="1238979"/>
                  </a:lnTo>
                  <a:lnTo>
                    <a:pt x="4435659" y="1248685"/>
                  </a:lnTo>
                  <a:lnTo>
                    <a:pt x="4355011" y="1258868"/>
                  </a:lnTo>
                  <a:lnTo>
                    <a:pt x="4274363" y="1269539"/>
                  </a:lnTo>
                  <a:lnTo>
                    <a:pt x="4193714" y="1280707"/>
                  </a:lnTo>
                  <a:lnTo>
                    <a:pt x="4113066" y="1292383"/>
                  </a:lnTo>
                  <a:lnTo>
                    <a:pt x="4032418" y="1304572"/>
                  </a:lnTo>
                  <a:lnTo>
                    <a:pt x="3951769" y="1317279"/>
                  </a:lnTo>
                  <a:lnTo>
                    <a:pt x="3871121" y="1330507"/>
                  </a:lnTo>
                  <a:lnTo>
                    <a:pt x="3790473" y="1344256"/>
                  </a:lnTo>
                  <a:lnTo>
                    <a:pt x="3709824" y="1358523"/>
                  </a:lnTo>
                  <a:lnTo>
                    <a:pt x="3629176" y="1373304"/>
                  </a:lnTo>
                  <a:lnTo>
                    <a:pt x="3548527" y="1388594"/>
                  </a:lnTo>
                  <a:lnTo>
                    <a:pt x="3467879" y="1404384"/>
                  </a:lnTo>
                  <a:lnTo>
                    <a:pt x="3387231" y="1420663"/>
                  </a:lnTo>
                  <a:lnTo>
                    <a:pt x="3306582" y="1437420"/>
                  </a:lnTo>
                  <a:lnTo>
                    <a:pt x="3225934" y="1454642"/>
                  </a:lnTo>
                  <a:lnTo>
                    <a:pt x="3145286" y="1472314"/>
                  </a:lnTo>
                  <a:lnTo>
                    <a:pt x="3064637" y="1490422"/>
                  </a:lnTo>
                  <a:lnTo>
                    <a:pt x="2983989" y="1508949"/>
                  </a:lnTo>
                  <a:lnTo>
                    <a:pt x="2903341" y="1527880"/>
                  </a:lnTo>
                  <a:lnTo>
                    <a:pt x="2822692" y="1547196"/>
                  </a:lnTo>
                  <a:lnTo>
                    <a:pt x="2742044" y="1566881"/>
                  </a:lnTo>
                  <a:lnTo>
                    <a:pt x="2661395" y="1586919"/>
                  </a:lnTo>
                  <a:lnTo>
                    <a:pt x="2580747" y="1607292"/>
                  </a:lnTo>
                  <a:lnTo>
                    <a:pt x="2500099" y="1627985"/>
                  </a:lnTo>
                  <a:lnTo>
                    <a:pt x="2419450" y="1648980"/>
                  </a:lnTo>
                  <a:lnTo>
                    <a:pt x="2338802" y="1670263"/>
                  </a:lnTo>
                  <a:lnTo>
                    <a:pt x="2258154" y="1691819"/>
                  </a:lnTo>
                  <a:lnTo>
                    <a:pt x="2177505" y="1713632"/>
                  </a:lnTo>
                  <a:lnTo>
                    <a:pt x="2096857" y="1735690"/>
                  </a:lnTo>
                  <a:lnTo>
                    <a:pt x="2016209" y="1757978"/>
                  </a:lnTo>
                  <a:lnTo>
                    <a:pt x="1935560" y="1780485"/>
                  </a:lnTo>
                  <a:lnTo>
                    <a:pt x="1854912" y="1803198"/>
                  </a:lnTo>
                  <a:lnTo>
                    <a:pt x="1774263" y="1826106"/>
                  </a:lnTo>
                  <a:lnTo>
                    <a:pt x="1693615" y="1849198"/>
                  </a:lnTo>
                  <a:lnTo>
                    <a:pt x="1612967" y="1872464"/>
                  </a:lnTo>
                  <a:lnTo>
                    <a:pt x="1532318" y="1895894"/>
                  </a:lnTo>
                  <a:lnTo>
                    <a:pt x="1451670" y="1919479"/>
                  </a:lnTo>
                  <a:lnTo>
                    <a:pt x="1371022" y="1943212"/>
                  </a:lnTo>
                  <a:lnTo>
                    <a:pt x="1290373" y="1967083"/>
                  </a:lnTo>
                  <a:lnTo>
                    <a:pt x="1209725" y="1991085"/>
                  </a:lnTo>
                  <a:lnTo>
                    <a:pt x="1129077" y="2015212"/>
                  </a:lnTo>
                  <a:lnTo>
                    <a:pt x="1048428" y="2039456"/>
                  </a:lnTo>
                  <a:lnTo>
                    <a:pt x="967780" y="2063811"/>
                  </a:lnTo>
                  <a:lnTo>
                    <a:pt x="887131" y="2088272"/>
                  </a:lnTo>
                  <a:lnTo>
                    <a:pt x="806483" y="2112833"/>
                  </a:lnTo>
                  <a:lnTo>
                    <a:pt x="725835" y="2137488"/>
                  </a:lnTo>
                  <a:lnTo>
                    <a:pt x="645186" y="2162234"/>
                  </a:lnTo>
                  <a:lnTo>
                    <a:pt x="564538" y="2187064"/>
                  </a:lnTo>
                  <a:lnTo>
                    <a:pt x="483890" y="2211975"/>
                  </a:lnTo>
                  <a:lnTo>
                    <a:pt x="403241" y="2236964"/>
                  </a:lnTo>
                  <a:lnTo>
                    <a:pt x="322593" y="2262025"/>
                  </a:lnTo>
                  <a:lnTo>
                    <a:pt x="241945" y="2287156"/>
                  </a:lnTo>
                  <a:lnTo>
                    <a:pt x="161296" y="2312353"/>
                  </a:lnTo>
                  <a:lnTo>
                    <a:pt x="80648" y="2337613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2400"/>
            </a:p>
          </p:txBody>
        </p:sp>
        <p:sp>
          <p:nvSpPr>
            <p:cNvPr id="14" name="pl13"/>
            <p:cNvSpPr/>
            <p:nvPr/>
          </p:nvSpPr>
          <p:spPr>
            <a:xfrm>
              <a:off x="1698829" y="1800313"/>
              <a:ext cx="6371220" cy="845483"/>
            </a:xfrm>
            <a:custGeom>
              <a:avLst/>
              <a:gdLst/>
              <a:ahLst/>
              <a:cxnLst/>
              <a:rect l="0" t="0" r="0" b="0"/>
              <a:pathLst>
                <a:path w="6371220" h="845483">
                  <a:moveTo>
                    <a:pt x="0" y="845483"/>
                  </a:moveTo>
                  <a:lnTo>
                    <a:pt x="80648" y="844262"/>
                  </a:lnTo>
                  <a:lnTo>
                    <a:pt x="161296" y="842981"/>
                  </a:lnTo>
                  <a:lnTo>
                    <a:pt x="241945" y="841637"/>
                  </a:lnTo>
                  <a:lnTo>
                    <a:pt x="322593" y="840227"/>
                  </a:lnTo>
                  <a:lnTo>
                    <a:pt x="403241" y="838748"/>
                  </a:lnTo>
                  <a:lnTo>
                    <a:pt x="483890" y="837195"/>
                  </a:lnTo>
                  <a:lnTo>
                    <a:pt x="564538" y="835566"/>
                  </a:lnTo>
                  <a:lnTo>
                    <a:pt x="645186" y="833855"/>
                  </a:lnTo>
                  <a:lnTo>
                    <a:pt x="725835" y="832060"/>
                  </a:lnTo>
                  <a:lnTo>
                    <a:pt x="806483" y="830174"/>
                  </a:lnTo>
                  <a:lnTo>
                    <a:pt x="887131" y="828194"/>
                  </a:lnTo>
                  <a:lnTo>
                    <a:pt x="967780" y="826114"/>
                  </a:lnTo>
                  <a:lnTo>
                    <a:pt x="1048428" y="823928"/>
                  </a:lnTo>
                  <a:lnTo>
                    <a:pt x="1129077" y="821632"/>
                  </a:lnTo>
                  <a:lnTo>
                    <a:pt x="1209725" y="819217"/>
                  </a:lnTo>
                  <a:lnTo>
                    <a:pt x="1290373" y="816679"/>
                  </a:lnTo>
                  <a:lnTo>
                    <a:pt x="1371022" y="814009"/>
                  </a:lnTo>
                  <a:lnTo>
                    <a:pt x="1451670" y="811201"/>
                  </a:lnTo>
                  <a:lnTo>
                    <a:pt x="1532318" y="808245"/>
                  </a:lnTo>
                  <a:lnTo>
                    <a:pt x="1612967" y="805135"/>
                  </a:lnTo>
                  <a:lnTo>
                    <a:pt x="1693615" y="801860"/>
                  </a:lnTo>
                  <a:lnTo>
                    <a:pt x="1774263" y="798411"/>
                  </a:lnTo>
                  <a:lnTo>
                    <a:pt x="1854912" y="794777"/>
                  </a:lnTo>
                  <a:lnTo>
                    <a:pt x="1935560" y="790950"/>
                  </a:lnTo>
                  <a:lnTo>
                    <a:pt x="2016209" y="786915"/>
                  </a:lnTo>
                  <a:lnTo>
                    <a:pt x="2096857" y="782663"/>
                  </a:lnTo>
                  <a:lnTo>
                    <a:pt x="2177505" y="778180"/>
                  </a:lnTo>
                  <a:lnTo>
                    <a:pt x="2258154" y="773452"/>
                  </a:lnTo>
                  <a:lnTo>
                    <a:pt x="2338802" y="768467"/>
                  </a:lnTo>
                  <a:lnTo>
                    <a:pt x="2419450" y="763209"/>
                  </a:lnTo>
                  <a:lnTo>
                    <a:pt x="2500099" y="757664"/>
                  </a:lnTo>
                  <a:lnTo>
                    <a:pt x="2580747" y="751815"/>
                  </a:lnTo>
                  <a:lnTo>
                    <a:pt x="2661395" y="745647"/>
                  </a:lnTo>
                  <a:lnTo>
                    <a:pt x="2742044" y="739144"/>
                  </a:lnTo>
                  <a:lnTo>
                    <a:pt x="2822692" y="732289"/>
                  </a:lnTo>
                  <a:lnTo>
                    <a:pt x="2903341" y="725064"/>
                  </a:lnTo>
                  <a:lnTo>
                    <a:pt x="2983989" y="717453"/>
                  </a:lnTo>
                  <a:lnTo>
                    <a:pt x="3064637" y="709440"/>
                  </a:lnTo>
                  <a:lnTo>
                    <a:pt x="3145286" y="701007"/>
                  </a:lnTo>
                  <a:lnTo>
                    <a:pt x="3225934" y="692138"/>
                  </a:lnTo>
                  <a:lnTo>
                    <a:pt x="3306582" y="682819"/>
                  </a:lnTo>
                  <a:lnTo>
                    <a:pt x="3387231" y="673036"/>
                  </a:lnTo>
                  <a:lnTo>
                    <a:pt x="3467879" y="662774"/>
                  </a:lnTo>
                  <a:lnTo>
                    <a:pt x="3548527" y="652022"/>
                  </a:lnTo>
                  <a:lnTo>
                    <a:pt x="3629176" y="640771"/>
                  </a:lnTo>
                  <a:lnTo>
                    <a:pt x="3709824" y="629012"/>
                  </a:lnTo>
                  <a:lnTo>
                    <a:pt x="3790473" y="616738"/>
                  </a:lnTo>
                  <a:lnTo>
                    <a:pt x="3871121" y="603946"/>
                  </a:lnTo>
                  <a:lnTo>
                    <a:pt x="3951769" y="590633"/>
                  </a:lnTo>
                  <a:lnTo>
                    <a:pt x="4032418" y="576799"/>
                  </a:lnTo>
                  <a:lnTo>
                    <a:pt x="4113066" y="562447"/>
                  </a:lnTo>
                  <a:lnTo>
                    <a:pt x="4193714" y="547582"/>
                  </a:lnTo>
                  <a:lnTo>
                    <a:pt x="4274363" y="532210"/>
                  </a:lnTo>
                  <a:lnTo>
                    <a:pt x="4355011" y="516339"/>
                  </a:lnTo>
                  <a:lnTo>
                    <a:pt x="4435659" y="499981"/>
                  </a:lnTo>
                  <a:lnTo>
                    <a:pt x="4516308" y="483147"/>
                  </a:lnTo>
                  <a:lnTo>
                    <a:pt x="4596956" y="465850"/>
                  </a:lnTo>
                  <a:lnTo>
                    <a:pt x="4677605" y="448105"/>
                  </a:lnTo>
                  <a:lnTo>
                    <a:pt x="4758253" y="429928"/>
                  </a:lnTo>
                  <a:lnTo>
                    <a:pt x="4838901" y="411333"/>
                  </a:lnTo>
                  <a:lnTo>
                    <a:pt x="4919550" y="392339"/>
                  </a:lnTo>
                  <a:lnTo>
                    <a:pt x="5000198" y="372961"/>
                  </a:lnTo>
                  <a:lnTo>
                    <a:pt x="5080846" y="353217"/>
                  </a:lnTo>
                  <a:lnTo>
                    <a:pt x="5161495" y="333123"/>
                  </a:lnTo>
                  <a:lnTo>
                    <a:pt x="5242143" y="312696"/>
                  </a:lnTo>
                  <a:lnTo>
                    <a:pt x="5322791" y="291953"/>
                  </a:lnTo>
                  <a:lnTo>
                    <a:pt x="5403440" y="270909"/>
                  </a:lnTo>
                  <a:lnTo>
                    <a:pt x="5484088" y="249581"/>
                  </a:lnTo>
                  <a:lnTo>
                    <a:pt x="5564737" y="227982"/>
                  </a:lnTo>
                  <a:lnTo>
                    <a:pt x="5645385" y="206127"/>
                  </a:lnTo>
                  <a:lnTo>
                    <a:pt x="5726033" y="184031"/>
                  </a:lnTo>
                  <a:lnTo>
                    <a:pt x="5806682" y="161706"/>
                  </a:lnTo>
                  <a:lnTo>
                    <a:pt x="5887330" y="139165"/>
                  </a:lnTo>
                  <a:lnTo>
                    <a:pt x="5967978" y="116419"/>
                  </a:lnTo>
                  <a:lnTo>
                    <a:pt x="6048627" y="93481"/>
                  </a:lnTo>
                  <a:lnTo>
                    <a:pt x="6129275" y="70359"/>
                  </a:lnTo>
                  <a:lnTo>
                    <a:pt x="6209923" y="47066"/>
                  </a:lnTo>
                  <a:lnTo>
                    <a:pt x="6290572" y="23610"/>
                  </a:lnTo>
                  <a:lnTo>
                    <a:pt x="6371220" y="0"/>
                  </a:lnTo>
                </a:path>
              </a:pathLst>
            </a:custGeom>
          </p:spPr>
          <p:txBody>
            <a:bodyPr/>
            <a:lstStyle/>
            <a:p>
              <a:endParaRPr sz="2400"/>
            </a:p>
          </p:txBody>
        </p:sp>
        <p:sp>
          <p:nvSpPr>
            <p:cNvPr id="15" name="pl14"/>
            <p:cNvSpPr/>
            <p:nvPr/>
          </p:nvSpPr>
          <p:spPr>
            <a:xfrm>
              <a:off x="1698829" y="2911999"/>
              <a:ext cx="6371220" cy="1251248"/>
            </a:xfrm>
            <a:custGeom>
              <a:avLst/>
              <a:gdLst/>
              <a:ahLst/>
              <a:cxnLst/>
              <a:rect l="0" t="0" r="0" b="0"/>
              <a:pathLst>
                <a:path w="6371220" h="1251248">
                  <a:moveTo>
                    <a:pt x="6371220" y="0"/>
                  </a:moveTo>
                  <a:lnTo>
                    <a:pt x="6290572" y="2930"/>
                  </a:lnTo>
                  <a:lnTo>
                    <a:pt x="6209923" y="6015"/>
                  </a:lnTo>
                  <a:lnTo>
                    <a:pt x="6129275" y="9262"/>
                  </a:lnTo>
                  <a:lnTo>
                    <a:pt x="6048627" y="12682"/>
                  </a:lnTo>
                  <a:lnTo>
                    <a:pt x="5967978" y="16284"/>
                  </a:lnTo>
                  <a:lnTo>
                    <a:pt x="5887330" y="20080"/>
                  </a:lnTo>
                  <a:lnTo>
                    <a:pt x="5806682" y="24079"/>
                  </a:lnTo>
                  <a:lnTo>
                    <a:pt x="5726033" y="28295"/>
                  </a:lnTo>
                  <a:lnTo>
                    <a:pt x="5645385" y="32740"/>
                  </a:lnTo>
                  <a:lnTo>
                    <a:pt x="5564737" y="37426"/>
                  </a:lnTo>
                  <a:lnTo>
                    <a:pt x="5484088" y="42368"/>
                  </a:lnTo>
                  <a:lnTo>
                    <a:pt x="5403440" y="47581"/>
                  </a:lnTo>
                  <a:lnTo>
                    <a:pt x="5322791" y="53078"/>
                  </a:lnTo>
                  <a:lnTo>
                    <a:pt x="5242143" y="58876"/>
                  </a:lnTo>
                  <a:lnTo>
                    <a:pt x="5161495" y="64990"/>
                  </a:lnTo>
                  <a:lnTo>
                    <a:pt x="5080846" y="71437"/>
                  </a:lnTo>
                  <a:lnTo>
                    <a:pt x="5000198" y="78233"/>
                  </a:lnTo>
                  <a:lnTo>
                    <a:pt x="4919550" y="85397"/>
                  </a:lnTo>
                  <a:lnTo>
                    <a:pt x="4838901" y="92943"/>
                  </a:lnTo>
                  <a:lnTo>
                    <a:pt x="4758253" y="100889"/>
                  </a:lnTo>
                  <a:lnTo>
                    <a:pt x="4677605" y="109253"/>
                  </a:lnTo>
                  <a:lnTo>
                    <a:pt x="4596956" y="118049"/>
                  </a:lnTo>
                  <a:lnTo>
                    <a:pt x="4516308" y="127293"/>
                  </a:lnTo>
                  <a:lnTo>
                    <a:pt x="4435659" y="137000"/>
                  </a:lnTo>
                  <a:lnTo>
                    <a:pt x="4355011" y="147182"/>
                  </a:lnTo>
                  <a:lnTo>
                    <a:pt x="4274363" y="157853"/>
                  </a:lnTo>
                  <a:lnTo>
                    <a:pt x="4193714" y="169021"/>
                  </a:lnTo>
                  <a:lnTo>
                    <a:pt x="4113066" y="180697"/>
                  </a:lnTo>
                  <a:lnTo>
                    <a:pt x="4032418" y="192886"/>
                  </a:lnTo>
                  <a:lnTo>
                    <a:pt x="3951769" y="205594"/>
                  </a:lnTo>
                  <a:lnTo>
                    <a:pt x="3871121" y="218821"/>
                  </a:lnTo>
                  <a:lnTo>
                    <a:pt x="3790473" y="232570"/>
                  </a:lnTo>
                  <a:lnTo>
                    <a:pt x="3709824" y="246837"/>
                  </a:lnTo>
                  <a:lnTo>
                    <a:pt x="3629176" y="261619"/>
                  </a:lnTo>
                  <a:lnTo>
                    <a:pt x="3548527" y="276908"/>
                  </a:lnTo>
                  <a:lnTo>
                    <a:pt x="3467879" y="292698"/>
                  </a:lnTo>
                  <a:lnTo>
                    <a:pt x="3387231" y="308977"/>
                  </a:lnTo>
                  <a:lnTo>
                    <a:pt x="3306582" y="325734"/>
                  </a:lnTo>
                  <a:lnTo>
                    <a:pt x="3225934" y="342956"/>
                  </a:lnTo>
                  <a:lnTo>
                    <a:pt x="3145286" y="360628"/>
                  </a:lnTo>
                  <a:lnTo>
                    <a:pt x="3064637" y="378736"/>
                  </a:lnTo>
                  <a:lnTo>
                    <a:pt x="2983989" y="397264"/>
                  </a:lnTo>
                  <a:lnTo>
                    <a:pt x="2903341" y="416194"/>
                  </a:lnTo>
                  <a:lnTo>
                    <a:pt x="2822692" y="435510"/>
                  </a:lnTo>
                  <a:lnTo>
                    <a:pt x="2742044" y="455195"/>
                  </a:lnTo>
                  <a:lnTo>
                    <a:pt x="2661395" y="475233"/>
                  </a:lnTo>
                  <a:lnTo>
                    <a:pt x="2580747" y="495606"/>
                  </a:lnTo>
                  <a:lnTo>
                    <a:pt x="2500099" y="516299"/>
                  </a:lnTo>
                  <a:lnTo>
                    <a:pt x="2419450" y="537294"/>
                  </a:lnTo>
                  <a:lnTo>
                    <a:pt x="2338802" y="558577"/>
                  </a:lnTo>
                  <a:lnTo>
                    <a:pt x="2258154" y="580133"/>
                  </a:lnTo>
                  <a:lnTo>
                    <a:pt x="2177505" y="601946"/>
                  </a:lnTo>
                  <a:lnTo>
                    <a:pt x="2096857" y="624004"/>
                  </a:lnTo>
                  <a:lnTo>
                    <a:pt x="2016209" y="646292"/>
                  </a:lnTo>
                  <a:lnTo>
                    <a:pt x="1935560" y="668799"/>
                  </a:lnTo>
                  <a:lnTo>
                    <a:pt x="1854912" y="691512"/>
                  </a:lnTo>
                  <a:lnTo>
                    <a:pt x="1774263" y="714420"/>
                  </a:lnTo>
                  <a:lnTo>
                    <a:pt x="1693615" y="737512"/>
                  </a:lnTo>
                  <a:lnTo>
                    <a:pt x="1612967" y="760778"/>
                  </a:lnTo>
                  <a:lnTo>
                    <a:pt x="1532318" y="784208"/>
                  </a:lnTo>
                  <a:lnTo>
                    <a:pt x="1451670" y="807793"/>
                  </a:lnTo>
                  <a:lnTo>
                    <a:pt x="1371022" y="831526"/>
                  </a:lnTo>
                  <a:lnTo>
                    <a:pt x="1290373" y="855397"/>
                  </a:lnTo>
                  <a:lnTo>
                    <a:pt x="1209725" y="879399"/>
                  </a:lnTo>
                  <a:lnTo>
                    <a:pt x="1129077" y="903526"/>
                  </a:lnTo>
                  <a:lnTo>
                    <a:pt x="1048428" y="927770"/>
                  </a:lnTo>
                  <a:lnTo>
                    <a:pt x="967780" y="952126"/>
                  </a:lnTo>
                  <a:lnTo>
                    <a:pt x="887131" y="976586"/>
                  </a:lnTo>
                  <a:lnTo>
                    <a:pt x="806483" y="1001147"/>
                  </a:lnTo>
                  <a:lnTo>
                    <a:pt x="725835" y="1025802"/>
                  </a:lnTo>
                  <a:lnTo>
                    <a:pt x="645186" y="1050548"/>
                  </a:lnTo>
                  <a:lnTo>
                    <a:pt x="564538" y="1075378"/>
                  </a:lnTo>
                  <a:lnTo>
                    <a:pt x="483890" y="1100289"/>
                  </a:lnTo>
                  <a:lnTo>
                    <a:pt x="403241" y="1125278"/>
                  </a:lnTo>
                  <a:lnTo>
                    <a:pt x="322593" y="1150339"/>
                  </a:lnTo>
                  <a:lnTo>
                    <a:pt x="241945" y="1175470"/>
                  </a:lnTo>
                  <a:lnTo>
                    <a:pt x="161296" y="1200667"/>
                  </a:lnTo>
                  <a:lnTo>
                    <a:pt x="80648" y="1225927"/>
                  </a:lnTo>
                  <a:lnTo>
                    <a:pt x="0" y="1251248"/>
                  </a:lnTo>
                </a:path>
              </a:pathLst>
            </a:custGeom>
          </p:spPr>
          <p:txBody>
            <a:bodyPr/>
            <a:lstStyle/>
            <a:p>
              <a:endParaRPr sz="2400"/>
            </a:p>
          </p:txBody>
        </p:sp>
        <p:sp>
          <p:nvSpPr>
            <p:cNvPr id="16" name="pl15"/>
            <p:cNvSpPr/>
            <p:nvPr/>
          </p:nvSpPr>
          <p:spPr>
            <a:xfrm>
              <a:off x="1698829" y="2356156"/>
              <a:ext cx="6371220" cy="1048365"/>
            </a:xfrm>
            <a:custGeom>
              <a:avLst/>
              <a:gdLst/>
              <a:ahLst/>
              <a:cxnLst/>
              <a:rect l="0" t="0" r="0" b="0"/>
              <a:pathLst>
                <a:path w="6371220" h="1048365">
                  <a:moveTo>
                    <a:pt x="0" y="1048365"/>
                  </a:moveTo>
                  <a:lnTo>
                    <a:pt x="80648" y="1035095"/>
                  </a:lnTo>
                  <a:lnTo>
                    <a:pt x="161296" y="1021824"/>
                  </a:lnTo>
                  <a:lnTo>
                    <a:pt x="241945" y="1008554"/>
                  </a:lnTo>
                  <a:lnTo>
                    <a:pt x="322593" y="995283"/>
                  </a:lnTo>
                  <a:lnTo>
                    <a:pt x="403241" y="982013"/>
                  </a:lnTo>
                  <a:lnTo>
                    <a:pt x="483890" y="968742"/>
                  </a:lnTo>
                  <a:lnTo>
                    <a:pt x="564538" y="955472"/>
                  </a:lnTo>
                  <a:lnTo>
                    <a:pt x="645186" y="942202"/>
                  </a:lnTo>
                  <a:lnTo>
                    <a:pt x="725835" y="928931"/>
                  </a:lnTo>
                  <a:lnTo>
                    <a:pt x="806483" y="915661"/>
                  </a:lnTo>
                  <a:lnTo>
                    <a:pt x="887131" y="902390"/>
                  </a:lnTo>
                  <a:lnTo>
                    <a:pt x="967780" y="889120"/>
                  </a:lnTo>
                  <a:lnTo>
                    <a:pt x="1048428" y="875849"/>
                  </a:lnTo>
                  <a:lnTo>
                    <a:pt x="1129077" y="862579"/>
                  </a:lnTo>
                  <a:lnTo>
                    <a:pt x="1209725" y="849308"/>
                  </a:lnTo>
                  <a:lnTo>
                    <a:pt x="1290373" y="836038"/>
                  </a:lnTo>
                  <a:lnTo>
                    <a:pt x="1371022" y="822767"/>
                  </a:lnTo>
                  <a:lnTo>
                    <a:pt x="1451670" y="809497"/>
                  </a:lnTo>
                  <a:lnTo>
                    <a:pt x="1532318" y="796227"/>
                  </a:lnTo>
                  <a:lnTo>
                    <a:pt x="1612967" y="782956"/>
                  </a:lnTo>
                  <a:lnTo>
                    <a:pt x="1693615" y="769686"/>
                  </a:lnTo>
                  <a:lnTo>
                    <a:pt x="1774263" y="756415"/>
                  </a:lnTo>
                  <a:lnTo>
                    <a:pt x="1854912" y="743145"/>
                  </a:lnTo>
                  <a:lnTo>
                    <a:pt x="1935560" y="729874"/>
                  </a:lnTo>
                  <a:lnTo>
                    <a:pt x="2016209" y="716604"/>
                  </a:lnTo>
                  <a:lnTo>
                    <a:pt x="2096857" y="703333"/>
                  </a:lnTo>
                  <a:lnTo>
                    <a:pt x="2177505" y="690063"/>
                  </a:lnTo>
                  <a:lnTo>
                    <a:pt x="2258154" y="676793"/>
                  </a:lnTo>
                  <a:lnTo>
                    <a:pt x="2338802" y="663522"/>
                  </a:lnTo>
                  <a:lnTo>
                    <a:pt x="2419450" y="650252"/>
                  </a:lnTo>
                  <a:lnTo>
                    <a:pt x="2500099" y="636981"/>
                  </a:lnTo>
                  <a:lnTo>
                    <a:pt x="2580747" y="623711"/>
                  </a:lnTo>
                  <a:lnTo>
                    <a:pt x="2661395" y="610440"/>
                  </a:lnTo>
                  <a:lnTo>
                    <a:pt x="2742044" y="597170"/>
                  </a:lnTo>
                  <a:lnTo>
                    <a:pt x="2822692" y="583899"/>
                  </a:lnTo>
                  <a:lnTo>
                    <a:pt x="2903341" y="570629"/>
                  </a:lnTo>
                  <a:lnTo>
                    <a:pt x="2983989" y="557358"/>
                  </a:lnTo>
                  <a:lnTo>
                    <a:pt x="3064637" y="544088"/>
                  </a:lnTo>
                  <a:lnTo>
                    <a:pt x="3145286" y="530818"/>
                  </a:lnTo>
                  <a:lnTo>
                    <a:pt x="3225934" y="517547"/>
                  </a:lnTo>
                  <a:lnTo>
                    <a:pt x="3306582" y="504277"/>
                  </a:lnTo>
                  <a:lnTo>
                    <a:pt x="3387231" y="491006"/>
                  </a:lnTo>
                  <a:lnTo>
                    <a:pt x="3467879" y="477736"/>
                  </a:lnTo>
                  <a:lnTo>
                    <a:pt x="3548527" y="464465"/>
                  </a:lnTo>
                  <a:lnTo>
                    <a:pt x="3629176" y="451195"/>
                  </a:lnTo>
                  <a:lnTo>
                    <a:pt x="3709824" y="437924"/>
                  </a:lnTo>
                  <a:lnTo>
                    <a:pt x="3790473" y="424654"/>
                  </a:lnTo>
                  <a:lnTo>
                    <a:pt x="3871121" y="411383"/>
                  </a:lnTo>
                  <a:lnTo>
                    <a:pt x="3951769" y="398113"/>
                  </a:lnTo>
                  <a:lnTo>
                    <a:pt x="4032418" y="384843"/>
                  </a:lnTo>
                  <a:lnTo>
                    <a:pt x="4113066" y="371572"/>
                  </a:lnTo>
                  <a:lnTo>
                    <a:pt x="4193714" y="358302"/>
                  </a:lnTo>
                  <a:lnTo>
                    <a:pt x="4274363" y="345031"/>
                  </a:lnTo>
                  <a:lnTo>
                    <a:pt x="4355011" y="331761"/>
                  </a:lnTo>
                  <a:lnTo>
                    <a:pt x="4435659" y="318490"/>
                  </a:lnTo>
                  <a:lnTo>
                    <a:pt x="4516308" y="305220"/>
                  </a:lnTo>
                  <a:lnTo>
                    <a:pt x="4596956" y="291949"/>
                  </a:lnTo>
                  <a:lnTo>
                    <a:pt x="4677605" y="278679"/>
                  </a:lnTo>
                  <a:lnTo>
                    <a:pt x="4758253" y="265409"/>
                  </a:lnTo>
                  <a:lnTo>
                    <a:pt x="4838901" y="252138"/>
                  </a:lnTo>
                  <a:lnTo>
                    <a:pt x="4919550" y="238868"/>
                  </a:lnTo>
                  <a:lnTo>
                    <a:pt x="5000198" y="225597"/>
                  </a:lnTo>
                  <a:lnTo>
                    <a:pt x="5080846" y="212327"/>
                  </a:lnTo>
                  <a:lnTo>
                    <a:pt x="5161495" y="199056"/>
                  </a:lnTo>
                  <a:lnTo>
                    <a:pt x="5242143" y="185786"/>
                  </a:lnTo>
                  <a:lnTo>
                    <a:pt x="5322791" y="172515"/>
                  </a:lnTo>
                  <a:lnTo>
                    <a:pt x="5403440" y="159245"/>
                  </a:lnTo>
                  <a:lnTo>
                    <a:pt x="5484088" y="145974"/>
                  </a:lnTo>
                  <a:lnTo>
                    <a:pt x="5564737" y="132704"/>
                  </a:lnTo>
                  <a:lnTo>
                    <a:pt x="5645385" y="119434"/>
                  </a:lnTo>
                  <a:lnTo>
                    <a:pt x="5726033" y="106163"/>
                  </a:lnTo>
                  <a:lnTo>
                    <a:pt x="5806682" y="92893"/>
                  </a:lnTo>
                  <a:lnTo>
                    <a:pt x="5887330" y="79622"/>
                  </a:lnTo>
                  <a:lnTo>
                    <a:pt x="5967978" y="66352"/>
                  </a:lnTo>
                  <a:lnTo>
                    <a:pt x="6048627" y="53081"/>
                  </a:lnTo>
                  <a:lnTo>
                    <a:pt x="6129275" y="39811"/>
                  </a:lnTo>
                  <a:lnTo>
                    <a:pt x="6209923" y="26540"/>
                  </a:lnTo>
                  <a:lnTo>
                    <a:pt x="6290572" y="13270"/>
                  </a:lnTo>
                  <a:lnTo>
                    <a:pt x="637122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7" name="pg16"/>
            <p:cNvSpPr/>
            <p:nvPr/>
          </p:nvSpPr>
          <p:spPr>
            <a:xfrm>
              <a:off x="2316109" y="2860954"/>
              <a:ext cx="1535990" cy="191800"/>
            </a:xfrm>
            <a:custGeom>
              <a:avLst/>
              <a:gdLst/>
              <a:ahLst/>
              <a:cxnLst/>
              <a:rect l="0" t="0" r="0" b="0"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8" name="tx17"/>
            <p:cNvSpPr/>
            <p:nvPr/>
          </p:nvSpPr>
          <p:spPr>
            <a:xfrm>
              <a:off x="2361829" y="2875457"/>
              <a:ext cx="1444550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6677512" y="1898426"/>
              <a:ext cx="1665378" cy="191800"/>
            </a:xfrm>
            <a:custGeom>
              <a:avLst/>
              <a:gdLst/>
              <a:ahLst/>
              <a:cxnLst/>
              <a:rect l="0" t="0" r="0" b="0"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0" name="tx19"/>
            <p:cNvSpPr/>
            <p:nvPr/>
          </p:nvSpPr>
          <p:spPr>
            <a:xfrm>
              <a:off x="6723232" y="1912929"/>
              <a:ext cx="1573938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6661972" y="2496474"/>
              <a:ext cx="1680918" cy="191800"/>
            </a:xfrm>
            <a:custGeom>
              <a:avLst/>
              <a:gdLst/>
              <a:ahLst/>
              <a:cxnLst/>
              <a:rect l="0" t="0" r="0" b="0"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2" name="tx21"/>
            <p:cNvSpPr/>
            <p:nvPr/>
          </p:nvSpPr>
          <p:spPr>
            <a:xfrm>
              <a:off x="6707692" y="2510977"/>
              <a:ext cx="1589478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1761816" y="3632289"/>
              <a:ext cx="1197804" cy="191800"/>
            </a:xfrm>
            <a:custGeom>
              <a:avLst/>
              <a:gdLst/>
              <a:ahLst/>
              <a:cxnLst/>
              <a:rect l="0" t="0" r="0" b="0"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4" name="tx23"/>
            <p:cNvSpPr/>
            <p:nvPr/>
          </p:nvSpPr>
          <p:spPr>
            <a:xfrm>
              <a:off x="1807536" y="3646792"/>
              <a:ext cx="1106364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213646" y="2776145"/>
              <a:ext cx="1166586" cy="191800"/>
            </a:xfrm>
            <a:custGeom>
              <a:avLst/>
              <a:gdLst/>
              <a:ahLst/>
              <a:cxnLst/>
              <a:rect l="0" t="0" r="0" b="0"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6" name="tx25"/>
            <p:cNvSpPr/>
            <p:nvPr/>
          </p:nvSpPr>
          <p:spPr>
            <a:xfrm>
              <a:off x="6259366" y="2790648"/>
              <a:ext cx="1075146" cy="1315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6179570" y="2213132"/>
              <a:ext cx="987498" cy="191800"/>
            </a:xfrm>
            <a:custGeom>
              <a:avLst/>
              <a:gdLst/>
              <a:ahLst/>
              <a:cxnLst/>
              <a:rect l="0" t="0" r="0" b="0"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28" name="tx27"/>
            <p:cNvSpPr/>
            <p:nvPr/>
          </p:nvSpPr>
          <p:spPr>
            <a:xfrm>
              <a:off x="6225290" y="2227567"/>
              <a:ext cx="896058" cy="131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085024" y="2236040"/>
              <a:ext cx="1003038" cy="191800"/>
            </a:xfrm>
            <a:custGeom>
              <a:avLst/>
              <a:gdLst/>
              <a:ahLst/>
              <a:cxnLst/>
              <a:rect l="0" t="0" r="0" b="0"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30" name="tx29"/>
            <p:cNvSpPr/>
            <p:nvPr/>
          </p:nvSpPr>
          <p:spPr>
            <a:xfrm>
              <a:off x="5130744" y="2250474"/>
              <a:ext cx="911598" cy="131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71"/>
                </a:lnSpc>
              </a:pPr>
              <a:r>
                <a:rPr sz="14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3562676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285924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155818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488850" y="4342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173444" y="4342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858038" y="4342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542632" y="4342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8227226" y="4342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33"/>
                </a:lnSpc>
              </a:pPr>
              <a:r>
                <a:rPr sz="1333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884439" y="4596455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endParaRPr sz="2400"/>
            </a:p>
          </p:txBody>
        </p:sp>
        <p:sp>
          <p:nvSpPr>
            <p:cNvPr id="40" name="tx39"/>
            <p:cNvSpPr/>
            <p:nvPr/>
          </p:nvSpPr>
          <p:spPr>
            <a:xfrm>
              <a:off x="4701936" y="4617931"/>
              <a:ext cx="365007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endParaRPr sz="2400"/>
            </a:p>
          </p:txBody>
        </p:sp>
        <p:sp>
          <p:nvSpPr>
            <p:cNvPr id="43" name="tx42"/>
            <p:cNvSpPr/>
            <p:nvPr/>
          </p:nvSpPr>
          <p:spPr>
            <a:xfrm>
              <a:off x="1380268" y="1452072"/>
              <a:ext cx="373526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67"/>
                </a:lnSpc>
              </a:pPr>
              <a:r>
                <a:rPr sz="14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380268" y="1220982"/>
              <a:ext cx="4990154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760"/>
                </a:lnSpc>
              </a:pPr>
              <a:r>
                <a:rPr sz="17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0.462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D651D92-FB88-461B-A528-BAB7A7BBBEC8}"/>
              </a:ext>
            </a:extLst>
          </p:cNvPr>
          <p:cNvSpPr/>
          <p:nvPr/>
        </p:nvSpPr>
        <p:spPr>
          <a:xfrm>
            <a:off x="1908699" y="4496324"/>
            <a:ext cx="2277504" cy="10529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2082B4-8B4A-4295-B034-A2492E15B860}"/>
              </a:ext>
            </a:extLst>
          </p:cNvPr>
          <p:cNvSpPr txBox="1"/>
          <p:nvPr/>
        </p:nvSpPr>
        <p:spPr>
          <a:xfrm>
            <a:off x="4296791" y="4843052"/>
            <a:ext cx="340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Above 6.5 (should be between values from previous two slides)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Goodness of Fit (18-35)</vt:lpstr>
      <vt:lpstr>Goodness of Fit (36-66)</vt:lpstr>
      <vt:lpstr>Goodness of Fit (ALL)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Goodness of Fit (18-35)</dc:title>
  <dc:creator>Jakub Kwiecień</dc:creator>
  <cp:lastModifiedBy>Jakub Kwiecień</cp:lastModifiedBy>
  <cp:revision>1</cp:revision>
  <dcterms:created xsi:type="dcterms:W3CDTF">2021-04-15T21:15:14Z</dcterms:created>
  <dcterms:modified xsi:type="dcterms:W3CDTF">2021-04-15T21:21:21Z</dcterms:modified>
</cp:coreProperties>
</file>