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5" r:id="rId1"/>
  </p:sldMasterIdLst>
  <p:notesMasterIdLst>
    <p:notesMasterId r:id="rId26"/>
  </p:notesMasterIdLst>
  <p:handoutMasterIdLst>
    <p:handoutMasterId r:id="rId27"/>
  </p:handoutMasterIdLst>
  <p:sldIdLst>
    <p:sldId id="317" r:id="rId2"/>
    <p:sldId id="303" r:id="rId3"/>
    <p:sldId id="341" r:id="rId4"/>
    <p:sldId id="342" r:id="rId5"/>
    <p:sldId id="332" r:id="rId6"/>
    <p:sldId id="344" r:id="rId7"/>
    <p:sldId id="345" r:id="rId8"/>
    <p:sldId id="352" r:id="rId9"/>
    <p:sldId id="339" r:id="rId10"/>
    <p:sldId id="353" r:id="rId11"/>
    <p:sldId id="356" r:id="rId12"/>
    <p:sldId id="346" r:id="rId13"/>
    <p:sldId id="347" r:id="rId14"/>
    <p:sldId id="348" r:id="rId15"/>
    <p:sldId id="350" r:id="rId16"/>
    <p:sldId id="349" r:id="rId17"/>
    <p:sldId id="354" r:id="rId18"/>
    <p:sldId id="355" r:id="rId19"/>
    <p:sldId id="362" r:id="rId20"/>
    <p:sldId id="363" r:id="rId21"/>
    <p:sldId id="330" r:id="rId22"/>
    <p:sldId id="364" r:id="rId23"/>
    <p:sldId id="322" r:id="rId24"/>
    <p:sldId id="285" r:id="rId25"/>
  </p:sldIdLst>
  <p:sldSz cx="9144000" cy="5143500" type="screen16x9"/>
  <p:notesSz cx="6858000" cy="9144000"/>
  <p:embeddedFontLst>
    <p:embeddedFont>
      <p:font typeface="Times" panose="020206030504050203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18555-B43B-E2AA-A081-AA8B9E2D3F2B}" v="180" dt="2025-04-29T05:26:26.620"/>
    <p1510:client id="{1260CA14-9329-2B8F-8932-74B827F3FD3C}" v="1" dt="2025-04-29T15:42:27.257"/>
    <p1510:client id="{1B18E210-0EB6-891E-0D0C-EC30D2D1308F}" v="140" dt="2025-04-29T14:48:34.114"/>
    <p1510:client id="{1C1BA6B8-A3AA-56EC-9420-965B0AC0D9EA}" v="99" dt="2025-04-29T15:39:41.973"/>
    <p1510:client id="{559F8C26-3B17-47FF-90BF-141E8A459D44}" v="11" dt="2025-04-28T01:09:08.590"/>
    <p1510:client id="{6A657360-39CF-4ED3-6FF1-E9F46742ADB0}" v="82" dt="2025-04-28T02:25:59.098"/>
    <p1510:client id="{8154F4A5-EE6E-6167-5006-74C4439E3822}" v="3" dt="2025-04-29T15:43:45.568"/>
    <p1510:client id="{827B1F4A-6067-02EF-7150-5015E60DCA44}" v="216" dt="2025-04-29T14:53:46.798"/>
    <p1510:client id="{95441B35-ACDD-A281-9469-B0181815FDD1}" v="9" dt="2025-04-29T14:43:01.218"/>
    <p1510:client id="{999B7457-3092-1F53-9B8F-FD38DA58ECBC}" v="885" dt="2025-04-29T15:40:52.482"/>
    <p1510:client id="{A143A696-720F-EEE6-9F79-A4E661A8AB47}" v="5" dt="2025-04-29T14:40:47.591"/>
    <p1510:client id="{A4C89B16-632E-FD50-857D-3239D2E9C741}" v="427" dt="2025-04-28T02:13:47.110"/>
    <p1510:client id="{B88EB733-A899-3C19-8F87-298A8AA0FE3B}" v="162" dt="2025-04-28T02:49:49.954"/>
    <p1510:client id="{C0FC199E-72FB-DDB9-55F7-5D3DC4F96835}" v="12" dt="2025-04-29T14:22:04.024"/>
    <p1510:client id="{D3FD966A-9DD1-EC50-E519-EAABB6D7A7C0}" v="20" dt="2025-04-29T14:57:41.462"/>
    <p1510:client id="{DD543C51-A645-D0B7-2728-4FD8B26DF017}" v="7" dt="2025-04-28T00:59:47.499"/>
    <p1510:client id="{FC93E334-B175-D14B-8327-D4D39CD09F55}" v="190" dt="2025-04-29T14:32:34.674"/>
    <p1510:client id="{FE73CE93-AC37-6A67-E4E2-CDA0AF7BA8A0}" v="4" dt="2025-04-28T14:47:29.477"/>
  </p1510:revLst>
</p1510:revInfo>
</file>

<file path=ppt/tableStyles.xml><?xml version="1.0" encoding="utf-8"?>
<a:tblStyleLst xmlns:a="http://schemas.openxmlformats.org/drawingml/2006/main" def="{0EB09AFB-C7C8-4873-9F45-CD42B6441558}">
  <a:tblStyle styleId="{0EB09AFB-C7C8-4873-9F45-CD42B64415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Deep" userId="S::dpate117@kent.edu::ed6220bb-8f4c-4e24-8fcc-22d727fba1df" providerId="AD" clId="Web-{95441B35-ACDD-A281-9469-B0181815FDD1}"/>
    <pc:docChg chg="delSld modSld">
      <pc:chgData name="Patel, Deep" userId="S::dpate117@kent.edu::ed6220bb-8f4c-4e24-8fcc-22d727fba1df" providerId="AD" clId="Web-{95441B35-ACDD-A281-9469-B0181815FDD1}" dt="2025-04-29T14:43:01.218" v="7"/>
      <pc:docMkLst>
        <pc:docMk/>
      </pc:docMkLst>
      <pc:sldChg chg="modSp">
        <pc:chgData name="Patel, Deep" userId="S::dpate117@kent.edu::ed6220bb-8f4c-4e24-8fcc-22d727fba1df" providerId="AD" clId="Web-{95441B35-ACDD-A281-9469-B0181815FDD1}" dt="2025-04-29T14:42:42.906" v="3" actId="20577"/>
        <pc:sldMkLst>
          <pc:docMk/>
          <pc:sldMk cId="20520333" sldId="346"/>
        </pc:sldMkLst>
        <pc:spChg chg="mod">
          <ac:chgData name="Patel, Deep" userId="S::dpate117@kent.edu::ed6220bb-8f4c-4e24-8fcc-22d727fba1df" providerId="AD" clId="Web-{95441B35-ACDD-A281-9469-B0181815FDD1}" dt="2025-04-29T14:42:42.906" v="3" actId="20577"/>
          <ac:spMkLst>
            <pc:docMk/>
            <pc:sldMk cId="20520333" sldId="346"/>
            <ac:spMk id="3" creationId="{EBB8FE33-F6E5-DA57-202D-C3EBF874C0BB}"/>
          </ac:spMkLst>
        </pc:spChg>
      </pc:sldChg>
      <pc:sldChg chg="del">
        <pc:chgData name="Patel, Deep" userId="S::dpate117@kent.edu::ed6220bb-8f4c-4e24-8fcc-22d727fba1df" providerId="AD" clId="Web-{95441B35-ACDD-A281-9469-B0181815FDD1}" dt="2025-04-29T14:42:56.015" v="5"/>
        <pc:sldMkLst>
          <pc:docMk/>
          <pc:sldMk cId="2261338408" sldId="351"/>
        </pc:sldMkLst>
      </pc:sldChg>
      <pc:sldChg chg="del">
        <pc:chgData name="Patel, Deep" userId="S::dpate117@kent.edu::ed6220bb-8f4c-4e24-8fcc-22d727fba1df" providerId="AD" clId="Web-{95441B35-ACDD-A281-9469-B0181815FDD1}" dt="2025-04-29T14:42:31.140" v="1"/>
        <pc:sldMkLst>
          <pc:docMk/>
          <pc:sldMk cId="1839268230" sldId="357"/>
        </pc:sldMkLst>
      </pc:sldChg>
      <pc:sldChg chg="del">
        <pc:chgData name="Patel, Deep" userId="S::dpate117@kent.edu::ed6220bb-8f4c-4e24-8fcc-22d727fba1df" providerId="AD" clId="Web-{95441B35-ACDD-A281-9469-B0181815FDD1}" dt="2025-04-29T14:38:17.673" v="0"/>
        <pc:sldMkLst>
          <pc:docMk/>
          <pc:sldMk cId="3289962718" sldId="358"/>
        </pc:sldMkLst>
      </pc:sldChg>
      <pc:sldChg chg="del">
        <pc:chgData name="Patel, Deep" userId="S::dpate117@kent.edu::ed6220bb-8f4c-4e24-8fcc-22d727fba1df" providerId="AD" clId="Web-{95441B35-ACDD-A281-9469-B0181815FDD1}" dt="2025-04-29T14:42:50.656" v="4"/>
        <pc:sldMkLst>
          <pc:docMk/>
          <pc:sldMk cId="3948036611" sldId="359"/>
        </pc:sldMkLst>
      </pc:sldChg>
      <pc:sldChg chg="del">
        <pc:chgData name="Patel, Deep" userId="S::dpate117@kent.edu::ed6220bb-8f4c-4e24-8fcc-22d727fba1df" providerId="AD" clId="Web-{95441B35-ACDD-A281-9469-B0181815FDD1}" dt="2025-04-29T14:43:01.218" v="7"/>
        <pc:sldMkLst>
          <pc:docMk/>
          <pc:sldMk cId="1609999317" sldId="360"/>
        </pc:sldMkLst>
      </pc:sldChg>
      <pc:sldChg chg="del">
        <pc:chgData name="Patel, Deep" userId="S::dpate117@kent.edu::ed6220bb-8f4c-4e24-8fcc-22d727fba1df" providerId="AD" clId="Web-{95441B35-ACDD-A281-9469-B0181815FDD1}" dt="2025-04-29T14:42:58.031" v="6"/>
        <pc:sldMkLst>
          <pc:docMk/>
          <pc:sldMk cId="1343031927" sldId="361"/>
        </pc:sldMkLst>
      </pc:sldChg>
    </pc:docChg>
  </pc:docChgLst>
  <pc:docChgLst>
    <pc:chgData name="Kheni, Yash" userId="S::ykheni@kent.edu::ae3bbbc9-eb41-430e-a801-892d9240eb76" providerId="AD" clId="Web-{D3FD966A-9DD1-EC50-E519-EAABB6D7A7C0}"/>
    <pc:docChg chg="modSld">
      <pc:chgData name="Kheni, Yash" userId="S::ykheni@kent.edu::ae3bbbc9-eb41-430e-a801-892d9240eb76" providerId="AD" clId="Web-{D3FD966A-9DD1-EC50-E519-EAABB6D7A7C0}" dt="2025-04-29T14:57:41.462" v="18" actId="20577"/>
      <pc:docMkLst>
        <pc:docMk/>
      </pc:docMkLst>
      <pc:sldChg chg="modSp">
        <pc:chgData name="Kheni, Yash" userId="S::ykheni@kent.edu::ae3bbbc9-eb41-430e-a801-892d9240eb76" providerId="AD" clId="Web-{D3FD966A-9DD1-EC50-E519-EAABB6D7A7C0}" dt="2025-04-29T14:56:51.445" v="3" actId="20577"/>
        <pc:sldMkLst>
          <pc:docMk/>
          <pc:sldMk cId="2274791131" sldId="303"/>
        </pc:sldMkLst>
        <pc:spChg chg="mod">
          <ac:chgData name="Kheni, Yash" userId="S::ykheni@kent.edu::ae3bbbc9-eb41-430e-a801-892d9240eb76" providerId="AD" clId="Web-{D3FD966A-9DD1-EC50-E519-EAABB6D7A7C0}" dt="2025-04-29T14:56:51.445" v="3" actId="20577"/>
          <ac:spMkLst>
            <pc:docMk/>
            <pc:sldMk cId="2274791131" sldId="303"/>
            <ac:spMk id="2" creationId="{465C95A3-6649-4C03-BDA5-918AEBFEB27C}"/>
          </ac:spMkLst>
        </pc:spChg>
      </pc:sldChg>
      <pc:sldChg chg="modSp">
        <pc:chgData name="Kheni, Yash" userId="S::ykheni@kent.edu::ae3bbbc9-eb41-430e-a801-892d9240eb76" providerId="AD" clId="Web-{D3FD966A-9DD1-EC50-E519-EAABB6D7A7C0}" dt="2025-04-29T14:57:41.462" v="18" actId="20577"/>
        <pc:sldMkLst>
          <pc:docMk/>
          <pc:sldMk cId="3025100531" sldId="317"/>
        </pc:sldMkLst>
        <pc:spChg chg="mod">
          <ac:chgData name="Kheni, Yash" userId="S::ykheni@kent.edu::ae3bbbc9-eb41-430e-a801-892d9240eb76" providerId="AD" clId="Web-{D3FD966A-9DD1-EC50-E519-EAABB6D7A7C0}" dt="2025-04-29T14:57:41.462" v="18" actId="20577"/>
          <ac:spMkLst>
            <pc:docMk/>
            <pc:sldMk cId="3025100531" sldId="317"/>
            <ac:spMk id="2" creationId="{DF949161-A9A1-4087-81B5-F2D63EC53575}"/>
          </ac:spMkLst>
        </pc:spChg>
      </pc:sldChg>
    </pc:docChg>
  </pc:docChgLst>
  <pc:docChgLst>
    <pc:chgData name="Patel, Deep" userId="S::dpate117@kent.edu::ed6220bb-8f4c-4e24-8fcc-22d727fba1df" providerId="AD" clId="Web-{1260CA14-9329-2B8F-8932-74B827F3FD3C}"/>
    <pc:docChg chg="modSld">
      <pc:chgData name="Patel, Deep" userId="S::dpate117@kent.edu::ed6220bb-8f4c-4e24-8fcc-22d727fba1df" providerId="AD" clId="Web-{1260CA14-9329-2B8F-8932-74B827F3FD3C}" dt="2025-04-29T15:42:27.257" v="0"/>
      <pc:docMkLst>
        <pc:docMk/>
      </pc:docMkLst>
      <pc:sldChg chg="delSp">
        <pc:chgData name="Patel, Deep" userId="S::dpate117@kent.edu::ed6220bb-8f4c-4e24-8fcc-22d727fba1df" providerId="AD" clId="Web-{1260CA14-9329-2B8F-8932-74B827F3FD3C}" dt="2025-04-29T15:42:27.257" v="0"/>
        <pc:sldMkLst>
          <pc:docMk/>
          <pc:sldMk cId="1973527365" sldId="353"/>
        </pc:sldMkLst>
        <pc:graphicFrameChg chg="del">
          <ac:chgData name="Patel, Deep" userId="S::dpate117@kent.edu::ed6220bb-8f4c-4e24-8fcc-22d727fba1df" providerId="AD" clId="Web-{1260CA14-9329-2B8F-8932-74B827F3FD3C}" dt="2025-04-29T15:42:27.257" v="0"/>
          <ac:graphicFrameMkLst>
            <pc:docMk/>
            <pc:sldMk cId="1973527365" sldId="353"/>
            <ac:graphicFrameMk id="5" creationId="{A464A0C4-C830-83D1-8453-550CFACDDE3C}"/>
          </ac:graphicFrameMkLst>
        </pc:graphicFrameChg>
      </pc:sldChg>
    </pc:docChg>
  </pc:docChgLst>
  <pc:docChgLst>
    <pc:chgData name="Kheni, Yash" userId="S::ykheni@kent.edu::ae3bbbc9-eb41-430e-a801-892d9240eb76" providerId="AD" clId="Web-{827B1F4A-6067-02EF-7150-5015E60DCA44}"/>
    <pc:docChg chg="modSld">
      <pc:chgData name="Kheni, Yash" userId="S::ykheni@kent.edu::ae3bbbc9-eb41-430e-a801-892d9240eb76" providerId="AD" clId="Web-{827B1F4A-6067-02EF-7150-5015E60DCA44}" dt="2025-04-29T14:53:46.345" v="210" actId="20577"/>
      <pc:docMkLst>
        <pc:docMk/>
      </pc:docMkLst>
      <pc:sldChg chg="modSp">
        <pc:chgData name="Kheni, Yash" userId="S::ykheni@kent.edu::ae3bbbc9-eb41-430e-a801-892d9240eb76" providerId="AD" clId="Web-{827B1F4A-6067-02EF-7150-5015E60DCA44}" dt="2025-04-29T14:51:56.513" v="56" actId="20577"/>
        <pc:sldMkLst>
          <pc:docMk/>
          <pc:sldMk cId="2274791131" sldId="303"/>
        </pc:sldMkLst>
        <pc:spChg chg="mod">
          <ac:chgData name="Kheni, Yash" userId="S::ykheni@kent.edu::ae3bbbc9-eb41-430e-a801-892d9240eb76" providerId="AD" clId="Web-{827B1F4A-6067-02EF-7150-5015E60DCA44}" dt="2025-04-29T14:51:56.513" v="56" actId="20577"/>
          <ac:spMkLst>
            <pc:docMk/>
            <pc:sldMk cId="2274791131" sldId="303"/>
            <ac:spMk id="3" creationId="{BDD31876-12C4-431D-BA55-0058A6269E0C}"/>
          </ac:spMkLst>
        </pc:spChg>
      </pc:sldChg>
      <pc:sldChg chg="modSp">
        <pc:chgData name="Kheni, Yash" userId="S::ykheni@kent.edu::ae3bbbc9-eb41-430e-a801-892d9240eb76" providerId="AD" clId="Web-{827B1F4A-6067-02EF-7150-5015E60DCA44}" dt="2025-04-29T14:52:23.123" v="98" actId="20577"/>
        <pc:sldMkLst>
          <pc:docMk/>
          <pc:sldMk cId="4232967869" sldId="341"/>
        </pc:sldMkLst>
        <pc:spChg chg="mod">
          <ac:chgData name="Kheni, Yash" userId="S::ykheni@kent.edu::ae3bbbc9-eb41-430e-a801-892d9240eb76" providerId="AD" clId="Web-{827B1F4A-6067-02EF-7150-5015E60DCA44}" dt="2025-04-29T14:52:23.123" v="98" actId="20577"/>
          <ac:spMkLst>
            <pc:docMk/>
            <pc:sldMk cId="4232967869" sldId="341"/>
            <ac:spMk id="3" creationId="{7371E36C-78CA-E09A-7E8D-5B449610D4C7}"/>
          </ac:spMkLst>
        </pc:spChg>
      </pc:sldChg>
      <pc:sldChg chg="modSp">
        <pc:chgData name="Kheni, Yash" userId="S::ykheni@kent.edu::ae3bbbc9-eb41-430e-a801-892d9240eb76" providerId="AD" clId="Web-{827B1F4A-6067-02EF-7150-5015E60DCA44}" dt="2025-04-29T14:52:48.452" v="134" actId="20577"/>
        <pc:sldMkLst>
          <pc:docMk/>
          <pc:sldMk cId="4046044833" sldId="342"/>
        </pc:sldMkLst>
        <pc:spChg chg="mod">
          <ac:chgData name="Kheni, Yash" userId="S::ykheni@kent.edu::ae3bbbc9-eb41-430e-a801-892d9240eb76" providerId="AD" clId="Web-{827B1F4A-6067-02EF-7150-5015E60DCA44}" dt="2025-04-29T14:52:48.452" v="134" actId="20577"/>
          <ac:spMkLst>
            <pc:docMk/>
            <pc:sldMk cId="4046044833" sldId="342"/>
            <ac:spMk id="3" creationId="{716D230F-9FAC-3B5F-A082-BF638E51650C}"/>
          </ac:spMkLst>
        </pc:spChg>
      </pc:sldChg>
      <pc:sldChg chg="modSp">
        <pc:chgData name="Kheni, Yash" userId="S::ykheni@kent.edu::ae3bbbc9-eb41-430e-a801-892d9240eb76" providerId="AD" clId="Web-{827B1F4A-6067-02EF-7150-5015E60DCA44}" dt="2025-04-29T14:53:18.875" v="172" actId="20577"/>
        <pc:sldMkLst>
          <pc:docMk/>
          <pc:sldMk cId="843348562" sldId="344"/>
        </pc:sldMkLst>
        <pc:spChg chg="mod">
          <ac:chgData name="Kheni, Yash" userId="S::ykheni@kent.edu::ae3bbbc9-eb41-430e-a801-892d9240eb76" providerId="AD" clId="Web-{827B1F4A-6067-02EF-7150-5015E60DCA44}" dt="2025-04-29T14:53:18.875" v="172" actId="20577"/>
          <ac:spMkLst>
            <pc:docMk/>
            <pc:sldMk cId="843348562" sldId="344"/>
            <ac:spMk id="3" creationId="{0D13D09A-084F-A731-4BAF-7E2FF9636FE1}"/>
          </ac:spMkLst>
        </pc:spChg>
      </pc:sldChg>
      <pc:sldChg chg="modSp">
        <pc:chgData name="Kheni, Yash" userId="S::ykheni@kent.edu::ae3bbbc9-eb41-430e-a801-892d9240eb76" providerId="AD" clId="Web-{827B1F4A-6067-02EF-7150-5015E60DCA44}" dt="2025-04-29T14:53:46.345" v="210" actId="20577"/>
        <pc:sldMkLst>
          <pc:docMk/>
          <pc:sldMk cId="571004326" sldId="345"/>
        </pc:sldMkLst>
        <pc:spChg chg="mod">
          <ac:chgData name="Kheni, Yash" userId="S::ykheni@kent.edu::ae3bbbc9-eb41-430e-a801-892d9240eb76" providerId="AD" clId="Web-{827B1F4A-6067-02EF-7150-5015E60DCA44}" dt="2025-04-29T14:53:46.345" v="210" actId="20577"/>
          <ac:spMkLst>
            <pc:docMk/>
            <pc:sldMk cId="571004326" sldId="345"/>
            <ac:spMk id="3" creationId="{4701F207-BCAB-E7CA-3A68-29A734C62DA3}"/>
          </ac:spMkLst>
        </pc:spChg>
      </pc:sldChg>
    </pc:docChg>
  </pc:docChgLst>
  <pc:docChgLst>
    <pc:chgData name="Patel, Deep" userId="S::dpate117@kent.edu::ed6220bb-8f4c-4e24-8fcc-22d727fba1df" providerId="AD" clId="Web-{9A433BD0-D353-4422-3E45-A0204BBCDDA2}"/>
    <pc:docChg chg="addSld delSld modSld sldOrd">
      <pc:chgData name="Patel, Deep" userId="S::dpate117@kent.edu::ed6220bb-8f4c-4e24-8fcc-22d727fba1df" providerId="AD" clId="Web-{9A433BD0-D353-4422-3E45-A0204BBCDDA2}" dt="2025-04-22T15:57:06.655" v="70" actId="20577"/>
      <pc:docMkLst>
        <pc:docMk/>
      </pc:docMkLst>
      <pc:sldChg chg="ord">
        <pc:chgData name="Patel, Deep" userId="S::dpate117@kent.edu::ed6220bb-8f4c-4e24-8fcc-22d727fba1df" providerId="AD" clId="Web-{9A433BD0-D353-4422-3E45-A0204BBCDDA2}" dt="2025-04-22T15:52:50.466" v="63"/>
        <pc:sldMkLst>
          <pc:docMk/>
          <pc:sldMk cId="136231337" sldId="289"/>
        </pc:sldMkLst>
      </pc:sldChg>
      <pc:sldChg chg="ord">
        <pc:chgData name="Patel, Deep" userId="S::dpate117@kent.edu::ed6220bb-8f4c-4e24-8fcc-22d727fba1df" providerId="AD" clId="Web-{9A433BD0-D353-4422-3E45-A0204BBCDDA2}" dt="2025-04-22T15:51:03.053" v="46"/>
        <pc:sldMkLst>
          <pc:docMk/>
          <pc:sldMk cId="2761591660" sldId="290"/>
        </pc:sldMkLst>
      </pc:sldChg>
      <pc:sldChg chg="addSp delSp modSp">
        <pc:chgData name="Patel, Deep" userId="S::dpate117@kent.edu::ed6220bb-8f4c-4e24-8fcc-22d727fba1df" providerId="AD" clId="Web-{9A433BD0-D353-4422-3E45-A0204BBCDDA2}" dt="2025-04-22T15:35:06.598" v="21"/>
        <pc:sldMkLst>
          <pc:docMk/>
          <pc:sldMk cId="3045701009" sldId="295"/>
        </pc:sldMkLst>
      </pc:sldChg>
      <pc:sldChg chg="del">
        <pc:chgData name="Patel, Deep" userId="S::dpate117@kent.edu::ed6220bb-8f4c-4e24-8fcc-22d727fba1df" providerId="AD" clId="Web-{9A433BD0-D353-4422-3E45-A0204BBCDDA2}" dt="2025-04-22T15:29:33.418" v="18"/>
        <pc:sldMkLst>
          <pc:docMk/>
          <pc:sldMk cId="2062197354" sldId="296"/>
        </pc:sldMkLst>
      </pc:sldChg>
      <pc:sldChg chg="addSp delSp modSp">
        <pc:chgData name="Patel, Deep" userId="S::dpate117@kent.edu::ed6220bb-8f4c-4e24-8fcc-22d727fba1df" providerId="AD" clId="Web-{9A433BD0-D353-4422-3E45-A0204BBCDDA2}" dt="2025-04-22T15:35:26.458" v="22"/>
        <pc:sldMkLst>
          <pc:docMk/>
          <pc:sldMk cId="2472284294" sldId="297"/>
        </pc:sldMkLst>
      </pc:sldChg>
      <pc:sldChg chg="del">
        <pc:chgData name="Patel, Deep" userId="S::dpate117@kent.edu::ed6220bb-8f4c-4e24-8fcc-22d727fba1df" providerId="AD" clId="Web-{9A433BD0-D353-4422-3E45-A0204BBCDDA2}" dt="2025-04-22T15:29:20.839" v="16"/>
        <pc:sldMkLst>
          <pc:docMk/>
          <pc:sldMk cId="1387041005" sldId="301"/>
        </pc:sldMkLst>
      </pc:sldChg>
      <pc:sldChg chg="addSp delSp modSp">
        <pc:chgData name="Patel, Deep" userId="S::dpate117@kent.edu::ed6220bb-8f4c-4e24-8fcc-22d727fba1df" providerId="AD" clId="Web-{9A433BD0-D353-4422-3E45-A0204BBCDDA2}" dt="2025-04-22T15:57:06.655" v="70" actId="20577"/>
        <pc:sldMkLst>
          <pc:docMk/>
          <pc:sldMk cId="217052507" sldId="315"/>
        </pc:sldMkLst>
        <pc:spChg chg="mod">
          <ac:chgData name="Patel, Deep" userId="S::dpate117@kent.edu::ed6220bb-8f4c-4e24-8fcc-22d727fba1df" providerId="AD" clId="Web-{9A433BD0-D353-4422-3E45-A0204BBCDDA2}" dt="2025-04-22T15:57:06.655" v="70" actId="20577"/>
          <ac:spMkLst>
            <pc:docMk/>
            <pc:sldMk cId="217052507" sldId="315"/>
            <ac:spMk id="2" creationId="{6DA88A62-FCD4-4281-8618-C92F32A0DA06}"/>
          </ac:spMkLst>
        </pc:spChg>
      </pc:sldChg>
      <pc:sldChg chg="modSp">
        <pc:chgData name="Patel, Deep" userId="S::dpate117@kent.edu::ed6220bb-8f4c-4e24-8fcc-22d727fba1df" providerId="AD" clId="Web-{9A433BD0-D353-4422-3E45-A0204BBCDDA2}" dt="2025-04-22T15:46:53.770" v="43" actId="20577"/>
        <pc:sldMkLst>
          <pc:docMk/>
          <pc:sldMk cId="764553514" sldId="318"/>
        </pc:sldMkLst>
        <pc:spChg chg="mod">
          <ac:chgData name="Patel, Deep" userId="S::dpate117@kent.edu::ed6220bb-8f4c-4e24-8fcc-22d727fba1df" providerId="AD" clId="Web-{9A433BD0-D353-4422-3E45-A0204BBCDDA2}" dt="2025-04-22T15:46:53.770" v="43" actId="20577"/>
          <ac:spMkLst>
            <pc:docMk/>
            <pc:sldMk cId="764553514" sldId="318"/>
            <ac:spMk id="3" creationId="{808A92CF-36CD-4E28-8CD4-B5B6281C0B8E}"/>
          </ac:spMkLst>
        </pc:spChg>
      </pc:sldChg>
      <pc:sldChg chg="addSp delSp modSp new ord">
        <pc:chgData name="Patel, Deep" userId="S::dpate117@kent.edu::ed6220bb-8f4c-4e24-8fcc-22d727fba1df" providerId="AD" clId="Web-{9A433BD0-D353-4422-3E45-A0204BBCDDA2}" dt="2025-04-22T15:38:34.049" v="33"/>
        <pc:sldMkLst>
          <pc:docMk/>
          <pc:sldMk cId="2511684538" sldId="332"/>
        </pc:sldMkLst>
      </pc:sldChg>
      <pc:sldChg chg="addSp modSp new">
        <pc:chgData name="Patel, Deep" userId="S::dpate117@kent.edu::ed6220bb-8f4c-4e24-8fcc-22d727fba1df" providerId="AD" clId="Web-{9A433BD0-D353-4422-3E45-A0204BBCDDA2}" dt="2025-04-22T15:35:46.834" v="24"/>
        <pc:sldMkLst>
          <pc:docMk/>
          <pc:sldMk cId="1689417682" sldId="333"/>
        </pc:sldMkLst>
      </pc:sldChg>
      <pc:sldChg chg="addSp modSp new ord">
        <pc:chgData name="Patel, Deep" userId="S::dpate117@kent.edu::ed6220bb-8f4c-4e24-8fcc-22d727fba1df" providerId="AD" clId="Web-{9A433BD0-D353-4422-3E45-A0204BBCDDA2}" dt="2025-04-22T15:36:11.492" v="27"/>
        <pc:sldMkLst>
          <pc:docMk/>
          <pc:sldMk cId="4191069206" sldId="334"/>
        </pc:sldMkLst>
      </pc:sldChg>
      <pc:sldChg chg="addSp modSp new">
        <pc:chgData name="Patel, Deep" userId="S::dpate117@kent.edu::ed6220bb-8f4c-4e24-8fcc-22d727fba1df" providerId="AD" clId="Web-{9A433BD0-D353-4422-3E45-A0204BBCDDA2}" dt="2025-04-22T15:36:46.073" v="32" actId="14100"/>
        <pc:sldMkLst>
          <pc:docMk/>
          <pc:sldMk cId="3344332313" sldId="335"/>
        </pc:sldMkLst>
      </pc:sldChg>
      <pc:sldChg chg="addSp modSp new">
        <pc:chgData name="Patel, Deep" userId="S::dpate117@kent.edu::ed6220bb-8f4c-4e24-8fcc-22d727fba1df" providerId="AD" clId="Web-{9A433BD0-D353-4422-3E45-A0204BBCDDA2}" dt="2025-04-22T15:56:43.998" v="68" actId="14100"/>
        <pc:sldMkLst>
          <pc:docMk/>
          <pc:sldMk cId="2118587193" sldId="336"/>
        </pc:sldMkLst>
      </pc:sldChg>
    </pc:docChg>
  </pc:docChgLst>
  <pc:docChgLst>
    <pc:chgData name="Gandre, Paritosh" userId="S::pgandre@kent.edu::1148e56b-cef9-4c2d-8f2a-9753ea91e021" providerId="AD" clId="Web-{7CD40E0D-E931-2249-9147-221A101B8E82}"/>
    <pc:docChg chg="delSld modSld">
      <pc:chgData name="Gandre, Paritosh" userId="S::pgandre@kent.edu::1148e56b-cef9-4c2d-8f2a-9753ea91e021" providerId="AD" clId="Web-{7CD40E0D-E931-2249-9147-221A101B8E82}" dt="2025-04-26T20:00:54.593" v="26"/>
      <pc:docMkLst>
        <pc:docMk/>
      </pc:docMkLst>
      <pc:sldChg chg="modSp">
        <pc:chgData name="Gandre, Paritosh" userId="S::pgandre@kent.edu::1148e56b-cef9-4c2d-8f2a-9753ea91e021" providerId="AD" clId="Web-{7CD40E0D-E931-2249-9147-221A101B8E82}" dt="2025-04-26T20:00:49.328" v="25"/>
        <pc:sldMkLst>
          <pc:docMk/>
          <pc:sldMk cId="1000501156" sldId="288"/>
        </pc:sldMkLst>
        <pc:spChg chg="mod">
          <ac:chgData name="Gandre, Paritosh" userId="S::pgandre@kent.edu::1148e56b-cef9-4c2d-8f2a-9753ea91e021" providerId="AD" clId="Web-{7CD40E0D-E931-2249-9147-221A101B8E82}" dt="2025-04-26T20:00:49.328" v="25"/>
          <ac:spMkLst>
            <pc:docMk/>
            <pc:sldMk cId="1000501156" sldId="288"/>
            <ac:spMk id="21211" creationId="{C7069F00-1ED1-429D-00C5-9A67A4B8C167}"/>
          </ac:spMkLst>
        </pc:spChg>
      </pc:sldChg>
      <pc:sldChg chg="modSp">
        <pc:chgData name="Gandre, Paritosh" userId="S::pgandre@kent.edu::1148e56b-cef9-4c2d-8f2a-9753ea91e021" providerId="AD" clId="Web-{7CD40E0D-E931-2249-9147-221A101B8E82}" dt="2025-04-26T20:00:25.452" v="19"/>
        <pc:sldMkLst>
          <pc:docMk/>
          <pc:sldMk cId="136231337" sldId="289"/>
        </pc:sldMkLst>
        <pc:spChg chg="mod">
          <ac:chgData name="Gandre, Paritosh" userId="S::pgandre@kent.edu::1148e56b-cef9-4c2d-8f2a-9753ea91e021" providerId="AD" clId="Web-{7CD40E0D-E931-2249-9147-221A101B8E82}" dt="2025-04-26T20:00:25.452" v="19"/>
          <ac:spMkLst>
            <pc:docMk/>
            <pc:sldMk cId="136231337" sldId="289"/>
            <ac:spMk id="21211" creationId="{E64F62EE-4FA1-9D53-E77B-F6B5F2367DCF}"/>
          </ac:spMkLst>
        </pc:spChg>
      </pc:sldChg>
      <pc:sldChg chg="modSp">
        <pc:chgData name="Gandre, Paritosh" userId="S::pgandre@kent.edu::1148e56b-cef9-4c2d-8f2a-9753ea91e021" providerId="AD" clId="Web-{7CD40E0D-E931-2249-9147-221A101B8E82}" dt="2025-04-26T20:00:02.983" v="16"/>
        <pc:sldMkLst>
          <pc:docMk/>
          <pc:sldMk cId="2761591660" sldId="290"/>
        </pc:sldMkLst>
        <pc:spChg chg="mod">
          <ac:chgData name="Gandre, Paritosh" userId="S::pgandre@kent.edu::1148e56b-cef9-4c2d-8f2a-9753ea91e021" providerId="AD" clId="Web-{7CD40E0D-E931-2249-9147-221A101B8E82}" dt="2025-04-26T20:00:02.983" v="16"/>
          <ac:spMkLst>
            <pc:docMk/>
            <pc:sldMk cId="2761591660" sldId="290"/>
            <ac:spMk id="21211" creationId="{A792F255-F908-8CEA-EECF-96469BE67CD4}"/>
          </ac:spMkLst>
        </pc:spChg>
      </pc:sldChg>
      <pc:sldChg chg="del">
        <pc:chgData name="Gandre, Paritosh" userId="S::pgandre@kent.edu::1148e56b-cef9-4c2d-8f2a-9753ea91e021" providerId="AD" clId="Web-{7CD40E0D-E931-2249-9147-221A101B8E82}" dt="2025-04-26T19:59:15.653" v="3"/>
        <pc:sldMkLst>
          <pc:docMk/>
          <pc:sldMk cId="3045701009" sldId="295"/>
        </pc:sldMkLst>
      </pc:sldChg>
      <pc:sldChg chg="del">
        <pc:chgData name="Gandre, Paritosh" userId="S::pgandre@kent.edu::1148e56b-cef9-4c2d-8f2a-9753ea91e021" providerId="AD" clId="Web-{7CD40E0D-E931-2249-9147-221A101B8E82}" dt="2025-04-26T20:00:29.233" v="20"/>
        <pc:sldMkLst>
          <pc:docMk/>
          <pc:sldMk cId="2472284294" sldId="297"/>
        </pc:sldMkLst>
      </pc:sldChg>
      <pc:sldChg chg="modSp">
        <pc:chgData name="Gandre, Paritosh" userId="S::pgandre@kent.edu::1148e56b-cef9-4c2d-8f2a-9753ea91e021" providerId="AD" clId="Web-{7CD40E0D-E931-2249-9147-221A101B8E82}" dt="2025-04-26T19:59:38.544" v="13" actId="1076"/>
        <pc:sldMkLst>
          <pc:docMk/>
          <pc:sldMk cId="217052507" sldId="315"/>
        </pc:sldMkLst>
        <pc:spChg chg="mod">
          <ac:chgData name="Gandre, Paritosh" userId="S::pgandre@kent.edu::1148e56b-cef9-4c2d-8f2a-9753ea91e021" providerId="AD" clId="Web-{7CD40E0D-E931-2249-9147-221A101B8E82}" dt="2025-04-26T19:59:38.544" v="13" actId="1076"/>
          <ac:spMkLst>
            <pc:docMk/>
            <pc:sldMk cId="217052507" sldId="315"/>
            <ac:spMk id="2" creationId="{6DA88A62-FCD4-4281-8618-C92F32A0DA06}"/>
          </ac:spMkLst>
        </pc:spChg>
      </pc:sldChg>
      <pc:sldChg chg="modSp">
        <pc:chgData name="Gandre, Paritosh" userId="S::pgandre@kent.edu::1148e56b-cef9-4c2d-8f2a-9753ea91e021" providerId="AD" clId="Web-{7CD40E0D-E931-2249-9147-221A101B8E82}" dt="2025-04-26T19:36:17.771" v="2" actId="14100"/>
        <pc:sldMkLst>
          <pc:docMk/>
          <pc:sldMk cId="2511684538" sldId="332"/>
        </pc:sldMkLst>
        <pc:picChg chg="mod">
          <ac:chgData name="Gandre, Paritosh" userId="S::pgandre@kent.edu::1148e56b-cef9-4c2d-8f2a-9753ea91e021" providerId="AD" clId="Web-{7CD40E0D-E931-2249-9147-221A101B8E82}" dt="2025-04-26T19:36:17.771" v="2" actId="14100"/>
          <ac:picMkLst>
            <pc:docMk/>
            <pc:sldMk cId="2511684538" sldId="332"/>
            <ac:picMk id="5" creationId="{673B0B6E-8948-AAEA-7908-D6344FAE8B75}"/>
          </ac:picMkLst>
        </pc:picChg>
      </pc:sldChg>
      <pc:sldChg chg="del">
        <pc:chgData name="Gandre, Paritosh" userId="S::pgandre@kent.edu::1148e56b-cef9-4c2d-8f2a-9753ea91e021" providerId="AD" clId="Web-{7CD40E0D-E931-2249-9147-221A101B8E82}" dt="2025-04-26T20:00:34.062" v="22"/>
        <pc:sldMkLst>
          <pc:docMk/>
          <pc:sldMk cId="1689417682" sldId="333"/>
        </pc:sldMkLst>
      </pc:sldChg>
      <pc:sldChg chg="del">
        <pc:chgData name="Gandre, Paritosh" userId="S::pgandre@kent.edu::1148e56b-cef9-4c2d-8f2a-9753ea91e021" providerId="AD" clId="Web-{7CD40E0D-E931-2249-9147-221A101B8E82}" dt="2025-04-26T20:00:33.015" v="21"/>
        <pc:sldMkLst>
          <pc:docMk/>
          <pc:sldMk cId="4191069206" sldId="334"/>
        </pc:sldMkLst>
      </pc:sldChg>
      <pc:sldChg chg="del">
        <pc:chgData name="Gandre, Paritosh" userId="S::pgandre@kent.edu::1148e56b-cef9-4c2d-8f2a-9753ea91e021" providerId="AD" clId="Web-{7CD40E0D-E931-2249-9147-221A101B8E82}" dt="2025-04-26T20:00:34.983" v="23"/>
        <pc:sldMkLst>
          <pc:docMk/>
          <pc:sldMk cId="3344332313" sldId="335"/>
        </pc:sldMkLst>
      </pc:sldChg>
      <pc:sldChg chg="del">
        <pc:chgData name="Gandre, Paritosh" userId="S::pgandre@kent.edu::1148e56b-cef9-4c2d-8f2a-9753ea91e021" providerId="AD" clId="Web-{7CD40E0D-E931-2249-9147-221A101B8E82}" dt="2025-04-26T20:00:54.593" v="26"/>
        <pc:sldMkLst>
          <pc:docMk/>
          <pc:sldMk cId="2118587193" sldId="336"/>
        </pc:sldMkLst>
      </pc:sldChg>
    </pc:docChg>
  </pc:docChgLst>
  <pc:docChgLst>
    <pc:chgData name="Patel, Deep" userId="S::dpate117@kent.edu::ed6220bb-8f4c-4e24-8fcc-22d727fba1df" providerId="AD" clId="Web-{8154F4A5-EE6E-6167-5006-74C4439E3822}"/>
    <pc:docChg chg="modSld">
      <pc:chgData name="Patel, Deep" userId="S::dpate117@kent.edu::ed6220bb-8f4c-4e24-8fcc-22d727fba1df" providerId="AD" clId="Web-{8154F4A5-EE6E-6167-5006-74C4439E3822}" dt="2025-04-29T15:43:44.380" v="1" actId="20577"/>
      <pc:docMkLst>
        <pc:docMk/>
      </pc:docMkLst>
      <pc:sldChg chg="modSp">
        <pc:chgData name="Patel, Deep" userId="S::dpate117@kent.edu::ed6220bb-8f4c-4e24-8fcc-22d727fba1df" providerId="AD" clId="Web-{8154F4A5-EE6E-6167-5006-74C4439E3822}" dt="2025-04-29T15:43:44.380" v="1" actId="20577"/>
        <pc:sldMkLst>
          <pc:docMk/>
          <pc:sldMk cId="20520333" sldId="346"/>
        </pc:sldMkLst>
        <pc:spChg chg="mod">
          <ac:chgData name="Patel, Deep" userId="S::dpate117@kent.edu::ed6220bb-8f4c-4e24-8fcc-22d727fba1df" providerId="AD" clId="Web-{8154F4A5-EE6E-6167-5006-74C4439E3822}" dt="2025-04-29T15:43:44.380" v="1" actId="20577"/>
          <ac:spMkLst>
            <pc:docMk/>
            <pc:sldMk cId="20520333" sldId="346"/>
            <ac:spMk id="3" creationId="{EBB8FE33-F6E5-DA57-202D-C3EBF874C0BB}"/>
          </ac:spMkLst>
        </pc:spChg>
      </pc:sldChg>
    </pc:docChg>
  </pc:docChgLst>
  <pc:docChgLst>
    <pc:chgData name="Gandre, Paritosh" userId="S::pgandre@kent.edu::1148e56b-cef9-4c2d-8f2a-9753ea91e021" providerId="AD" clId="Web-{0D0B6C69-473C-3126-0177-72136CD0A74E}"/>
    <pc:docChg chg="delSld modSld">
      <pc:chgData name="Gandre, Paritosh" userId="S::pgandre@kent.edu::1148e56b-cef9-4c2d-8f2a-9753ea91e021" providerId="AD" clId="Web-{0D0B6C69-473C-3126-0177-72136CD0A74E}" dt="2025-04-22T15:45:46.803" v="153"/>
      <pc:docMkLst>
        <pc:docMk/>
      </pc:docMkLst>
      <pc:sldChg chg="modSp">
        <pc:chgData name="Gandre, Paritosh" userId="S::pgandre@kent.edu::1148e56b-cef9-4c2d-8f2a-9753ea91e021" providerId="AD" clId="Web-{0D0B6C69-473C-3126-0177-72136CD0A74E}" dt="2025-04-22T15:12:59.407" v="126" actId="1076"/>
        <pc:sldMkLst>
          <pc:docMk/>
          <pc:sldMk cId="0" sldId="265"/>
        </pc:sldMkLst>
      </pc:sldChg>
      <pc:sldChg chg="modSp">
        <pc:chgData name="Gandre, Paritosh" userId="S::pgandre@kent.edu::1148e56b-cef9-4c2d-8f2a-9753ea91e021" providerId="AD" clId="Web-{0D0B6C69-473C-3126-0177-72136CD0A74E}" dt="2025-04-22T15:05:23.048" v="70" actId="20577"/>
        <pc:sldMkLst>
          <pc:docMk/>
          <pc:sldMk cId="1000501156" sldId="288"/>
        </pc:sldMkLst>
        <pc:spChg chg="mod">
          <ac:chgData name="Gandre, Paritosh" userId="S::pgandre@kent.edu::1148e56b-cef9-4c2d-8f2a-9753ea91e021" providerId="AD" clId="Web-{0D0B6C69-473C-3126-0177-72136CD0A74E}" dt="2025-04-22T15:05:23.048" v="70" actId="20577"/>
          <ac:spMkLst>
            <pc:docMk/>
            <pc:sldMk cId="1000501156" sldId="288"/>
            <ac:spMk id="21211" creationId="{C7069F00-1ED1-429D-00C5-9A67A4B8C167}"/>
          </ac:spMkLst>
        </pc:spChg>
        <pc:spChg chg="mod">
          <ac:chgData name="Gandre, Paritosh" userId="S::pgandre@kent.edu::1148e56b-cef9-4c2d-8f2a-9753ea91e021" providerId="AD" clId="Web-{0D0B6C69-473C-3126-0177-72136CD0A74E}" dt="2025-04-22T15:04:48.562" v="66" actId="20577"/>
          <ac:spMkLst>
            <pc:docMk/>
            <pc:sldMk cId="1000501156" sldId="288"/>
            <ac:spMk id="21212" creationId="{2E5CBDDF-B912-5C08-5373-80558B275A23}"/>
          </ac:spMkLst>
        </pc:spChg>
      </pc:sldChg>
      <pc:sldChg chg="modSp">
        <pc:chgData name="Gandre, Paritosh" userId="S::pgandre@kent.edu::1148e56b-cef9-4c2d-8f2a-9753ea91e021" providerId="AD" clId="Web-{0D0B6C69-473C-3126-0177-72136CD0A74E}" dt="2025-04-22T15:33:49.903" v="132" actId="1076"/>
        <pc:sldMkLst>
          <pc:docMk/>
          <pc:sldMk cId="817104647" sldId="291"/>
        </pc:sldMkLst>
        <pc:spChg chg="mod">
          <ac:chgData name="Gandre, Paritosh" userId="S::pgandre@kent.edu::1148e56b-cef9-4c2d-8f2a-9753ea91e021" providerId="AD" clId="Web-{0D0B6C69-473C-3126-0177-72136CD0A74E}" dt="2025-04-22T15:33:49.903" v="132" actId="1076"/>
          <ac:spMkLst>
            <pc:docMk/>
            <pc:sldMk cId="817104647" sldId="291"/>
            <ac:spMk id="21212" creationId="{E7278F5A-D8B4-21C4-6700-A0AC5E7BFF22}"/>
          </ac:spMkLst>
        </pc:spChg>
      </pc:sldChg>
      <pc:sldChg chg="modSp">
        <pc:chgData name="Gandre, Paritosh" userId="S::pgandre@kent.edu::1148e56b-cef9-4c2d-8f2a-9753ea91e021" providerId="AD" clId="Web-{0D0B6C69-473C-3126-0177-72136CD0A74E}" dt="2025-04-22T15:41:36.435" v="146" actId="1076"/>
        <pc:sldMkLst>
          <pc:docMk/>
          <pc:sldMk cId="3045701009" sldId="295"/>
        </pc:sldMkLst>
      </pc:sldChg>
      <pc:sldChg chg="modSp">
        <pc:chgData name="Gandre, Paritosh" userId="S::pgandre@kent.edu::1148e56b-cef9-4c2d-8f2a-9753ea91e021" providerId="AD" clId="Web-{0D0B6C69-473C-3126-0177-72136CD0A74E}" dt="2025-04-22T15:41:22.075" v="144" actId="1076"/>
        <pc:sldMkLst>
          <pc:docMk/>
          <pc:sldMk cId="2472284294" sldId="297"/>
        </pc:sldMkLst>
      </pc:sldChg>
      <pc:sldChg chg="modSp">
        <pc:chgData name="Gandre, Paritosh" userId="S::pgandre@kent.edu::1148e56b-cef9-4c2d-8f2a-9753ea91e021" providerId="AD" clId="Web-{0D0B6C69-473C-3126-0177-72136CD0A74E}" dt="2025-04-22T15:11:04.138" v="107" actId="1076"/>
        <pc:sldMkLst>
          <pc:docMk/>
          <pc:sldMk cId="1953216844" sldId="309"/>
        </pc:sldMkLst>
        <pc:spChg chg="mod">
          <ac:chgData name="Gandre, Paritosh" userId="S::pgandre@kent.edu::1148e56b-cef9-4c2d-8f2a-9753ea91e021" providerId="AD" clId="Web-{0D0B6C69-473C-3126-0177-72136CD0A74E}" dt="2025-04-22T15:11:04.138" v="107" actId="1076"/>
          <ac:spMkLst>
            <pc:docMk/>
            <pc:sldMk cId="1953216844" sldId="309"/>
            <ac:spMk id="2" creationId="{EC39DFC3-5F08-41F6-9F41-539C593A2629}"/>
          </ac:spMkLst>
        </pc:spChg>
        <pc:spChg chg="mod">
          <ac:chgData name="Gandre, Paritosh" userId="S::pgandre@kent.edu::1148e56b-cef9-4c2d-8f2a-9753ea91e021" providerId="AD" clId="Web-{0D0B6C69-473C-3126-0177-72136CD0A74E}" dt="2025-04-22T15:11:02.325" v="106" actId="1076"/>
          <ac:spMkLst>
            <pc:docMk/>
            <pc:sldMk cId="1953216844" sldId="309"/>
            <ac:spMk id="3" creationId="{5240EA7B-D47A-44CC-BBDD-3F240F4447EA}"/>
          </ac:spMkLst>
        </pc:spChg>
      </pc:sldChg>
      <pc:sldChg chg="modSp">
        <pc:chgData name="Gandre, Paritosh" userId="S::pgandre@kent.edu::1148e56b-cef9-4c2d-8f2a-9753ea91e021" providerId="AD" clId="Web-{0D0B6C69-473C-3126-0177-72136CD0A74E}" dt="2025-04-22T15:42:37.984" v="151" actId="14100"/>
        <pc:sldMkLst>
          <pc:docMk/>
          <pc:sldMk cId="485763523" sldId="313"/>
        </pc:sldMkLst>
        <pc:spChg chg="mod">
          <ac:chgData name="Gandre, Paritosh" userId="S::pgandre@kent.edu::1148e56b-cef9-4c2d-8f2a-9753ea91e021" providerId="AD" clId="Web-{0D0B6C69-473C-3126-0177-72136CD0A74E}" dt="2025-04-22T15:42:31.968" v="150" actId="14100"/>
          <ac:spMkLst>
            <pc:docMk/>
            <pc:sldMk cId="485763523" sldId="313"/>
            <ac:spMk id="2" creationId="{325507CA-7A7A-4676-8957-01B6B24850CB}"/>
          </ac:spMkLst>
        </pc:spChg>
        <pc:spChg chg="mod">
          <ac:chgData name="Gandre, Paritosh" userId="S::pgandre@kent.edu::1148e56b-cef9-4c2d-8f2a-9753ea91e021" providerId="AD" clId="Web-{0D0B6C69-473C-3126-0177-72136CD0A74E}" dt="2025-04-22T15:42:37.984" v="151" actId="14100"/>
          <ac:spMkLst>
            <pc:docMk/>
            <pc:sldMk cId="485763523" sldId="313"/>
            <ac:spMk id="3" creationId="{C799BFC6-1183-478D-9AF3-480466218142}"/>
          </ac:spMkLst>
        </pc:spChg>
      </pc:sldChg>
      <pc:sldChg chg="modSp">
        <pc:chgData name="Gandre, Paritosh" userId="S::pgandre@kent.edu::1148e56b-cef9-4c2d-8f2a-9753ea91e021" providerId="AD" clId="Web-{0D0B6C69-473C-3126-0177-72136CD0A74E}" dt="2025-04-22T15:03:42.779" v="52" actId="14100"/>
        <pc:sldMkLst>
          <pc:docMk/>
          <pc:sldMk cId="112056764" sldId="319"/>
        </pc:sldMkLst>
        <pc:spChg chg="mod">
          <ac:chgData name="Gandre, Paritosh" userId="S::pgandre@kent.edu::1148e56b-cef9-4c2d-8f2a-9753ea91e021" providerId="AD" clId="Web-{0D0B6C69-473C-3126-0177-72136CD0A74E}" dt="2025-04-22T15:03:42.779" v="52" actId="14100"/>
          <ac:spMkLst>
            <pc:docMk/>
            <pc:sldMk cId="112056764" sldId="319"/>
            <ac:spMk id="2" creationId="{6B1AC2AF-7E4B-49E8-867D-9CC88F551E72}"/>
          </ac:spMkLst>
        </pc:spChg>
      </pc:sldChg>
      <pc:sldChg chg="modSp">
        <pc:chgData name="Gandre, Paritosh" userId="S::pgandre@kent.edu::1148e56b-cef9-4c2d-8f2a-9753ea91e021" providerId="AD" clId="Web-{0D0B6C69-473C-3126-0177-72136CD0A74E}" dt="2025-04-22T15:16:23.617" v="127" actId="20577"/>
        <pc:sldMkLst>
          <pc:docMk/>
          <pc:sldMk cId="2597097480" sldId="321"/>
        </pc:sldMkLst>
        <pc:spChg chg="mod">
          <ac:chgData name="Gandre, Paritosh" userId="S::pgandre@kent.edu::1148e56b-cef9-4c2d-8f2a-9753ea91e021" providerId="AD" clId="Web-{0D0B6C69-473C-3126-0177-72136CD0A74E}" dt="2025-04-22T15:16:23.617" v="127" actId="20577"/>
          <ac:spMkLst>
            <pc:docMk/>
            <pc:sldMk cId="2597097480" sldId="321"/>
            <ac:spMk id="3" creationId="{215EC82D-8B20-4235-ABBB-6BBC91FC24F2}"/>
          </ac:spMkLst>
        </pc:spChg>
      </pc:sldChg>
      <pc:sldChg chg="modSp">
        <pc:chgData name="Gandre, Paritosh" userId="S::pgandre@kent.edu::1148e56b-cef9-4c2d-8f2a-9753ea91e021" providerId="AD" clId="Web-{0D0B6C69-473C-3126-0177-72136CD0A74E}" dt="2025-04-22T15:02:51.761" v="49" actId="1076"/>
        <pc:sldMkLst>
          <pc:docMk/>
          <pc:sldMk cId="2376359162" sldId="322"/>
        </pc:sldMkLst>
        <pc:spChg chg="mod">
          <ac:chgData name="Gandre, Paritosh" userId="S::pgandre@kent.edu::1148e56b-cef9-4c2d-8f2a-9753ea91e021" providerId="AD" clId="Web-{0D0B6C69-473C-3126-0177-72136CD0A74E}" dt="2025-04-22T15:02:48.683" v="48" actId="1076"/>
          <ac:spMkLst>
            <pc:docMk/>
            <pc:sldMk cId="2376359162" sldId="322"/>
            <ac:spMk id="2" creationId="{2F7B783B-4035-4826-8F61-16042E343B48}"/>
          </ac:spMkLst>
        </pc:spChg>
        <pc:spChg chg="mod">
          <ac:chgData name="Gandre, Paritosh" userId="S::pgandre@kent.edu::1148e56b-cef9-4c2d-8f2a-9753ea91e021" providerId="AD" clId="Web-{0D0B6C69-473C-3126-0177-72136CD0A74E}" dt="2025-04-22T15:02:51.761" v="49" actId="1076"/>
          <ac:spMkLst>
            <pc:docMk/>
            <pc:sldMk cId="2376359162" sldId="322"/>
            <ac:spMk id="3" creationId="{6D7FDD98-A9D5-4523-A17F-CBACB4512735}"/>
          </ac:spMkLst>
        </pc:spChg>
      </pc:sldChg>
      <pc:sldChg chg="modSp">
        <pc:chgData name="Gandre, Paritosh" userId="S::pgandre@kent.edu::1148e56b-cef9-4c2d-8f2a-9753ea91e021" providerId="AD" clId="Web-{0D0B6C69-473C-3126-0177-72136CD0A74E}" dt="2025-04-22T15:33:10.917" v="131" actId="20577"/>
        <pc:sldMkLst>
          <pc:docMk/>
          <pc:sldMk cId="217096550" sldId="326"/>
        </pc:sldMkLst>
        <pc:spChg chg="mod">
          <ac:chgData name="Gandre, Paritosh" userId="S::pgandre@kent.edu::1148e56b-cef9-4c2d-8f2a-9753ea91e021" providerId="AD" clId="Web-{0D0B6C69-473C-3126-0177-72136CD0A74E}" dt="2025-04-22T15:33:10.917" v="131" actId="20577"/>
          <ac:spMkLst>
            <pc:docMk/>
            <pc:sldMk cId="217096550" sldId="326"/>
            <ac:spMk id="3" creationId="{4153B313-7488-52B6-7179-E6C72A3F403C}"/>
          </ac:spMkLst>
        </pc:spChg>
      </pc:sldChg>
      <pc:sldChg chg="modSp">
        <pc:chgData name="Gandre, Paritosh" userId="S::pgandre@kent.edu::1148e56b-cef9-4c2d-8f2a-9753ea91e021" providerId="AD" clId="Web-{0D0B6C69-473C-3126-0177-72136CD0A74E}" dt="2025-04-22T15:26:31.357" v="129" actId="20577"/>
        <pc:sldMkLst>
          <pc:docMk/>
          <pc:sldMk cId="2195323347" sldId="329"/>
        </pc:sldMkLst>
      </pc:sldChg>
      <pc:sldChg chg="modSp">
        <pc:chgData name="Gandre, Paritosh" userId="S::pgandre@kent.edu::1148e56b-cef9-4c2d-8f2a-9753ea91e021" providerId="AD" clId="Web-{0D0B6C69-473C-3126-0177-72136CD0A74E}" dt="2025-04-22T15:03:31.169" v="51" actId="20577"/>
        <pc:sldMkLst>
          <pc:docMk/>
          <pc:sldMk cId="2121230900" sldId="330"/>
        </pc:sldMkLst>
        <pc:spChg chg="mod">
          <ac:chgData name="Gandre, Paritosh" userId="S::pgandre@kent.edu::1148e56b-cef9-4c2d-8f2a-9753ea91e021" providerId="AD" clId="Web-{0D0B6C69-473C-3126-0177-72136CD0A74E}" dt="2025-04-22T15:03:17.512" v="50" actId="1076"/>
          <ac:spMkLst>
            <pc:docMk/>
            <pc:sldMk cId="2121230900" sldId="330"/>
            <ac:spMk id="5" creationId="{6BEC35A2-5A76-C7C5-D946-24796941FB0A}"/>
          </ac:spMkLst>
        </pc:spChg>
        <pc:spChg chg="mod">
          <ac:chgData name="Gandre, Paritosh" userId="S::pgandre@kent.edu::1148e56b-cef9-4c2d-8f2a-9753ea91e021" providerId="AD" clId="Web-{0D0B6C69-473C-3126-0177-72136CD0A74E}" dt="2025-04-22T15:03:31.169" v="51" actId="20577"/>
          <ac:spMkLst>
            <pc:docMk/>
            <pc:sldMk cId="2121230900" sldId="330"/>
            <ac:spMk id="6" creationId="{48BD92E7-CDF8-F9B1-AC7B-48605C1C6173}"/>
          </ac:spMkLst>
        </pc:spChg>
      </pc:sldChg>
      <pc:sldChg chg="modSp">
        <pc:chgData name="Gandre, Paritosh" userId="S::pgandre@kent.edu::1148e56b-cef9-4c2d-8f2a-9753ea91e021" providerId="AD" clId="Web-{0D0B6C69-473C-3126-0177-72136CD0A74E}" dt="2025-04-22T15:40:40.542" v="140" actId="1076"/>
        <pc:sldMkLst>
          <pc:docMk/>
          <pc:sldMk cId="1689417682" sldId="333"/>
        </pc:sldMkLst>
      </pc:sldChg>
      <pc:sldChg chg="modSp">
        <pc:chgData name="Gandre, Paritosh" userId="S::pgandre@kent.edu::1148e56b-cef9-4c2d-8f2a-9753ea91e021" providerId="AD" clId="Web-{0D0B6C69-473C-3126-0177-72136CD0A74E}" dt="2025-04-22T15:40:50.199" v="142" actId="1076"/>
        <pc:sldMkLst>
          <pc:docMk/>
          <pc:sldMk cId="4191069206" sldId="334"/>
        </pc:sldMkLst>
      </pc:sldChg>
      <pc:sldChg chg="modSp">
        <pc:chgData name="Gandre, Paritosh" userId="S::pgandre@kent.edu::1148e56b-cef9-4c2d-8f2a-9753ea91e021" providerId="AD" clId="Web-{0D0B6C69-473C-3126-0177-72136CD0A74E}" dt="2025-04-22T15:40:17.010" v="135" actId="1076"/>
        <pc:sldMkLst>
          <pc:docMk/>
          <pc:sldMk cId="3344332313" sldId="335"/>
        </pc:sldMkLst>
      </pc:sldChg>
      <pc:sldChg chg="delSp del">
        <pc:chgData name="Gandre, Paritosh" userId="S::pgandre@kent.edu::1148e56b-cef9-4c2d-8f2a-9753ea91e021" providerId="AD" clId="Web-{0D0B6C69-473C-3126-0177-72136CD0A74E}" dt="2025-04-22T15:45:46.803" v="153"/>
        <pc:sldMkLst>
          <pc:docMk/>
          <pc:sldMk cId="2302910104" sldId="336"/>
        </pc:sldMkLst>
      </pc:sldChg>
    </pc:docChg>
  </pc:docChgLst>
  <pc:docChgLst>
    <pc:chgData name="Kheni, Yash" userId="S::ykheni@kent.edu::ae3bbbc9-eb41-430e-a801-892d9240eb76" providerId="AD" clId="Web-{FC93E334-B175-D14B-8327-D4D39CD09F55}"/>
    <pc:docChg chg="delSld modSld">
      <pc:chgData name="Kheni, Yash" userId="S::ykheni@kent.edu::ae3bbbc9-eb41-430e-a801-892d9240eb76" providerId="AD" clId="Web-{FC93E334-B175-D14B-8327-D4D39CD09F55}" dt="2025-04-29T14:32:34.674" v="180" actId="20577"/>
      <pc:docMkLst>
        <pc:docMk/>
      </pc:docMkLst>
      <pc:sldChg chg="modSp">
        <pc:chgData name="Kheni, Yash" userId="S::ykheni@kent.edu::ae3bbbc9-eb41-430e-a801-892d9240eb76" providerId="AD" clId="Web-{FC93E334-B175-D14B-8327-D4D39CD09F55}" dt="2025-04-29T08:48:57.141" v="6" actId="20577"/>
        <pc:sldMkLst>
          <pc:docMk/>
          <pc:sldMk cId="4232967869" sldId="341"/>
        </pc:sldMkLst>
        <pc:spChg chg="mod">
          <ac:chgData name="Kheni, Yash" userId="S::ykheni@kent.edu::ae3bbbc9-eb41-430e-a801-892d9240eb76" providerId="AD" clId="Web-{FC93E334-B175-D14B-8327-D4D39CD09F55}" dt="2025-04-29T08:48:57.141" v="6" actId="20577"/>
          <ac:spMkLst>
            <pc:docMk/>
            <pc:sldMk cId="4232967869" sldId="341"/>
            <ac:spMk id="3" creationId="{7371E36C-78CA-E09A-7E8D-5B449610D4C7}"/>
          </ac:spMkLst>
        </pc:spChg>
      </pc:sldChg>
      <pc:sldChg chg="modSp">
        <pc:chgData name="Kheni, Yash" userId="S::ykheni@kent.edu::ae3bbbc9-eb41-430e-a801-892d9240eb76" providerId="AD" clId="Web-{FC93E334-B175-D14B-8327-D4D39CD09F55}" dt="2025-04-29T08:58:09.098" v="34" actId="20577"/>
        <pc:sldMkLst>
          <pc:docMk/>
          <pc:sldMk cId="4046044833" sldId="342"/>
        </pc:sldMkLst>
        <pc:spChg chg="mod">
          <ac:chgData name="Kheni, Yash" userId="S::ykheni@kent.edu::ae3bbbc9-eb41-430e-a801-892d9240eb76" providerId="AD" clId="Web-{FC93E334-B175-D14B-8327-D4D39CD09F55}" dt="2025-04-29T08:58:09.098" v="34" actId="20577"/>
          <ac:spMkLst>
            <pc:docMk/>
            <pc:sldMk cId="4046044833" sldId="342"/>
            <ac:spMk id="3" creationId="{716D230F-9FAC-3B5F-A082-BF638E51650C}"/>
          </ac:spMkLst>
        </pc:spChg>
      </pc:sldChg>
      <pc:sldChg chg="del">
        <pc:chgData name="Kheni, Yash" userId="S::ykheni@kent.edu::ae3bbbc9-eb41-430e-a801-892d9240eb76" providerId="AD" clId="Web-{FC93E334-B175-D14B-8327-D4D39CD09F55}" dt="2025-04-29T14:07:58.465" v="35"/>
        <pc:sldMkLst>
          <pc:docMk/>
          <pc:sldMk cId="1482483163" sldId="343"/>
        </pc:sldMkLst>
      </pc:sldChg>
      <pc:sldChg chg="modSp">
        <pc:chgData name="Kheni, Yash" userId="S::ykheni@kent.edu::ae3bbbc9-eb41-430e-a801-892d9240eb76" providerId="AD" clId="Web-{FC93E334-B175-D14B-8327-D4D39CD09F55}" dt="2025-04-29T14:21:07.704" v="150" actId="20577"/>
        <pc:sldMkLst>
          <pc:docMk/>
          <pc:sldMk cId="843348562" sldId="344"/>
        </pc:sldMkLst>
        <pc:spChg chg="mod">
          <ac:chgData name="Kheni, Yash" userId="S::ykheni@kent.edu::ae3bbbc9-eb41-430e-a801-892d9240eb76" providerId="AD" clId="Web-{FC93E334-B175-D14B-8327-D4D39CD09F55}" dt="2025-04-29T14:21:07.704" v="150" actId="20577"/>
          <ac:spMkLst>
            <pc:docMk/>
            <pc:sldMk cId="843348562" sldId="344"/>
            <ac:spMk id="3" creationId="{0D13D09A-084F-A731-4BAF-7E2FF9636FE1}"/>
          </ac:spMkLst>
        </pc:spChg>
      </pc:sldChg>
      <pc:sldChg chg="modSp">
        <pc:chgData name="Kheni, Yash" userId="S::ykheni@kent.edu::ae3bbbc9-eb41-430e-a801-892d9240eb76" providerId="AD" clId="Web-{FC93E334-B175-D14B-8327-D4D39CD09F55}" dt="2025-04-29T14:32:34.674" v="180" actId="20577"/>
        <pc:sldMkLst>
          <pc:docMk/>
          <pc:sldMk cId="571004326" sldId="345"/>
        </pc:sldMkLst>
        <pc:spChg chg="mod">
          <ac:chgData name="Kheni, Yash" userId="S::ykheni@kent.edu::ae3bbbc9-eb41-430e-a801-892d9240eb76" providerId="AD" clId="Web-{FC93E334-B175-D14B-8327-D4D39CD09F55}" dt="2025-04-29T14:32:34.674" v="180" actId="20577"/>
          <ac:spMkLst>
            <pc:docMk/>
            <pc:sldMk cId="571004326" sldId="345"/>
            <ac:spMk id="3" creationId="{4701F207-BCAB-E7CA-3A68-29A734C62DA3}"/>
          </ac:spMkLst>
        </pc:spChg>
      </pc:sldChg>
    </pc:docChg>
  </pc:docChgLst>
  <pc:docChgLst>
    <pc:chgData name="Shaik, Farook Ahmed Ali" userId="S::fshaik2@kent.edu::445bda9a-593c-41f3-a24d-d894e995d964" providerId="AD" clId="Web-{999B7457-3092-1F53-9B8F-FD38DA58ECBC}"/>
    <pc:docChg chg="modSld sldOrd">
      <pc:chgData name="Shaik, Farook Ahmed Ali" userId="S::fshaik2@kent.edu::445bda9a-593c-41f3-a24d-d894e995d964" providerId="AD" clId="Web-{999B7457-3092-1F53-9B8F-FD38DA58ECBC}" dt="2025-04-29T15:40:52.482" v="861" actId="20577"/>
      <pc:docMkLst>
        <pc:docMk/>
      </pc:docMkLst>
      <pc:sldChg chg="addSp modSp ord">
        <pc:chgData name="Shaik, Farook Ahmed Ali" userId="S::fshaik2@kent.edu::445bda9a-593c-41f3-a24d-d894e995d964" providerId="AD" clId="Web-{999B7457-3092-1F53-9B8F-FD38DA58ECBC}" dt="2025-04-29T15:33:42.373" v="672"/>
        <pc:sldMkLst>
          <pc:docMk/>
          <pc:sldMk cId="942616860" sldId="339"/>
        </pc:sldMkLst>
        <pc:graphicFrameChg chg="add mod modGraphic">
          <ac:chgData name="Shaik, Farook Ahmed Ali" userId="S::fshaik2@kent.edu::445bda9a-593c-41f3-a24d-d894e995d964" providerId="AD" clId="Web-{999B7457-3092-1F53-9B8F-FD38DA58ECBC}" dt="2025-04-29T15:31:56.404" v="508" actId="1076"/>
          <ac:graphicFrameMkLst>
            <pc:docMk/>
            <pc:sldMk cId="942616860" sldId="339"/>
            <ac:graphicFrameMk id="7" creationId="{11B7F6BF-9997-0636-E65F-D8F076F22D23}"/>
          </ac:graphicFrameMkLst>
        </pc:graphicFrameChg>
        <pc:graphicFrameChg chg="add mod modGraphic">
          <ac:chgData name="Shaik, Farook Ahmed Ali" userId="S::fshaik2@kent.edu::445bda9a-593c-41f3-a24d-d894e995d964" providerId="AD" clId="Web-{999B7457-3092-1F53-9B8F-FD38DA58ECBC}" dt="2025-04-29T15:33:42.373" v="672"/>
          <ac:graphicFrameMkLst>
            <pc:docMk/>
            <pc:sldMk cId="942616860" sldId="339"/>
            <ac:graphicFrameMk id="8" creationId="{2C015C99-B1B4-123E-2253-FB97398E9274}"/>
          </ac:graphicFrameMkLst>
        </pc:graphicFrameChg>
      </pc:sldChg>
      <pc:sldChg chg="addSp delSp modSp ord">
        <pc:chgData name="Shaik, Farook Ahmed Ali" userId="S::fshaik2@kent.edu::445bda9a-593c-41f3-a24d-d894e995d964" providerId="AD" clId="Web-{999B7457-3092-1F53-9B8F-FD38DA58ECBC}" dt="2025-04-29T15:40:52.482" v="861" actId="20577"/>
        <pc:sldMkLst>
          <pc:docMk/>
          <pc:sldMk cId="637970564" sldId="352"/>
        </pc:sldMkLst>
        <pc:spChg chg="mod">
          <ac:chgData name="Shaik, Farook Ahmed Ali" userId="S::fshaik2@kent.edu::445bda9a-593c-41f3-a24d-d894e995d964" providerId="AD" clId="Web-{999B7457-3092-1F53-9B8F-FD38DA58ECBC}" dt="2025-04-29T15:05:55.704" v="258" actId="1076"/>
          <ac:spMkLst>
            <pc:docMk/>
            <pc:sldMk cId="637970564" sldId="352"/>
            <ac:spMk id="2" creationId="{EB800345-0827-C567-FB9F-EBAAC7B05B27}"/>
          </ac:spMkLst>
        </pc:spChg>
        <pc:spChg chg="mod">
          <ac:chgData name="Shaik, Farook Ahmed Ali" userId="S::fshaik2@kent.edu::445bda9a-593c-41f3-a24d-d894e995d964" providerId="AD" clId="Web-{999B7457-3092-1F53-9B8F-FD38DA58ECBC}" dt="2025-04-29T15:40:52.482" v="861" actId="20577"/>
          <ac:spMkLst>
            <pc:docMk/>
            <pc:sldMk cId="637970564" sldId="352"/>
            <ac:spMk id="3" creationId="{CFF3BC9C-5D63-21F6-9339-B0310F9CDD9C}"/>
          </ac:spMkLst>
        </pc:spChg>
        <pc:graphicFrameChg chg="add del mod modGraphic">
          <ac:chgData name="Shaik, Farook Ahmed Ali" userId="S::fshaik2@kent.edu::445bda9a-593c-41f3-a24d-d894e995d964" providerId="AD" clId="Web-{999B7457-3092-1F53-9B8F-FD38DA58ECBC}" dt="2025-04-29T15:39:33.746" v="856"/>
          <ac:graphicFrameMkLst>
            <pc:docMk/>
            <pc:sldMk cId="637970564" sldId="352"/>
            <ac:graphicFrameMk id="4" creationId="{99500491-26BA-6692-C4A2-85435CDA4C88}"/>
          </ac:graphicFrameMkLst>
        </pc:graphicFrameChg>
      </pc:sldChg>
      <pc:sldChg chg="addSp delSp modSp ord">
        <pc:chgData name="Shaik, Farook Ahmed Ali" userId="S::fshaik2@kent.edu::445bda9a-593c-41f3-a24d-d894e995d964" providerId="AD" clId="Web-{999B7457-3092-1F53-9B8F-FD38DA58ECBC}" dt="2025-04-29T15:39:07.323" v="835" actId="20577"/>
        <pc:sldMkLst>
          <pc:docMk/>
          <pc:sldMk cId="1973527365" sldId="353"/>
        </pc:sldMkLst>
        <pc:spChg chg="mod">
          <ac:chgData name="Shaik, Farook Ahmed Ali" userId="S::fshaik2@kent.edu::445bda9a-593c-41f3-a24d-d894e995d964" providerId="AD" clId="Web-{999B7457-3092-1F53-9B8F-FD38DA58ECBC}" dt="2025-04-29T15:38:00.075" v="802" actId="1076"/>
          <ac:spMkLst>
            <pc:docMk/>
            <pc:sldMk cId="1973527365" sldId="353"/>
            <ac:spMk id="2" creationId="{0B2F14D3-5BAC-9102-A81D-F353CF8E1734}"/>
          </ac:spMkLst>
        </pc:spChg>
        <pc:spChg chg="mod">
          <ac:chgData name="Shaik, Farook Ahmed Ali" userId="S::fshaik2@kent.edu::445bda9a-593c-41f3-a24d-d894e995d964" providerId="AD" clId="Web-{999B7457-3092-1F53-9B8F-FD38DA58ECBC}" dt="2025-04-29T15:39:07.323" v="835" actId="20577"/>
          <ac:spMkLst>
            <pc:docMk/>
            <pc:sldMk cId="1973527365" sldId="353"/>
            <ac:spMk id="3" creationId="{8DFB423E-5544-72F6-2C32-BD23F2C0C0C1}"/>
          </ac:spMkLst>
        </pc:spChg>
        <pc:graphicFrameChg chg="add del mod modGraphic">
          <ac:chgData name="Shaik, Farook Ahmed Ali" userId="S::fshaik2@kent.edu::445bda9a-593c-41f3-a24d-d894e995d964" providerId="AD" clId="Web-{999B7457-3092-1F53-9B8F-FD38DA58ECBC}" dt="2025-04-29T15:38:08.638" v="803"/>
          <ac:graphicFrameMkLst>
            <pc:docMk/>
            <pc:sldMk cId="1973527365" sldId="353"/>
            <ac:graphicFrameMk id="4" creationId="{A464A0C4-C830-83D1-8453-550CFACDDE3C}"/>
          </ac:graphicFrameMkLst>
        </pc:graphicFrameChg>
        <pc:graphicFrameChg chg="add">
          <ac:chgData name="Shaik, Farook Ahmed Ali" userId="S::fshaik2@kent.edu::445bda9a-593c-41f3-a24d-d894e995d964" providerId="AD" clId="Web-{999B7457-3092-1F53-9B8F-FD38DA58ECBC}" dt="2025-04-29T15:38:41.729" v="807"/>
          <ac:graphicFrameMkLst>
            <pc:docMk/>
            <pc:sldMk cId="1973527365" sldId="353"/>
            <ac:graphicFrameMk id="5" creationId="{A464A0C4-C830-83D1-8453-550CFACDDE3C}"/>
          </ac:graphicFrameMkLst>
        </pc:graphicFrameChg>
      </pc:sldChg>
      <pc:sldChg chg="ord">
        <pc:chgData name="Shaik, Farook Ahmed Ali" userId="S::fshaik2@kent.edu::445bda9a-593c-41f3-a24d-d894e995d964" providerId="AD" clId="Web-{999B7457-3092-1F53-9B8F-FD38DA58ECBC}" dt="2025-04-29T14:31:59.661" v="11"/>
        <pc:sldMkLst>
          <pc:docMk/>
          <pc:sldMk cId="1853278217" sldId="355"/>
        </pc:sldMkLst>
      </pc:sldChg>
      <pc:sldChg chg="addSp delSp modSp ord">
        <pc:chgData name="Shaik, Farook Ahmed Ali" userId="S::fshaik2@kent.edu::445bda9a-593c-41f3-a24d-d894e995d964" providerId="AD" clId="Web-{999B7457-3092-1F53-9B8F-FD38DA58ECBC}" dt="2025-04-29T15:37:41.091" v="800" actId="20577"/>
        <pc:sldMkLst>
          <pc:docMk/>
          <pc:sldMk cId="170875244" sldId="356"/>
        </pc:sldMkLst>
        <pc:spChg chg="mod">
          <ac:chgData name="Shaik, Farook Ahmed Ali" userId="S::fshaik2@kent.edu::445bda9a-593c-41f3-a24d-d894e995d964" providerId="AD" clId="Web-{999B7457-3092-1F53-9B8F-FD38DA58ECBC}" dt="2025-04-29T15:23:19.343" v="483" actId="1076"/>
          <ac:spMkLst>
            <pc:docMk/>
            <pc:sldMk cId="170875244" sldId="356"/>
            <ac:spMk id="2" creationId="{8E55867E-CBE2-2E53-62A0-C73FED6C0516}"/>
          </ac:spMkLst>
        </pc:spChg>
        <pc:spChg chg="mod">
          <ac:chgData name="Shaik, Farook Ahmed Ali" userId="S::fshaik2@kent.edu::445bda9a-593c-41f3-a24d-d894e995d964" providerId="AD" clId="Web-{999B7457-3092-1F53-9B8F-FD38DA58ECBC}" dt="2025-04-29T15:37:41.091" v="800" actId="20577"/>
          <ac:spMkLst>
            <pc:docMk/>
            <pc:sldMk cId="170875244" sldId="356"/>
            <ac:spMk id="3" creationId="{2F2A876F-20C0-5E04-1FCD-8BA66879E27D}"/>
          </ac:spMkLst>
        </pc:spChg>
        <pc:graphicFrameChg chg="add del mod modGraphic">
          <ac:chgData name="Shaik, Farook Ahmed Ali" userId="S::fshaik2@kent.edu::445bda9a-593c-41f3-a24d-d894e995d964" providerId="AD" clId="Web-{999B7457-3092-1F53-9B8F-FD38DA58ECBC}" dt="2025-04-29T15:37:19.122" v="783"/>
          <ac:graphicFrameMkLst>
            <pc:docMk/>
            <pc:sldMk cId="170875244" sldId="356"/>
            <ac:graphicFrameMk id="4" creationId="{FAB2D3FE-A015-EB55-99EF-481B1B978B83}"/>
          </ac:graphicFrameMkLst>
        </pc:graphicFrameChg>
        <pc:graphicFrameChg chg="mod">
          <ac:chgData name="Shaik, Farook Ahmed Ali" userId="S::fshaik2@kent.edu::445bda9a-593c-41f3-a24d-d894e995d964" providerId="AD" clId="Web-{999B7457-3092-1F53-9B8F-FD38DA58ECBC}" dt="2025-04-29T15:37:12.779" v="782"/>
          <ac:graphicFrameMkLst>
            <pc:docMk/>
            <pc:sldMk cId="170875244" sldId="356"/>
            <ac:graphicFrameMk id="6" creationId="{A464A0C4-C830-83D1-8453-550CFACDDE3C}"/>
          </ac:graphicFrameMkLst>
        </pc:graphicFrameChg>
      </pc:sldChg>
      <pc:sldChg chg="ord">
        <pc:chgData name="Shaik, Farook Ahmed Ali" userId="S::fshaik2@kent.edu::445bda9a-593c-41f3-a24d-d894e995d964" providerId="AD" clId="Web-{999B7457-3092-1F53-9B8F-FD38DA58ECBC}" dt="2025-04-29T14:29:22.724" v="4"/>
        <pc:sldMkLst>
          <pc:docMk/>
          <pc:sldMk cId="1839268230" sldId="357"/>
        </pc:sldMkLst>
      </pc:sldChg>
      <pc:sldChg chg="ord">
        <pc:chgData name="Shaik, Farook Ahmed Ali" userId="S::fshaik2@kent.edu::445bda9a-593c-41f3-a24d-d894e995d964" providerId="AD" clId="Web-{999B7457-3092-1F53-9B8F-FD38DA58ECBC}" dt="2025-04-29T14:29:48.333" v="5"/>
        <pc:sldMkLst>
          <pc:docMk/>
          <pc:sldMk cId="3289962718" sldId="358"/>
        </pc:sldMkLst>
      </pc:sldChg>
      <pc:sldChg chg="ord">
        <pc:chgData name="Shaik, Farook Ahmed Ali" userId="S::fshaik2@kent.edu::445bda9a-593c-41f3-a24d-d894e995d964" providerId="AD" clId="Web-{999B7457-3092-1F53-9B8F-FD38DA58ECBC}" dt="2025-04-29T14:30:12.130" v="6"/>
        <pc:sldMkLst>
          <pc:docMk/>
          <pc:sldMk cId="3948036611" sldId="359"/>
        </pc:sldMkLst>
      </pc:sldChg>
      <pc:sldChg chg="ord">
        <pc:chgData name="Shaik, Farook Ahmed Ali" userId="S::fshaik2@kent.edu::445bda9a-593c-41f3-a24d-d894e995d964" providerId="AD" clId="Web-{999B7457-3092-1F53-9B8F-FD38DA58ECBC}" dt="2025-04-29T14:30:58.598" v="8"/>
        <pc:sldMkLst>
          <pc:docMk/>
          <pc:sldMk cId="1609999317" sldId="360"/>
        </pc:sldMkLst>
      </pc:sldChg>
      <pc:sldChg chg="ord">
        <pc:chgData name="Shaik, Farook Ahmed Ali" userId="S::fshaik2@kent.edu::445bda9a-593c-41f3-a24d-d894e995d964" providerId="AD" clId="Web-{999B7457-3092-1F53-9B8F-FD38DA58ECBC}" dt="2025-04-29T14:30:31.536" v="7"/>
        <pc:sldMkLst>
          <pc:docMk/>
          <pc:sldMk cId="1343031927" sldId="361"/>
        </pc:sldMkLst>
      </pc:sldChg>
    </pc:docChg>
  </pc:docChgLst>
  <pc:docChgLst>
    <pc:chgData name="Shaik, Farook Ahmed Ali" userId="S::fshaik2@kent.edu::445bda9a-593c-41f3-a24d-d894e995d964" providerId="AD" clId="Web-{B1A08D06-AB2A-534C-FC60-2F7D3407C632}"/>
    <pc:docChg chg="addSld delSld modSld sldOrd">
      <pc:chgData name="Shaik, Farook Ahmed Ali" userId="S::fshaik2@kent.edu::445bda9a-593c-41f3-a24d-d894e995d964" providerId="AD" clId="Web-{B1A08D06-AB2A-534C-FC60-2F7D3407C632}" dt="2025-04-23T15:51:40.142" v="333" actId="14100"/>
      <pc:docMkLst>
        <pc:docMk/>
      </pc:docMkLst>
      <pc:sldChg chg="modSp">
        <pc:chgData name="Shaik, Farook Ahmed Ali" userId="S::fshaik2@kent.edu::445bda9a-593c-41f3-a24d-d894e995d964" providerId="AD" clId="Web-{B1A08D06-AB2A-534C-FC60-2F7D3407C632}" dt="2025-04-23T15:48:51.181" v="330" actId="14100"/>
        <pc:sldMkLst>
          <pc:docMk/>
          <pc:sldMk cId="1953216844" sldId="309"/>
        </pc:sldMkLst>
        <pc:spChg chg="mod">
          <ac:chgData name="Shaik, Farook Ahmed Ali" userId="S::fshaik2@kent.edu::445bda9a-593c-41f3-a24d-d894e995d964" providerId="AD" clId="Web-{B1A08D06-AB2A-534C-FC60-2F7D3407C632}" dt="2025-04-23T15:48:51.181" v="330" actId="14100"/>
          <ac:spMkLst>
            <pc:docMk/>
            <pc:sldMk cId="1953216844" sldId="309"/>
            <ac:spMk id="3" creationId="{5240EA7B-D47A-44CC-BBDD-3F240F4447EA}"/>
          </ac:spMkLst>
        </pc:spChg>
      </pc:sldChg>
      <pc:sldChg chg="modSp">
        <pc:chgData name="Shaik, Farook Ahmed Ali" userId="S::fshaik2@kent.edu::445bda9a-593c-41f3-a24d-d894e995d964" providerId="AD" clId="Web-{B1A08D06-AB2A-534C-FC60-2F7D3407C632}" dt="2025-04-23T15:36:04.878" v="96" actId="20577"/>
        <pc:sldMkLst>
          <pc:docMk/>
          <pc:sldMk cId="851863033" sldId="310"/>
        </pc:sldMkLst>
        <pc:spChg chg="mod">
          <ac:chgData name="Shaik, Farook Ahmed Ali" userId="S::fshaik2@kent.edu::445bda9a-593c-41f3-a24d-d894e995d964" providerId="AD" clId="Web-{B1A08D06-AB2A-534C-FC60-2F7D3407C632}" dt="2025-04-23T15:36:04.878" v="96" actId="20577"/>
          <ac:spMkLst>
            <pc:docMk/>
            <pc:sldMk cId="851863033" sldId="310"/>
            <ac:spMk id="3" creationId="{5B13329D-56F6-425B-AE30-777ADF6BBEFF}"/>
          </ac:spMkLst>
        </pc:spChg>
      </pc:sldChg>
      <pc:sldChg chg="modSp">
        <pc:chgData name="Shaik, Farook Ahmed Ali" userId="S::fshaik2@kent.edu::445bda9a-593c-41f3-a24d-d894e995d964" providerId="AD" clId="Web-{B1A08D06-AB2A-534C-FC60-2F7D3407C632}" dt="2025-04-23T15:28:04.120" v="1" actId="20577"/>
        <pc:sldMkLst>
          <pc:docMk/>
          <pc:sldMk cId="2376359162" sldId="322"/>
        </pc:sldMkLst>
        <pc:spChg chg="mod">
          <ac:chgData name="Shaik, Farook Ahmed Ali" userId="S::fshaik2@kent.edu::445bda9a-593c-41f3-a24d-d894e995d964" providerId="AD" clId="Web-{B1A08D06-AB2A-534C-FC60-2F7D3407C632}" dt="2025-04-23T15:28:04.120" v="1" actId="20577"/>
          <ac:spMkLst>
            <pc:docMk/>
            <pc:sldMk cId="2376359162" sldId="322"/>
            <ac:spMk id="3" creationId="{6D7FDD98-A9D5-4523-A17F-CBACB4512735}"/>
          </ac:spMkLst>
        </pc:spChg>
      </pc:sldChg>
      <pc:sldChg chg="modSp">
        <pc:chgData name="Shaik, Farook Ahmed Ali" userId="S::fshaik2@kent.edu::445bda9a-593c-41f3-a24d-d894e995d964" providerId="AD" clId="Web-{B1A08D06-AB2A-534C-FC60-2F7D3407C632}" dt="2025-04-23T15:31:45.428" v="24" actId="20577"/>
        <pc:sldMkLst>
          <pc:docMk/>
          <pc:sldMk cId="217096550" sldId="326"/>
        </pc:sldMkLst>
        <pc:spChg chg="mod">
          <ac:chgData name="Shaik, Farook Ahmed Ali" userId="S::fshaik2@kent.edu::445bda9a-593c-41f3-a24d-d894e995d964" providerId="AD" clId="Web-{B1A08D06-AB2A-534C-FC60-2F7D3407C632}" dt="2025-04-23T15:31:45.428" v="24" actId="20577"/>
          <ac:spMkLst>
            <pc:docMk/>
            <pc:sldMk cId="217096550" sldId="326"/>
            <ac:spMk id="3" creationId="{4153B313-7488-52B6-7179-E6C72A3F403C}"/>
          </ac:spMkLst>
        </pc:spChg>
      </pc:sldChg>
      <pc:sldChg chg="addSp delSp modSp del">
        <pc:chgData name="Shaik, Farook Ahmed Ali" userId="S::fshaik2@kent.edu::445bda9a-593c-41f3-a24d-d894e995d964" providerId="AD" clId="Web-{B1A08D06-AB2A-534C-FC60-2F7D3407C632}" dt="2025-04-23T15:45:30.390" v="262"/>
        <pc:sldMkLst>
          <pc:docMk/>
          <pc:sldMk cId="2195323347" sldId="329"/>
        </pc:sldMkLst>
      </pc:sldChg>
      <pc:sldChg chg="modSp del">
        <pc:chgData name="Shaik, Farook Ahmed Ali" userId="S::fshaik2@kent.edu::445bda9a-593c-41f3-a24d-d894e995d964" providerId="AD" clId="Web-{B1A08D06-AB2A-534C-FC60-2F7D3407C632}" dt="2025-04-23T15:45:22.202" v="261"/>
        <pc:sldMkLst>
          <pc:docMk/>
          <pc:sldMk cId="3573442803" sldId="337"/>
        </pc:sldMkLst>
      </pc:sldChg>
      <pc:sldChg chg="modSp new">
        <pc:chgData name="Shaik, Farook Ahmed Ali" userId="S::fshaik2@kent.edu::445bda9a-593c-41f3-a24d-d894e995d964" providerId="AD" clId="Web-{B1A08D06-AB2A-534C-FC60-2F7D3407C632}" dt="2025-04-23T15:51:40.142" v="333" actId="14100"/>
        <pc:sldMkLst>
          <pc:docMk/>
          <pc:sldMk cId="2686731097" sldId="338"/>
        </pc:sldMkLst>
        <pc:spChg chg="mod">
          <ac:chgData name="Shaik, Farook Ahmed Ali" userId="S::fshaik2@kent.edu::445bda9a-593c-41f3-a24d-d894e995d964" providerId="AD" clId="Web-{B1A08D06-AB2A-534C-FC60-2F7D3407C632}" dt="2025-04-23T15:51:40.142" v="333" actId="14100"/>
          <ac:spMkLst>
            <pc:docMk/>
            <pc:sldMk cId="2686731097" sldId="338"/>
            <ac:spMk id="2" creationId="{DDD8C88E-08CB-E75E-AFE5-092D427D016A}"/>
          </ac:spMkLst>
        </pc:spChg>
        <pc:spChg chg="mod">
          <ac:chgData name="Shaik, Farook Ahmed Ali" userId="S::fshaik2@kent.edu::445bda9a-593c-41f3-a24d-d894e995d964" providerId="AD" clId="Web-{B1A08D06-AB2A-534C-FC60-2F7D3407C632}" dt="2025-04-23T15:46:08.814" v="268" actId="14100"/>
          <ac:spMkLst>
            <pc:docMk/>
            <pc:sldMk cId="2686731097" sldId="338"/>
            <ac:spMk id="3" creationId="{D9AA91C7-13D5-202F-9DDB-0A7D7D317EF5}"/>
          </ac:spMkLst>
        </pc:spChg>
      </pc:sldChg>
      <pc:sldChg chg="addSp delSp modSp new ord">
        <pc:chgData name="Shaik, Farook Ahmed Ali" userId="S::fshaik2@kent.edu::445bda9a-593c-41f3-a24d-d894e995d964" providerId="AD" clId="Web-{B1A08D06-AB2A-534C-FC60-2F7D3407C632}" dt="2025-04-23T15:45:41.672" v="263"/>
        <pc:sldMkLst>
          <pc:docMk/>
          <pc:sldMk cId="942616860" sldId="339"/>
        </pc:sldMkLst>
        <pc:spChg chg="mod">
          <ac:chgData name="Shaik, Farook Ahmed Ali" userId="S::fshaik2@kent.edu::445bda9a-593c-41f3-a24d-d894e995d964" providerId="AD" clId="Web-{B1A08D06-AB2A-534C-FC60-2F7D3407C632}" dt="2025-04-23T15:43:00.554" v="193" actId="20577"/>
          <ac:spMkLst>
            <pc:docMk/>
            <pc:sldMk cId="942616860" sldId="339"/>
            <ac:spMk id="2" creationId="{9910FA68-B821-2E15-F689-0B04ABFE4BA5}"/>
          </ac:spMkLst>
        </pc:spChg>
        <pc:spChg chg="mod">
          <ac:chgData name="Shaik, Farook Ahmed Ali" userId="S::fshaik2@kent.edu::445bda9a-593c-41f3-a24d-d894e995d964" providerId="AD" clId="Web-{B1A08D06-AB2A-534C-FC60-2F7D3407C632}" dt="2025-04-23T15:42:28.209" v="189" actId="20577"/>
          <ac:spMkLst>
            <pc:docMk/>
            <pc:sldMk cId="942616860" sldId="339"/>
            <ac:spMk id="3" creationId="{4E445DA3-9883-AD3A-EFCD-E8BE1E764648}"/>
          </ac:spMkLst>
        </pc:spChg>
        <pc:spChg chg="mod">
          <ac:chgData name="Shaik, Farook Ahmed Ali" userId="S::fshaik2@kent.edu::445bda9a-593c-41f3-a24d-d894e995d964" providerId="AD" clId="Web-{B1A08D06-AB2A-534C-FC60-2F7D3407C632}" dt="2025-04-23T15:43:06.961" v="194" actId="14100"/>
          <ac:spMkLst>
            <pc:docMk/>
            <pc:sldMk cId="942616860" sldId="339"/>
            <ac:spMk id="4" creationId="{056CD2C8-C5E1-24CD-4451-C582A2617F58}"/>
          </ac:spMkLst>
        </pc:spChg>
        <pc:spChg chg="mod">
          <ac:chgData name="Shaik, Farook Ahmed Ali" userId="S::fshaik2@kent.edu::445bda9a-593c-41f3-a24d-d894e995d964" providerId="AD" clId="Web-{B1A08D06-AB2A-534C-FC60-2F7D3407C632}" dt="2025-04-23T15:42:15.771" v="187" actId="14100"/>
          <ac:spMkLst>
            <pc:docMk/>
            <pc:sldMk cId="942616860" sldId="339"/>
            <ac:spMk id="5" creationId="{2D9D5DA1-F6A1-9B23-5D9C-193A6850512A}"/>
          </ac:spMkLst>
        </pc:spChg>
        <pc:spChg chg="mod">
          <ac:chgData name="Shaik, Farook Ahmed Ali" userId="S::fshaik2@kent.edu::445bda9a-593c-41f3-a24d-d894e995d964" providerId="AD" clId="Web-{B1A08D06-AB2A-534C-FC60-2F7D3407C632}" dt="2025-04-23T15:42:43.429" v="191" actId="20577"/>
          <ac:spMkLst>
            <pc:docMk/>
            <pc:sldMk cId="942616860" sldId="339"/>
            <ac:spMk id="6" creationId="{9B168D69-9332-48CA-837E-6DBE906A0F09}"/>
          </ac:spMkLst>
        </pc:spChg>
        <pc:graphicFrameChg chg="add mod modGraphic">
          <ac:chgData name="Shaik, Farook Ahmed Ali" userId="S::fshaik2@kent.edu::445bda9a-593c-41f3-a24d-d894e995d964" providerId="AD" clId="Web-{B1A08D06-AB2A-534C-FC60-2F7D3407C632}" dt="2025-04-23T15:44:29.653" v="260"/>
          <ac:graphicFrameMkLst>
            <pc:docMk/>
            <pc:sldMk cId="942616860" sldId="339"/>
            <ac:graphicFrameMk id="8" creationId="{E3384264-1592-03FB-DA47-B09ED24E3619}"/>
          </ac:graphicFrameMkLst>
        </pc:graphicFrameChg>
      </pc:sldChg>
      <pc:sldChg chg="modSp new">
        <pc:chgData name="Shaik, Farook Ahmed Ali" userId="S::fshaik2@kent.edu::445bda9a-593c-41f3-a24d-d894e995d964" providerId="AD" clId="Web-{B1A08D06-AB2A-534C-FC60-2F7D3407C632}" dt="2025-04-23T15:47:38.865" v="286" actId="14100"/>
        <pc:sldMkLst>
          <pc:docMk/>
          <pc:sldMk cId="343470975" sldId="340"/>
        </pc:sldMkLst>
        <pc:spChg chg="mod">
          <ac:chgData name="Shaik, Farook Ahmed Ali" userId="S::fshaik2@kent.edu::445bda9a-593c-41f3-a24d-d894e995d964" providerId="AD" clId="Web-{B1A08D06-AB2A-534C-FC60-2F7D3407C632}" dt="2025-04-23T15:47:38.865" v="286" actId="14100"/>
          <ac:spMkLst>
            <pc:docMk/>
            <pc:sldMk cId="343470975" sldId="340"/>
            <ac:spMk id="2" creationId="{E3FEB5DD-17ED-F421-79EC-00B88419DD07}"/>
          </ac:spMkLst>
        </pc:spChg>
      </pc:sldChg>
    </pc:docChg>
  </pc:docChgLst>
  <pc:docChgLst>
    <pc:chgData name="Gandre, Paritosh" userId="S::pgandre@kent.edu::1148e56b-cef9-4c2d-8f2a-9753ea91e021" providerId="AD" clId="Web-{029F3AA0-A2E7-57B4-06BD-26C729874322}"/>
    <pc:docChg chg="addSld modSld">
      <pc:chgData name="Gandre, Paritosh" userId="S::pgandre@kent.edu::1148e56b-cef9-4c2d-8f2a-9753ea91e021" providerId="AD" clId="Web-{029F3AA0-A2E7-57B4-06BD-26C729874322}" dt="2025-04-21T23:36:44.318" v="63" actId="14100"/>
      <pc:docMkLst>
        <pc:docMk/>
      </pc:docMkLst>
      <pc:sldChg chg="modSp">
        <pc:chgData name="Gandre, Paritosh" userId="S::pgandre@kent.edu::1148e56b-cef9-4c2d-8f2a-9753ea91e021" providerId="AD" clId="Web-{029F3AA0-A2E7-57B4-06BD-26C729874322}" dt="2025-04-21T22:33:04.541" v="49" actId="14100"/>
        <pc:sldMkLst>
          <pc:docMk/>
          <pc:sldMk cId="2267330461" sldId="300"/>
        </pc:sldMkLst>
      </pc:sldChg>
      <pc:sldChg chg="modSp">
        <pc:chgData name="Gandre, Paritosh" userId="S::pgandre@kent.edu::1148e56b-cef9-4c2d-8f2a-9753ea91e021" providerId="AD" clId="Web-{029F3AA0-A2E7-57B4-06BD-26C729874322}" dt="2025-04-21T22:30:08.787" v="3" actId="20577"/>
        <pc:sldMkLst>
          <pc:docMk/>
          <pc:sldMk cId="2122352681" sldId="308"/>
        </pc:sldMkLst>
        <pc:spChg chg="mod">
          <ac:chgData name="Gandre, Paritosh" userId="S::pgandre@kent.edu::1148e56b-cef9-4c2d-8f2a-9753ea91e021" providerId="AD" clId="Web-{029F3AA0-A2E7-57B4-06BD-26C729874322}" dt="2025-04-21T22:30:08.787" v="3" actId="20577"/>
          <ac:spMkLst>
            <pc:docMk/>
            <pc:sldMk cId="2122352681" sldId="308"/>
            <ac:spMk id="3" creationId="{69FEF38B-F08B-40F5-98B2-1B0390ABAF8E}"/>
          </ac:spMkLst>
        </pc:spChg>
      </pc:sldChg>
      <pc:sldChg chg="modSp">
        <pc:chgData name="Gandre, Paritosh" userId="S::pgandre@kent.edu::1148e56b-cef9-4c2d-8f2a-9753ea91e021" providerId="AD" clId="Web-{029F3AA0-A2E7-57B4-06BD-26C729874322}" dt="2025-04-21T22:44:01.947" v="53" actId="20577"/>
        <pc:sldMkLst>
          <pc:docMk/>
          <pc:sldMk cId="851863033" sldId="310"/>
        </pc:sldMkLst>
        <pc:spChg chg="mod">
          <ac:chgData name="Gandre, Paritosh" userId="S::pgandre@kent.edu::1148e56b-cef9-4c2d-8f2a-9753ea91e021" providerId="AD" clId="Web-{029F3AA0-A2E7-57B4-06BD-26C729874322}" dt="2025-04-21T22:31:05.257" v="4" actId="1076"/>
          <ac:spMkLst>
            <pc:docMk/>
            <pc:sldMk cId="851863033" sldId="310"/>
            <ac:spMk id="2" creationId="{BA99F464-4C23-4D1F-9BE3-F5213E8984B3}"/>
          </ac:spMkLst>
        </pc:spChg>
        <pc:spChg chg="mod">
          <ac:chgData name="Gandre, Paritosh" userId="S::pgandre@kent.edu::1148e56b-cef9-4c2d-8f2a-9753ea91e021" providerId="AD" clId="Web-{029F3AA0-A2E7-57B4-06BD-26C729874322}" dt="2025-04-21T22:44:01.947" v="53" actId="20577"/>
          <ac:spMkLst>
            <pc:docMk/>
            <pc:sldMk cId="851863033" sldId="310"/>
            <ac:spMk id="3" creationId="{5B13329D-56F6-425B-AE30-777ADF6BBEFF}"/>
          </ac:spMkLst>
        </pc:spChg>
      </pc:sldChg>
      <pc:sldChg chg="addSp delSp modSp add replId">
        <pc:chgData name="Gandre, Paritosh" userId="S::pgandre@kent.edu::1148e56b-cef9-4c2d-8f2a-9753ea91e021" providerId="AD" clId="Web-{029F3AA0-A2E7-57B4-06BD-26C729874322}" dt="2025-04-21T23:36:44.318" v="63" actId="14100"/>
        <pc:sldMkLst>
          <pc:docMk/>
          <pc:sldMk cId="478501040" sldId="331"/>
        </pc:sldMkLst>
      </pc:sldChg>
    </pc:docChg>
  </pc:docChgLst>
  <pc:docChgLst>
    <pc:chgData name="Gandre, Paritosh" userId="1148e56b-cef9-4c2d-8f2a-9753ea91e021" providerId="ADAL" clId="{559F8C26-3B17-47FF-90BF-141E8A459D44}"/>
    <pc:docChg chg="undo custSel addSld delSld modSld addSection delSection">
      <pc:chgData name="Gandre, Paritosh" userId="1148e56b-cef9-4c2d-8f2a-9753ea91e021" providerId="ADAL" clId="{559F8C26-3B17-47FF-90BF-141E8A459D44}" dt="2025-04-28T01:14:15.294" v="29" actId="242"/>
      <pc:docMkLst>
        <pc:docMk/>
      </pc:docMkLst>
      <pc:sldChg chg="modSp mod">
        <pc:chgData name="Gandre, Paritosh" userId="1148e56b-cef9-4c2d-8f2a-9753ea91e021" providerId="ADAL" clId="{559F8C26-3B17-47FF-90BF-141E8A459D44}" dt="2025-04-28T01:08:12.344" v="15" actId="1076"/>
        <pc:sldMkLst>
          <pc:docMk/>
          <pc:sldMk cId="2274791131" sldId="303"/>
        </pc:sldMkLst>
        <pc:spChg chg="mod">
          <ac:chgData name="Gandre, Paritosh" userId="1148e56b-cef9-4c2d-8f2a-9753ea91e021" providerId="ADAL" clId="{559F8C26-3B17-47FF-90BF-141E8A459D44}" dt="2025-04-28T01:08:12.344" v="15" actId="1076"/>
          <ac:spMkLst>
            <pc:docMk/>
            <pc:sldMk cId="2274791131" sldId="303"/>
            <ac:spMk id="3" creationId="{BDD31876-12C4-431D-BA55-0058A6269E0C}"/>
          </ac:spMkLst>
        </pc:spChg>
      </pc:sldChg>
      <pc:sldChg chg="del">
        <pc:chgData name="Gandre, Paritosh" userId="1148e56b-cef9-4c2d-8f2a-9753ea91e021" providerId="ADAL" clId="{559F8C26-3B17-47FF-90BF-141E8A459D44}" dt="2025-04-28T01:04:53.812" v="11" actId="47"/>
        <pc:sldMkLst>
          <pc:docMk/>
          <pc:sldMk cId="2316628682" sldId="305"/>
        </pc:sldMkLst>
      </pc:sldChg>
      <pc:sldChg chg="del">
        <pc:chgData name="Gandre, Paritosh" userId="1148e56b-cef9-4c2d-8f2a-9753ea91e021" providerId="ADAL" clId="{559F8C26-3B17-47FF-90BF-141E8A459D44}" dt="2025-04-28T01:04:53.827" v="12" actId="47"/>
        <pc:sldMkLst>
          <pc:docMk/>
          <pc:sldMk cId="1021584519" sldId="306"/>
        </pc:sldMkLst>
      </pc:sldChg>
      <pc:sldChg chg="delSp modSp del mod">
        <pc:chgData name="Gandre, Paritosh" userId="1148e56b-cef9-4c2d-8f2a-9753ea91e021" providerId="ADAL" clId="{559F8C26-3B17-47FF-90BF-141E8A459D44}" dt="2025-04-21T23:39:07.191" v="6" actId="47"/>
        <pc:sldMkLst>
          <pc:docMk/>
          <pc:sldMk cId="478501040" sldId="331"/>
        </pc:sldMkLst>
      </pc:sldChg>
      <pc:sldChg chg="modSp mod">
        <pc:chgData name="Gandre, Paritosh" userId="1148e56b-cef9-4c2d-8f2a-9753ea91e021" providerId="ADAL" clId="{559F8C26-3B17-47FF-90BF-141E8A459D44}" dt="2025-04-28T01:14:15.294" v="29" actId="242"/>
        <pc:sldMkLst>
          <pc:docMk/>
          <pc:sldMk cId="942616860" sldId="339"/>
        </pc:sldMkLst>
        <pc:spChg chg="mod">
          <ac:chgData name="Gandre, Paritosh" userId="1148e56b-cef9-4c2d-8f2a-9753ea91e021" providerId="ADAL" clId="{559F8C26-3B17-47FF-90BF-141E8A459D44}" dt="2025-04-28T01:13:57.641" v="27" actId="1076"/>
          <ac:spMkLst>
            <pc:docMk/>
            <pc:sldMk cId="942616860" sldId="339"/>
            <ac:spMk id="2" creationId="{9910FA68-B821-2E15-F689-0B04ABFE4BA5}"/>
          </ac:spMkLst>
        </pc:spChg>
        <pc:spChg chg="mod">
          <ac:chgData name="Gandre, Paritosh" userId="1148e56b-cef9-4c2d-8f2a-9753ea91e021" providerId="ADAL" clId="{559F8C26-3B17-47FF-90BF-141E8A459D44}" dt="2025-04-28T01:12:57.459" v="23" actId="1076"/>
          <ac:spMkLst>
            <pc:docMk/>
            <pc:sldMk cId="942616860" sldId="339"/>
            <ac:spMk id="3" creationId="{4E445DA3-9883-AD3A-EFCD-E8BE1E764648}"/>
          </ac:spMkLst>
        </pc:spChg>
        <pc:spChg chg="mod">
          <ac:chgData name="Gandre, Paritosh" userId="1148e56b-cef9-4c2d-8f2a-9753ea91e021" providerId="ADAL" clId="{559F8C26-3B17-47FF-90BF-141E8A459D44}" dt="2025-04-28T01:13:57.641" v="27" actId="1076"/>
          <ac:spMkLst>
            <pc:docMk/>
            <pc:sldMk cId="942616860" sldId="339"/>
            <ac:spMk id="4" creationId="{056CD2C8-C5E1-24CD-4451-C582A2617F58}"/>
          </ac:spMkLst>
        </pc:spChg>
        <pc:spChg chg="mod">
          <ac:chgData name="Gandre, Paritosh" userId="1148e56b-cef9-4c2d-8f2a-9753ea91e021" providerId="ADAL" clId="{559F8C26-3B17-47FF-90BF-141E8A459D44}" dt="2025-04-28T01:13:19.823" v="26" actId="242"/>
          <ac:spMkLst>
            <pc:docMk/>
            <pc:sldMk cId="942616860" sldId="339"/>
            <ac:spMk id="5" creationId="{2D9D5DA1-F6A1-9B23-5D9C-193A6850512A}"/>
          </ac:spMkLst>
        </pc:spChg>
        <pc:spChg chg="mod">
          <ac:chgData name="Gandre, Paritosh" userId="1148e56b-cef9-4c2d-8f2a-9753ea91e021" providerId="ADAL" clId="{559F8C26-3B17-47FF-90BF-141E8A459D44}" dt="2025-04-28T01:14:15.294" v="29" actId="242"/>
          <ac:spMkLst>
            <pc:docMk/>
            <pc:sldMk cId="942616860" sldId="339"/>
            <ac:spMk id="6" creationId="{9B168D69-9332-48CA-837E-6DBE906A0F09}"/>
          </ac:spMkLst>
        </pc:spChg>
      </pc:sldChg>
      <pc:sldChg chg="new del">
        <pc:chgData name="Gandre, Paritosh" userId="1148e56b-cef9-4c2d-8f2a-9753ea91e021" providerId="ADAL" clId="{559F8C26-3B17-47FF-90BF-141E8A459D44}" dt="2025-04-28T01:04:53.792" v="10" actId="47"/>
        <pc:sldMkLst>
          <pc:docMk/>
          <pc:sldMk cId="903511617" sldId="341"/>
        </pc:sldMkLst>
      </pc:sldChg>
      <pc:sldChg chg="new del">
        <pc:chgData name="Gandre, Paritosh" userId="1148e56b-cef9-4c2d-8f2a-9753ea91e021" providerId="ADAL" clId="{559F8C26-3B17-47FF-90BF-141E8A459D44}" dt="2025-04-28T01:12:03.795" v="19" actId="47"/>
        <pc:sldMkLst>
          <pc:docMk/>
          <pc:sldMk cId="936568663" sldId="341"/>
        </pc:sldMkLst>
      </pc:sldChg>
      <pc:sldChg chg="new del">
        <pc:chgData name="Gandre, Paritosh" userId="1148e56b-cef9-4c2d-8f2a-9753ea91e021" providerId="ADAL" clId="{559F8C26-3B17-47FF-90BF-141E8A459D44}" dt="2025-04-28T01:09:08.590" v="17" actId="47"/>
        <pc:sldMkLst>
          <pc:docMk/>
          <pc:sldMk cId="2267120554" sldId="341"/>
        </pc:sldMkLst>
      </pc:sldChg>
      <pc:sldMasterChg chg="delSldLayout">
        <pc:chgData name="Gandre, Paritosh" userId="1148e56b-cef9-4c2d-8f2a-9753ea91e021" providerId="ADAL" clId="{559F8C26-3B17-47FF-90BF-141E8A459D44}" dt="2025-04-28T01:12:03.795" v="19" actId="47"/>
        <pc:sldMasterMkLst>
          <pc:docMk/>
          <pc:sldMasterMk cId="0" sldId="2147483685"/>
        </pc:sldMasterMkLst>
        <pc:sldLayoutChg chg="del">
          <pc:chgData name="Gandre, Paritosh" userId="1148e56b-cef9-4c2d-8f2a-9753ea91e021" providerId="ADAL" clId="{559F8C26-3B17-47FF-90BF-141E8A459D44}" dt="2025-04-28T01:04:53.792" v="10" actId="47"/>
          <pc:sldLayoutMkLst>
            <pc:docMk/>
            <pc:sldMasterMk cId="0" sldId="2147483685"/>
            <pc:sldLayoutMk cId="0" sldId="2147483654"/>
          </pc:sldLayoutMkLst>
        </pc:sldLayoutChg>
        <pc:sldLayoutChg chg="del">
          <pc:chgData name="Gandre, Paritosh" userId="1148e56b-cef9-4c2d-8f2a-9753ea91e021" providerId="ADAL" clId="{559F8C26-3B17-47FF-90BF-141E8A459D44}" dt="2025-04-28T01:12:03.795" v="19" actId="47"/>
          <pc:sldLayoutMkLst>
            <pc:docMk/>
            <pc:sldMasterMk cId="0" sldId="2147483685"/>
            <pc:sldLayoutMk cId="0" sldId="2147483655"/>
          </pc:sldLayoutMkLst>
        </pc:sldLayoutChg>
      </pc:sldMasterChg>
    </pc:docChg>
  </pc:docChgLst>
  <pc:docChgLst>
    <pc:chgData name="Gandre, Paritosh" userId="S::pgandre@kent.edu::1148e56b-cef9-4c2d-8f2a-9753ea91e021" providerId="AD" clId="Web-{1C1BA6B8-A3AA-56EC-9420-965B0AC0D9EA}"/>
    <pc:docChg chg="delSld modSld">
      <pc:chgData name="Gandre, Paritosh" userId="S::pgandre@kent.edu::1148e56b-cef9-4c2d-8f2a-9753ea91e021" providerId="AD" clId="Web-{1C1BA6B8-A3AA-56EC-9420-965B0AC0D9EA}" dt="2025-04-29T15:39:41.973" v="81" actId="20577"/>
      <pc:docMkLst>
        <pc:docMk/>
      </pc:docMkLst>
      <pc:sldChg chg="del">
        <pc:chgData name="Gandre, Paritosh" userId="S::pgandre@kent.edu::1148e56b-cef9-4c2d-8f2a-9753ea91e021" providerId="AD" clId="Web-{1C1BA6B8-A3AA-56EC-9420-965B0AC0D9EA}" dt="2025-04-29T14:43:49.524" v="1"/>
        <pc:sldMkLst>
          <pc:docMk/>
          <pc:sldMk cId="485763523" sldId="313"/>
        </pc:sldMkLst>
      </pc:sldChg>
      <pc:sldChg chg="addSp delSp">
        <pc:chgData name="Gandre, Paritosh" userId="S::pgandre@kent.edu::1148e56b-cef9-4c2d-8f2a-9753ea91e021" providerId="AD" clId="Web-{1C1BA6B8-A3AA-56EC-9420-965B0AC0D9EA}" dt="2025-04-29T15:30:02.757" v="59"/>
        <pc:sldMkLst>
          <pc:docMk/>
          <pc:sldMk cId="2376359162" sldId="322"/>
        </pc:sldMkLst>
        <pc:spChg chg="add del">
          <ac:chgData name="Gandre, Paritosh" userId="S::pgandre@kent.edu::1148e56b-cef9-4c2d-8f2a-9753ea91e021" providerId="AD" clId="Web-{1C1BA6B8-A3AA-56EC-9420-965B0AC0D9EA}" dt="2025-04-29T15:29:03.302" v="49"/>
          <ac:spMkLst>
            <pc:docMk/>
            <pc:sldMk cId="2376359162" sldId="322"/>
            <ac:spMk id="5" creationId="{5B5F36CB-4363-A93D-9E6B-A7771A0DD02A}"/>
          </ac:spMkLst>
        </pc:spChg>
        <pc:spChg chg="add">
          <ac:chgData name="Gandre, Paritosh" userId="S::pgandre@kent.edu::1148e56b-cef9-4c2d-8f2a-9753ea91e021" providerId="AD" clId="Web-{1C1BA6B8-A3AA-56EC-9420-965B0AC0D9EA}" dt="2025-04-29T15:30:02.757" v="59"/>
          <ac:spMkLst>
            <pc:docMk/>
            <pc:sldMk cId="2376359162" sldId="322"/>
            <ac:spMk id="7" creationId="{F074E88B-CABE-DF07-CECF-36E98BD6558A}"/>
          </ac:spMkLst>
        </pc:spChg>
      </pc:sldChg>
      <pc:sldChg chg="addSp delSp modSp">
        <pc:chgData name="Gandre, Paritosh" userId="S::pgandre@kent.edu::1148e56b-cef9-4c2d-8f2a-9753ea91e021" providerId="AD" clId="Web-{1C1BA6B8-A3AA-56EC-9420-965B0AC0D9EA}" dt="2025-04-29T15:29:57.819" v="57"/>
        <pc:sldMkLst>
          <pc:docMk/>
          <pc:sldMk cId="2121230900" sldId="330"/>
        </pc:sldMkLst>
        <pc:spChg chg="add del">
          <ac:chgData name="Gandre, Paritosh" userId="S::pgandre@kent.edu::1148e56b-cef9-4c2d-8f2a-9753ea91e021" providerId="AD" clId="Web-{1C1BA6B8-A3AA-56EC-9420-965B0AC0D9EA}" dt="2025-04-29T15:29:09.490" v="52"/>
          <ac:spMkLst>
            <pc:docMk/>
            <pc:sldMk cId="2121230900" sldId="330"/>
            <ac:spMk id="3" creationId="{42675DCA-B56A-506A-C31F-61935D8E1F36}"/>
          </ac:spMkLst>
        </pc:spChg>
        <pc:spChg chg="mod">
          <ac:chgData name="Gandre, Paritosh" userId="S::pgandre@kent.edu::1148e56b-cef9-4c2d-8f2a-9753ea91e021" providerId="AD" clId="Web-{1C1BA6B8-A3AA-56EC-9420-965B0AC0D9EA}" dt="2025-04-29T15:29:03.037" v="48" actId="20577"/>
          <ac:spMkLst>
            <pc:docMk/>
            <pc:sldMk cId="2121230900" sldId="330"/>
            <ac:spMk id="4" creationId="{4D22EFE6-9619-2DD9-53AD-5FE3BDBE672F}"/>
          </ac:spMkLst>
        </pc:spChg>
        <pc:spChg chg="add">
          <ac:chgData name="Gandre, Paritosh" userId="S::pgandre@kent.edu::1148e56b-cef9-4c2d-8f2a-9753ea91e021" providerId="AD" clId="Web-{1C1BA6B8-A3AA-56EC-9420-965B0AC0D9EA}" dt="2025-04-29T15:29:57.819" v="57"/>
          <ac:spMkLst>
            <pc:docMk/>
            <pc:sldMk cId="2121230900" sldId="330"/>
            <ac:spMk id="8" creationId="{2B28E0EA-6687-D73F-3BE7-CA9B3475B5C7}"/>
          </ac:spMkLst>
        </pc:spChg>
      </pc:sldChg>
      <pc:sldChg chg="addSp modSp">
        <pc:chgData name="Gandre, Paritosh" userId="S::pgandre@kent.edu::1148e56b-cef9-4c2d-8f2a-9753ea91e021" providerId="AD" clId="Web-{1C1BA6B8-A3AA-56EC-9420-965B0AC0D9EA}" dt="2025-04-29T14:46:40.465" v="32" actId="14100"/>
        <pc:sldMkLst>
          <pc:docMk/>
          <pc:sldMk cId="1565343676" sldId="354"/>
        </pc:sldMkLst>
        <pc:spChg chg="add mod">
          <ac:chgData name="Gandre, Paritosh" userId="S::pgandre@kent.edu::1148e56b-cef9-4c2d-8f2a-9753ea91e021" providerId="AD" clId="Web-{1C1BA6B8-A3AA-56EC-9420-965B0AC0D9EA}" dt="2025-04-29T14:46:40.465" v="32" actId="14100"/>
          <ac:spMkLst>
            <pc:docMk/>
            <pc:sldMk cId="1565343676" sldId="354"/>
            <ac:spMk id="4" creationId="{2D0E29F1-8FFD-B7E7-4449-8C6076A0226B}"/>
          </ac:spMkLst>
        </pc:spChg>
      </pc:sldChg>
      <pc:sldChg chg="addSp modSp">
        <pc:chgData name="Gandre, Paritosh" userId="S::pgandre@kent.edu::1148e56b-cef9-4c2d-8f2a-9753ea91e021" providerId="AD" clId="Web-{1C1BA6B8-A3AA-56EC-9420-965B0AC0D9EA}" dt="2025-04-29T15:39:41.973" v="81" actId="20577"/>
        <pc:sldMkLst>
          <pc:docMk/>
          <pc:sldMk cId="1853278217" sldId="355"/>
        </pc:sldMkLst>
        <pc:spChg chg="mod">
          <ac:chgData name="Gandre, Paritosh" userId="S::pgandre@kent.edu::1148e56b-cef9-4c2d-8f2a-9753ea91e021" providerId="AD" clId="Web-{1C1BA6B8-A3AA-56EC-9420-965B0AC0D9EA}" dt="2025-04-29T15:39:41.973" v="81" actId="20577"/>
          <ac:spMkLst>
            <pc:docMk/>
            <pc:sldMk cId="1853278217" sldId="355"/>
            <ac:spMk id="3" creationId="{1CA7230D-5D73-BC6C-290E-B17D8B216576}"/>
          </ac:spMkLst>
        </pc:spChg>
        <pc:spChg chg="add">
          <ac:chgData name="Gandre, Paritosh" userId="S::pgandre@kent.edu::1148e56b-cef9-4c2d-8f2a-9753ea91e021" providerId="AD" clId="Web-{1C1BA6B8-A3AA-56EC-9420-965B0AC0D9EA}" dt="2025-04-29T14:46:44.246" v="33"/>
          <ac:spMkLst>
            <pc:docMk/>
            <pc:sldMk cId="1853278217" sldId="355"/>
            <ac:spMk id="5" creationId="{479DA53A-3F4E-1470-B0B9-5C363C6EE253}"/>
          </ac:spMkLst>
        </pc:spChg>
      </pc:sldChg>
      <pc:sldChg chg="addSp delSp">
        <pc:chgData name="Gandre, Paritosh" userId="S::pgandre@kent.edu::1148e56b-cef9-4c2d-8f2a-9753ea91e021" providerId="AD" clId="Web-{1C1BA6B8-A3AA-56EC-9420-965B0AC0D9EA}" dt="2025-04-29T15:29:52.757" v="55"/>
        <pc:sldMkLst>
          <pc:docMk/>
          <pc:sldMk cId="1474477246" sldId="362"/>
        </pc:sldMkLst>
        <pc:spChg chg="add del">
          <ac:chgData name="Gandre, Paritosh" userId="S::pgandre@kent.edu::1148e56b-cef9-4c2d-8f2a-9753ea91e021" providerId="AD" clId="Web-{1C1BA6B8-A3AA-56EC-9420-965B0AC0D9EA}" dt="2025-04-29T15:29:41.366" v="54"/>
          <ac:spMkLst>
            <pc:docMk/>
            <pc:sldMk cId="1474477246" sldId="362"/>
            <ac:spMk id="5" creationId="{6D2455EB-3C2A-236F-2EF6-B01342439A21}"/>
          </ac:spMkLst>
        </pc:spChg>
        <pc:spChg chg="add">
          <ac:chgData name="Gandre, Paritosh" userId="S::pgandre@kent.edu::1148e56b-cef9-4c2d-8f2a-9753ea91e021" providerId="AD" clId="Web-{1C1BA6B8-A3AA-56EC-9420-965B0AC0D9EA}" dt="2025-04-29T15:29:52.757" v="55"/>
          <ac:spMkLst>
            <pc:docMk/>
            <pc:sldMk cId="1474477246" sldId="362"/>
            <ac:spMk id="7" creationId="{2FC499D6-0600-EA99-C194-FF7CE96DEF32}"/>
          </ac:spMkLst>
        </pc:spChg>
      </pc:sldChg>
      <pc:sldChg chg="addSp delSp">
        <pc:chgData name="Gandre, Paritosh" userId="S::pgandre@kent.edu::1148e56b-cef9-4c2d-8f2a-9753ea91e021" providerId="AD" clId="Web-{1C1BA6B8-A3AA-56EC-9420-965B0AC0D9EA}" dt="2025-04-29T15:29:56.007" v="56"/>
        <pc:sldMkLst>
          <pc:docMk/>
          <pc:sldMk cId="10876595" sldId="363"/>
        </pc:sldMkLst>
        <pc:spChg chg="add del">
          <ac:chgData name="Gandre, Paritosh" userId="S::pgandre@kent.edu::1148e56b-cef9-4c2d-8f2a-9753ea91e021" providerId="AD" clId="Web-{1C1BA6B8-A3AA-56EC-9420-965B0AC0D9EA}" dt="2025-04-29T15:29:39.975" v="53"/>
          <ac:spMkLst>
            <pc:docMk/>
            <pc:sldMk cId="10876595" sldId="363"/>
            <ac:spMk id="5" creationId="{58253E6C-EF05-045F-9EC5-C57C1DE416EE}"/>
          </ac:spMkLst>
        </pc:spChg>
        <pc:spChg chg="add">
          <ac:chgData name="Gandre, Paritosh" userId="S::pgandre@kent.edu::1148e56b-cef9-4c2d-8f2a-9753ea91e021" providerId="AD" clId="Web-{1C1BA6B8-A3AA-56EC-9420-965B0AC0D9EA}" dt="2025-04-29T15:29:56.007" v="56"/>
          <ac:spMkLst>
            <pc:docMk/>
            <pc:sldMk cId="10876595" sldId="363"/>
            <ac:spMk id="7" creationId="{5CA53745-B77B-40B6-3BD6-6F5BE8F7D55D}"/>
          </ac:spMkLst>
        </pc:spChg>
      </pc:sldChg>
      <pc:sldChg chg="addSp delSp modSp">
        <pc:chgData name="Gandre, Paritosh" userId="S::pgandre@kent.edu::1148e56b-cef9-4c2d-8f2a-9753ea91e021" providerId="AD" clId="Web-{1C1BA6B8-A3AA-56EC-9420-965B0AC0D9EA}" dt="2025-04-29T15:30:44.602" v="65" actId="1076"/>
        <pc:sldMkLst>
          <pc:docMk/>
          <pc:sldMk cId="3774344651" sldId="364"/>
        </pc:sldMkLst>
        <pc:spChg chg="mod">
          <ac:chgData name="Gandre, Paritosh" userId="S::pgandre@kent.edu::1148e56b-cef9-4c2d-8f2a-9753ea91e021" providerId="AD" clId="Web-{1C1BA6B8-A3AA-56EC-9420-965B0AC0D9EA}" dt="2025-04-29T15:30:40.383" v="64" actId="14100"/>
          <ac:spMkLst>
            <pc:docMk/>
            <pc:sldMk cId="3774344651" sldId="364"/>
            <ac:spMk id="3" creationId="{83C3E35E-19C7-0106-BD51-E715B153903F}"/>
          </ac:spMkLst>
        </pc:spChg>
        <pc:spChg chg="add del mod">
          <ac:chgData name="Gandre, Paritosh" userId="S::pgandre@kent.edu::1148e56b-cef9-4c2d-8f2a-9753ea91e021" providerId="AD" clId="Web-{1C1BA6B8-A3AA-56EC-9420-965B0AC0D9EA}" dt="2025-04-29T15:29:07.412" v="51"/>
          <ac:spMkLst>
            <pc:docMk/>
            <pc:sldMk cId="3774344651" sldId="364"/>
            <ac:spMk id="5" creationId="{4E482063-EA8D-9335-2B05-B6FE4D51EBB5}"/>
          </ac:spMkLst>
        </pc:spChg>
        <pc:spChg chg="add mod">
          <ac:chgData name="Gandre, Paritosh" userId="S::pgandre@kent.edu::1148e56b-cef9-4c2d-8f2a-9753ea91e021" providerId="AD" clId="Web-{1C1BA6B8-A3AA-56EC-9420-965B0AC0D9EA}" dt="2025-04-29T15:30:44.602" v="65" actId="1076"/>
          <ac:spMkLst>
            <pc:docMk/>
            <pc:sldMk cId="3774344651" sldId="364"/>
            <ac:spMk id="7" creationId="{44C5319B-9827-AF8B-8978-52840E6E2221}"/>
          </ac:spMkLst>
        </pc:spChg>
      </pc:sldChg>
      <pc:sldChg chg="del">
        <pc:chgData name="Gandre, Paritosh" userId="S::pgandre@kent.edu::1148e56b-cef9-4c2d-8f2a-9753ea91e021" providerId="AD" clId="Web-{1C1BA6B8-A3AA-56EC-9420-965B0AC0D9EA}" dt="2025-04-29T14:43:44.492" v="0"/>
        <pc:sldMkLst>
          <pc:docMk/>
          <pc:sldMk cId="81453474" sldId="365"/>
        </pc:sldMkLst>
      </pc:sldChg>
    </pc:docChg>
  </pc:docChgLst>
  <pc:docChgLst>
    <pc:chgData name="Shaik, Farook Ahmed Ali" userId="S::fshaik2@kent.edu::445bda9a-593c-41f3-a24d-d894e995d964" providerId="AD" clId="Web-{1B2A6E80-D8F9-FBDB-51DB-0A3CFFAC7B62}"/>
    <pc:docChg chg="delSld modSld sldOrd">
      <pc:chgData name="Shaik, Farook Ahmed Ali" userId="S::fshaik2@kent.edu::445bda9a-593c-41f3-a24d-d894e995d964" providerId="AD" clId="Web-{1B2A6E80-D8F9-FBDB-51DB-0A3CFFAC7B62}" dt="2025-04-21T22:03:23.784" v="84"/>
      <pc:docMkLst>
        <pc:docMk/>
      </pc:docMkLst>
      <pc:sldChg chg="ord">
        <pc:chgData name="Shaik, Farook Ahmed Ali" userId="S::fshaik2@kent.edu::445bda9a-593c-41f3-a24d-d894e995d964" providerId="AD" clId="Web-{1B2A6E80-D8F9-FBDB-51DB-0A3CFFAC7B62}" dt="2025-04-21T21:57:26.326" v="73"/>
        <pc:sldMkLst>
          <pc:docMk/>
          <pc:sldMk cId="0" sldId="265"/>
        </pc:sldMkLst>
      </pc:sldChg>
      <pc:sldChg chg="del">
        <pc:chgData name="Shaik, Farook Ahmed Ali" userId="S::fshaik2@kent.edu::445bda9a-593c-41f3-a24d-d894e995d964" providerId="AD" clId="Web-{1B2A6E80-D8F9-FBDB-51DB-0A3CFFAC7B62}" dt="2025-04-21T21:54:36.566" v="67"/>
        <pc:sldMkLst>
          <pc:docMk/>
          <pc:sldMk cId="0" sldId="266"/>
        </pc:sldMkLst>
      </pc:sldChg>
      <pc:sldChg chg="ord">
        <pc:chgData name="Shaik, Farook Ahmed Ali" userId="S::fshaik2@kent.edu::445bda9a-593c-41f3-a24d-d894e995d964" providerId="AD" clId="Web-{1B2A6E80-D8F9-FBDB-51DB-0A3CFFAC7B62}" dt="2025-04-21T21:56:14.119" v="71"/>
        <pc:sldMkLst>
          <pc:docMk/>
          <pc:sldMk cId="0" sldId="277"/>
        </pc:sldMkLst>
      </pc:sldChg>
      <pc:sldChg chg="ord">
        <pc:chgData name="Shaik, Farook Ahmed Ali" userId="S::fshaik2@kent.edu::445bda9a-593c-41f3-a24d-d894e995d964" providerId="AD" clId="Web-{1B2A6E80-D8F9-FBDB-51DB-0A3CFFAC7B62}" dt="2025-04-21T22:03:00.642" v="83"/>
        <pc:sldMkLst>
          <pc:docMk/>
          <pc:sldMk cId="0" sldId="285"/>
        </pc:sldMkLst>
      </pc:sldChg>
      <pc:sldChg chg="ord">
        <pc:chgData name="Shaik, Farook Ahmed Ali" userId="S::fshaik2@kent.edu::445bda9a-593c-41f3-a24d-d894e995d964" providerId="AD" clId="Web-{1B2A6E80-D8F9-FBDB-51DB-0A3CFFAC7B62}" dt="2025-04-21T22:02:38.250" v="82"/>
        <pc:sldMkLst>
          <pc:docMk/>
          <pc:sldMk cId="1000501156" sldId="288"/>
        </pc:sldMkLst>
      </pc:sldChg>
      <pc:sldChg chg="ord">
        <pc:chgData name="Shaik, Farook Ahmed Ali" userId="S::fshaik2@kent.edu::445bda9a-593c-41f3-a24d-d894e995d964" providerId="AD" clId="Web-{1B2A6E80-D8F9-FBDB-51DB-0A3CFFAC7B62}" dt="2025-04-21T22:02:25.999" v="81"/>
        <pc:sldMkLst>
          <pc:docMk/>
          <pc:sldMk cId="136231337" sldId="289"/>
        </pc:sldMkLst>
      </pc:sldChg>
      <pc:sldChg chg="ord">
        <pc:chgData name="Shaik, Farook Ahmed Ali" userId="S::fshaik2@kent.edu::445bda9a-593c-41f3-a24d-d894e995d964" providerId="AD" clId="Web-{1B2A6E80-D8F9-FBDB-51DB-0A3CFFAC7B62}" dt="2025-04-21T22:01:48.669" v="80"/>
        <pc:sldMkLst>
          <pc:docMk/>
          <pc:sldMk cId="2761591660" sldId="290"/>
        </pc:sldMkLst>
      </pc:sldChg>
      <pc:sldChg chg="ord">
        <pc:chgData name="Shaik, Farook Ahmed Ali" userId="S::fshaik2@kent.edu::445bda9a-593c-41f3-a24d-d894e995d964" providerId="AD" clId="Web-{1B2A6E80-D8F9-FBDB-51DB-0A3CFFAC7B62}" dt="2025-04-21T22:03:23.784" v="84"/>
        <pc:sldMkLst>
          <pc:docMk/>
          <pc:sldMk cId="817104647" sldId="291"/>
        </pc:sldMkLst>
      </pc:sldChg>
      <pc:sldChg chg="ord">
        <pc:chgData name="Shaik, Farook Ahmed Ali" userId="S::fshaik2@kent.edu::445bda9a-593c-41f3-a24d-d894e995d964" providerId="AD" clId="Web-{1B2A6E80-D8F9-FBDB-51DB-0A3CFFAC7B62}" dt="2025-04-21T21:58:09.844" v="74"/>
        <pc:sldMkLst>
          <pc:docMk/>
          <pc:sldMk cId="2469338240" sldId="292"/>
        </pc:sldMkLst>
      </pc:sldChg>
      <pc:sldChg chg="ord">
        <pc:chgData name="Shaik, Farook Ahmed Ali" userId="S::fshaik2@kent.edu::445bda9a-593c-41f3-a24d-d894e995d964" providerId="AD" clId="Web-{1B2A6E80-D8F9-FBDB-51DB-0A3CFFAC7B62}" dt="2025-04-21T22:00:25.603" v="78"/>
        <pc:sldMkLst>
          <pc:docMk/>
          <pc:sldMk cId="313950972" sldId="294"/>
        </pc:sldMkLst>
      </pc:sldChg>
      <pc:sldChg chg="ord">
        <pc:chgData name="Shaik, Farook Ahmed Ali" userId="S::fshaik2@kent.edu::445bda9a-593c-41f3-a24d-d894e995d964" providerId="AD" clId="Web-{1B2A6E80-D8F9-FBDB-51DB-0A3CFFAC7B62}" dt="2025-04-21T21:59:44.303" v="77"/>
        <pc:sldMkLst>
          <pc:docMk/>
          <pc:sldMk cId="2439697747" sldId="299"/>
        </pc:sldMkLst>
      </pc:sldChg>
      <pc:sldChg chg="ord">
        <pc:chgData name="Shaik, Farook Ahmed Ali" userId="S::fshaik2@kent.edu::445bda9a-593c-41f3-a24d-d894e995d964" providerId="AD" clId="Web-{1B2A6E80-D8F9-FBDB-51DB-0A3CFFAC7B62}" dt="2025-04-21T21:59:02.394" v="76"/>
        <pc:sldMkLst>
          <pc:docMk/>
          <pc:sldMk cId="2267330461" sldId="300"/>
        </pc:sldMkLst>
      </pc:sldChg>
      <pc:sldChg chg="modSp">
        <pc:chgData name="Shaik, Farook Ahmed Ali" userId="S::fshaik2@kent.edu::445bda9a-593c-41f3-a24d-d894e995d964" providerId="AD" clId="Web-{1B2A6E80-D8F9-FBDB-51DB-0A3CFFAC7B62}" dt="2025-04-21T21:27:05.550" v="7" actId="20577"/>
        <pc:sldMkLst>
          <pc:docMk/>
          <pc:sldMk cId="2274791131" sldId="303"/>
        </pc:sldMkLst>
        <pc:spChg chg="mod">
          <ac:chgData name="Shaik, Farook Ahmed Ali" userId="S::fshaik2@kent.edu::445bda9a-593c-41f3-a24d-d894e995d964" providerId="AD" clId="Web-{1B2A6E80-D8F9-FBDB-51DB-0A3CFFAC7B62}" dt="2025-04-21T21:27:05.550" v="7" actId="20577"/>
          <ac:spMkLst>
            <pc:docMk/>
            <pc:sldMk cId="2274791131" sldId="303"/>
            <ac:spMk id="3" creationId="{BDD31876-12C4-431D-BA55-0058A6269E0C}"/>
          </ac:spMkLst>
        </pc:spChg>
      </pc:sldChg>
      <pc:sldChg chg="modSp">
        <pc:chgData name="Shaik, Farook Ahmed Ali" userId="S::fshaik2@kent.edu::445bda9a-593c-41f3-a24d-d894e995d964" providerId="AD" clId="Web-{1B2A6E80-D8F9-FBDB-51DB-0A3CFFAC7B62}" dt="2025-04-21T21:46:39.320" v="62" actId="20577"/>
        <pc:sldMkLst>
          <pc:docMk/>
          <pc:sldMk cId="1021584519" sldId="306"/>
        </pc:sldMkLst>
      </pc:sldChg>
      <pc:sldChg chg="del">
        <pc:chgData name="Shaik, Farook Ahmed Ali" userId="S::fshaik2@kent.edu::445bda9a-593c-41f3-a24d-d894e995d964" providerId="AD" clId="Web-{1B2A6E80-D8F9-FBDB-51DB-0A3CFFAC7B62}" dt="2025-04-21T21:37:03.099" v="28"/>
        <pc:sldMkLst>
          <pc:docMk/>
          <pc:sldMk cId="1876029538" sldId="307"/>
        </pc:sldMkLst>
      </pc:sldChg>
      <pc:sldChg chg="ord">
        <pc:chgData name="Shaik, Farook Ahmed Ali" userId="S::fshaik2@kent.edu::445bda9a-593c-41f3-a24d-d894e995d964" providerId="AD" clId="Web-{1B2A6E80-D8F9-FBDB-51DB-0A3CFFAC7B62}" dt="2025-04-21T21:55:08.224" v="70"/>
        <pc:sldMkLst>
          <pc:docMk/>
          <pc:sldMk cId="3762946223" sldId="316"/>
        </pc:sldMkLst>
      </pc:sldChg>
      <pc:sldChg chg="ord">
        <pc:chgData name="Shaik, Farook Ahmed Ali" userId="S::fshaik2@kent.edu::445bda9a-593c-41f3-a24d-d894e995d964" providerId="AD" clId="Web-{1B2A6E80-D8F9-FBDB-51DB-0A3CFFAC7B62}" dt="2025-04-21T22:00:43.134" v="79"/>
        <pc:sldMkLst>
          <pc:docMk/>
          <pc:sldMk cId="4098344589" sldId="323"/>
        </pc:sldMkLst>
      </pc:sldChg>
      <pc:sldChg chg="modSp ord">
        <pc:chgData name="Shaik, Farook Ahmed Ali" userId="S::fshaik2@kent.edu::445bda9a-593c-41f3-a24d-d894e995d964" providerId="AD" clId="Web-{1B2A6E80-D8F9-FBDB-51DB-0A3CFFAC7B62}" dt="2025-04-21T21:47:07.244" v="65" actId="14100"/>
        <pc:sldMkLst>
          <pc:docMk/>
          <pc:sldMk cId="847308030" sldId="324"/>
        </pc:sldMkLst>
      </pc:sldChg>
    </pc:docChg>
  </pc:docChgLst>
  <pc:docChgLst>
    <pc:chgData name="Shaik, Farook Ahmed Ali" userId="S::fshaik2@kent.edu::445bda9a-593c-41f3-a24d-d894e995d964" providerId="AD" clId="Web-{B88EB733-A899-3C19-8F87-298A8AA0FE3B}"/>
    <pc:docChg chg="addSld delSld modSld sldOrd">
      <pc:chgData name="Shaik, Farook Ahmed Ali" userId="S::fshaik2@kent.edu::445bda9a-593c-41f3-a24d-d894e995d964" providerId="AD" clId="Web-{B88EB733-A899-3C19-8F87-298A8AA0FE3B}" dt="2025-04-28T02:49:42.907" v="117" actId="20577"/>
      <pc:docMkLst>
        <pc:docMk/>
      </pc:docMkLst>
      <pc:sldChg chg="modSp">
        <pc:chgData name="Shaik, Farook Ahmed Ali" userId="S::fshaik2@kent.edu::445bda9a-593c-41f3-a24d-d894e995d964" providerId="AD" clId="Web-{B88EB733-A899-3C19-8F87-298A8AA0FE3B}" dt="2025-04-28T02:46:19.596" v="91" actId="20577"/>
        <pc:sldMkLst>
          <pc:docMk/>
          <pc:sldMk cId="2274791131" sldId="303"/>
        </pc:sldMkLst>
        <pc:spChg chg="mod">
          <ac:chgData name="Shaik, Farook Ahmed Ali" userId="S::fshaik2@kent.edu::445bda9a-593c-41f3-a24d-d894e995d964" providerId="AD" clId="Web-{B88EB733-A899-3C19-8F87-298A8AA0FE3B}" dt="2025-04-28T02:46:19.596" v="91" actId="20577"/>
          <ac:spMkLst>
            <pc:docMk/>
            <pc:sldMk cId="2274791131" sldId="303"/>
            <ac:spMk id="3" creationId="{BDD31876-12C4-431D-BA55-0058A6269E0C}"/>
          </ac:spMkLst>
        </pc:spChg>
      </pc:sldChg>
      <pc:sldChg chg="del">
        <pc:chgData name="Shaik, Farook Ahmed Ali" userId="S::fshaik2@kent.edu::445bda9a-593c-41f3-a24d-d894e995d964" providerId="AD" clId="Web-{B88EB733-A899-3C19-8F87-298A8AA0FE3B}" dt="2025-04-28T02:31:26.277" v="46"/>
        <pc:sldMkLst>
          <pc:docMk/>
          <pc:sldMk cId="1953216844" sldId="309"/>
        </pc:sldMkLst>
      </pc:sldChg>
      <pc:sldChg chg="ord">
        <pc:chgData name="Shaik, Farook Ahmed Ali" userId="S::fshaik2@kent.edu::445bda9a-593c-41f3-a24d-d894e995d964" providerId="AD" clId="Web-{B88EB733-A899-3C19-8F87-298A8AA0FE3B}" dt="2025-04-28T02:47:52.174" v="92"/>
        <pc:sldMkLst>
          <pc:docMk/>
          <pc:sldMk cId="485763523" sldId="313"/>
        </pc:sldMkLst>
      </pc:sldChg>
      <pc:sldChg chg="del">
        <pc:chgData name="Shaik, Farook Ahmed Ali" userId="S::fshaik2@kent.edu::445bda9a-593c-41f3-a24d-d894e995d964" providerId="AD" clId="Web-{B88EB733-A899-3C19-8F87-298A8AA0FE3B}" dt="2025-04-28T02:31:52.965" v="48"/>
        <pc:sldMkLst>
          <pc:docMk/>
          <pc:sldMk cId="217096550" sldId="326"/>
        </pc:sldMkLst>
      </pc:sldChg>
      <pc:sldChg chg="ord">
        <pc:chgData name="Shaik, Farook Ahmed Ali" userId="S::fshaik2@kent.edu::445bda9a-593c-41f3-a24d-d894e995d964" providerId="AD" clId="Web-{B88EB733-A899-3C19-8F87-298A8AA0FE3B}" dt="2025-04-28T02:48:10.674" v="93"/>
        <pc:sldMkLst>
          <pc:docMk/>
          <pc:sldMk cId="2121230900" sldId="330"/>
        </pc:sldMkLst>
      </pc:sldChg>
      <pc:sldChg chg="ord">
        <pc:chgData name="Shaik, Farook Ahmed Ali" userId="S::fshaik2@kent.edu::445bda9a-593c-41f3-a24d-d894e995d964" providerId="AD" clId="Web-{B88EB733-A899-3C19-8F87-298A8AA0FE3B}" dt="2025-04-28T02:34:06.023" v="49"/>
        <pc:sldMkLst>
          <pc:docMk/>
          <pc:sldMk cId="2511684538" sldId="332"/>
        </pc:sldMkLst>
      </pc:sldChg>
      <pc:sldChg chg="delSp modSp ord">
        <pc:chgData name="Shaik, Farook Ahmed Ali" userId="S::fshaik2@kent.edu::445bda9a-593c-41f3-a24d-d894e995d964" providerId="AD" clId="Web-{B88EB733-A899-3C19-8F87-298A8AA0FE3B}" dt="2025-04-28T02:49:42.907" v="117" actId="20577"/>
        <pc:sldMkLst>
          <pc:docMk/>
          <pc:sldMk cId="942616860" sldId="339"/>
        </pc:sldMkLst>
        <pc:spChg chg="mod">
          <ac:chgData name="Shaik, Farook Ahmed Ali" userId="S::fshaik2@kent.edu::445bda9a-593c-41f3-a24d-d894e995d964" providerId="AD" clId="Web-{B88EB733-A899-3C19-8F87-298A8AA0FE3B}" dt="2025-04-28T02:49:09.376" v="98" actId="20577"/>
          <ac:spMkLst>
            <pc:docMk/>
            <pc:sldMk cId="942616860" sldId="339"/>
            <ac:spMk id="3" creationId="{4E445DA3-9883-AD3A-EFCD-E8BE1E764648}"/>
          </ac:spMkLst>
        </pc:spChg>
        <pc:spChg chg="mod">
          <ac:chgData name="Shaik, Farook Ahmed Ali" userId="S::fshaik2@kent.edu::445bda9a-593c-41f3-a24d-d894e995d964" providerId="AD" clId="Web-{B88EB733-A899-3C19-8F87-298A8AA0FE3B}" dt="2025-04-28T02:48:59.064" v="96" actId="20577"/>
          <ac:spMkLst>
            <pc:docMk/>
            <pc:sldMk cId="942616860" sldId="339"/>
            <ac:spMk id="4" creationId="{056CD2C8-C5E1-24CD-4451-C582A2617F58}"/>
          </ac:spMkLst>
        </pc:spChg>
        <pc:spChg chg="mod">
          <ac:chgData name="Shaik, Farook Ahmed Ali" userId="S::fshaik2@kent.edu::445bda9a-593c-41f3-a24d-d894e995d964" providerId="AD" clId="Web-{B88EB733-A899-3C19-8F87-298A8AA0FE3B}" dt="2025-04-28T02:49:02.283" v="97" actId="20577"/>
          <ac:spMkLst>
            <pc:docMk/>
            <pc:sldMk cId="942616860" sldId="339"/>
            <ac:spMk id="5" creationId="{2D9D5DA1-F6A1-9B23-5D9C-193A6850512A}"/>
          </ac:spMkLst>
        </pc:spChg>
        <pc:spChg chg="mod">
          <ac:chgData name="Shaik, Farook Ahmed Ali" userId="S::fshaik2@kent.edu::445bda9a-593c-41f3-a24d-d894e995d964" providerId="AD" clId="Web-{B88EB733-A899-3C19-8F87-298A8AA0FE3B}" dt="2025-04-28T02:49:42.907" v="117" actId="20577"/>
          <ac:spMkLst>
            <pc:docMk/>
            <pc:sldMk cId="942616860" sldId="339"/>
            <ac:spMk id="6" creationId="{9B168D69-9332-48CA-837E-6DBE906A0F09}"/>
          </ac:spMkLst>
        </pc:spChg>
        <pc:graphicFrameChg chg="del">
          <ac:chgData name="Shaik, Farook Ahmed Ali" userId="S::fshaik2@kent.edu::445bda9a-593c-41f3-a24d-d894e995d964" providerId="AD" clId="Web-{B88EB733-A899-3C19-8F87-298A8AA0FE3B}" dt="2025-04-28T02:31:41.324" v="47"/>
          <ac:graphicFrameMkLst>
            <pc:docMk/>
            <pc:sldMk cId="942616860" sldId="339"/>
            <ac:graphicFrameMk id="8" creationId="{E3384264-1592-03FB-DA47-B09ED24E3619}"/>
          </ac:graphicFrameMkLst>
        </pc:graphicFrameChg>
      </pc:sldChg>
      <pc:sldChg chg="modSp">
        <pc:chgData name="Shaik, Farook Ahmed Ali" userId="S::fshaik2@kent.edu::445bda9a-593c-41f3-a24d-d894e995d964" providerId="AD" clId="Web-{B88EB733-A899-3C19-8F87-298A8AA0FE3B}" dt="2025-04-28T02:29:43.915" v="18" actId="20577"/>
        <pc:sldMkLst>
          <pc:docMk/>
          <pc:sldMk cId="4232967869" sldId="341"/>
        </pc:sldMkLst>
        <pc:spChg chg="mod">
          <ac:chgData name="Shaik, Farook Ahmed Ali" userId="S::fshaik2@kent.edu::445bda9a-593c-41f3-a24d-d894e995d964" providerId="AD" clId="Web-{B88EB733-A899-3C19-8F87-298A8AA0FE3B}" dt="2025-04-28T02:29:43.915" v="18" actId="20577"/>
          <ac:spMkLst>
            <pc:docMk/>
            <pc:sldMk cId="4232967869" sldId="341"/>
            <ac:spMk id="2" creationId="{2A4284DF-8AD3-FAEF-C60F-30AD6641B604}"/>
          </ac:spMkLst>
        </pc:spChg>
      </pc:sldChg>
      <pc:sldChg chg="modSp">
        <pc:chgData name="Shaik, Farook Ahmed Ali" userId="S::fshaik2@kent.edu::445bda9a-593c-41f3-a24d-d894e995d964" providerId="AD" clId="Web-{B88EB733-A899-3C19-8F87-298A8AA0FE3B}" dt="2025-04-28T02:29:48.009" v="19" actId="20577"/>
        <pc:sldMkLst>
          <pc:docMk/>
          <pc:sldMk cId="4046044833" sldId="342"/>
        </pc:sldMkLst>
        <pc:spChg chg="mod">
          <ac:chgData name="Shaik, Farook Ahmed Ali" userId="S::fshaik2@kent.edu::445bda9a-593c-41f3-a24d-d894e995d964" providerId="AD" clId="Web-{B88EB733-A899-3C19-8F87-298A8AA0FE3B}" dt="2025-04-28T02:29:48.009" v="19" actId="20577"/>
          <ac:spMkLst>
            <pc:docMk/>
            <pc:sldMk cId="4046044833" sldId="342"/>
            <ac:spMk id="2" creationId="{FC9815B1-44C3-4BED-6204-08F369536812}"/>
          </ac:spMkLst>
        </pc:spChg>
      </pc:sldChg>
      <pc:sldChg chg="modSp">
        <pc:chgData name="Shaik, Farook Ahmed Ali" userId="S::fshaik2@kent.edu::445bda9a-593c-41f3-a24d-d894e995d964" providerId="AD" clId="Web-{B88EB733-A899-3C19-8F87-298A8AA0FE3B}" dt="2025-04-28T02:29:52.462" v="20" actId="20577"/>
        <pc:sldMkLst>
          <pc:docMk/>
          <pc:sldMk cId="1482483163" sldId="343"/>
        </pc:sldMkLst>
        <pc:spChg chg="mod">
          <ac:chgData name="Shaik, Farook Ahmed Ali" userId="S::fshaik2@kent.edu::445bda9a-593c-41f3-a24d-d894e995d964" providerId="AD" clId="Web-{B88EB733-A899-3C19-8F87-298A8AA0FE3B}" dt="2025-04-28T02:29:52.462" v="20" actId="20577"/>
          <ac:spMkLst>
            <pc:docMk/>
            <pc:sldMk cId="1482483163" sldId="343"/>
            <ac:spMk id="2" creationId="{3CF57056-9066-40C6-F420-166497F5A90D}"/>
          </ac:spMkLst>
        </pc:spChg>
      </pc:sldChg>
      <pc:sldChg chg="modSp">
        <pc:chgData name="Shaik, Farook Ahmed Ali" userId="S::fshaik2@kent.edu::445bda9a-593c-41f3-a24d-d894e995d964" providerId="AD" clId="Web-{B88EB733-A899-3C19-8F87-298A8AA0FE3B}" dt="2025-04-28T02:29:56.649" v="21" actId="20577"/>
        <pc:sldMkLst>
          <pc:docMk/>
          <pc:sldMk cId="843348562" sldId="344"/>
        </pc:sldMkLst>
        <pc:spChg chg="mod">
          <ac:chgData name="Shaik, Farook Ahmed Ali" userId="S::fshaik2@kent.edu::445bda9a-593c-41f3-a24d-d894e995d964" providerId="AD" clId="Web-{B88EB733-A899-3C19-8F87-298A8AA0FE3B}" dt="2025-04-28T02:29:56.649" v="21" actId="20577"/>
          <ac:spMkLst>
            <pc:docMk/>
            <pc:sldMk cId="843348562" sldId="344"/>
            <ac:spMk id="2" creationId="{2F039900-703D-78F1-7374-F01EE20E97D4}"/>
          </ac:spMkLst>
        </pc:spChg>
      </pc:sldChg>
      <pc:sldChg chg="modSp">
        <pc:chgData name="Shaik, Farook Ahmed Ali" userId="S::fshaik2@kent.edu::445bda9a-593c-41f3-a24d-d894e995d964" providerId="AD" clId="Web-{B88EB733-A899-3C19-8F87-298A8AA0FE3B}" dt="2025-04-28T02:30:04.212" v="24" actId="20577"/>
        <pc:sldMkLst>
          <pc:docMk/>
          <pc:sldMk cId="571004326" sldId="345"/>
        </pc:sldMkLst>
        <pc:spChg chg="mod">
          <ac:chgData name="Shaik, Farook Ahmed Ali" userId="S::fshaik2@kent.edu::445bda9a-593c-41f3-a24d-d894e995d964" providerId="AD" clId="Web-{B88EB733-A899-3C19-8F87-298A8AA0FE3B}" dt="2025-04-28T02:30:04.212" v="24" actId="20577"/>
          <ac:spMkLst>
            <pc:docMk/>
            <pc:sldMk cId="571004326" sldId="345"/>
            <ac:spMk id="2" creationId="{A879E457-38A9-B360-6AEC-EBBDE078FC40}"/>
          </ac:spMkLst>
        </pc:spChg>
      </pc:sldChg>
      <pc:sldChg chg="modSp">
        <pc:chgData name="Shaik, Farook Ahmed Ali" userId="S::fshaik2@kent.edu::445bda9a-593c-41f3-a24d-d894e995d964" providerId="AD" clId="Web-{B88EB733-A899-3C19-8F87-298A8AA0FE3B}" dt="2025-04-28T02:30:11.103" v="27" actId="20577"/>
        <pc:sldMkLst>
          <pc:docMk/>
          <pc:sldMk cId="20520333" sldId="346"/>
        </pc:sldMkLst>
        <pc:spChg chg="mod">
          <ac:chgData name="Shaik, Farook Ahmed Ali" userId="S::fshaik2@kent.edu::445bda9a-593c-41f3-a24d-d894e995d964" providerId="AD" clId="Web-{B88EB733-A899-3C19-8F87-298A8AA0FE3B}" dt="2025-04-28T02:30:11.103" v="27" actId="20577"/>
          <ac:spMkLst>
            <pc:docMk/>
            <pc:sldMk cId="20520333" sldId="346"/>
            <ac:spMk id="2" creationId="{C0F87378-A61F-1672-CE9F-3677F06017B5}"/>
          </ac:spMkLst>
        </pc:spChg>
      </pc:sldChg>
      <pc:sldChg chg="modSp">
        <pc:chgData name="Shaik, Farook Ahmed Ali" userId="S::fshaik2@kent.edu::445bda9a-593c-41f3-a24d-d894e995d964" providerId="AD" clId="Web-{B88EB733-A899-3C19-8F87-298A8AA0FE3B}" dt="2025-04-28T02:30:14.900" v="28" actId="20577"/>
        <pc:sldMkLst>
          <pc:docMk/>
          <pc:sldMk cId="253080776" sldId="347"/>
        </pc:sldMkLst>
        <pc:spChg chg="mod">
          <ac:chgData name="Shaik, Farook Ahmed Ali" userId="S::fshaik2@kent.edu::445bda9a-593c-41f3-a24d-d894e995d964" providerId="AD" clId="Web-{B88EB733-A899-3C19-8F87-298A8AA0FE3B}" dt="2025-04-28T02:30:14.900" v="28" actId="20577"/>
          <ac:spMkLst>
            <pc:docMk/>
            <pc:sldMk cId="253080776" sldId="347"/>
            <ac:spMk id="2" creationId="{0D1CBC5E-4A1A-65FA-07B4-D5215A7E31EF}"/>
          </ac:spMkLst>
        </pc:spChg>
      </pc:sldChg>
      <pc:sldChg chg="modSp">
        <pc:chgData name="Shaik, Farook Ahmed Ali" userId="S::fshaik2@kent.edu::445bda9a-593c-41f3-a24d-d894e995d964" providerId="AD" clId="Web-{B88EB733-A899-3C19-8F87-298A8AA0FE3B}" dt="2025-04-28T02:30:17.634" v="29" actId="20577"/>
        <pc:sldMkLst>
          <pc:docMk/>
          <pc:sldMk cId="1120125778" sldId="348"/>
        </pc:sldMkLst>
        <pc:spChg chg="mod">
          <ac:chgData name="Shaik, Farook Ahmed Ali" userId="S::fshaik2@kent.edu::445bda9a-593c-41f3-a24d-d894e995d964" providerId="AD" clId="Web-{B88EB733-A899-3C19-8F87-298A8AA0FE3B}" dt="2025-04-28T02:30:17.634" v="29" actId="20577"/>
          <ac:spMkLst>
            <pc:docMk/>
            <pc:sldMk cId="1120125778" sldId="348"/>
            <ac:spMk id="2" creationId="{FC70EE95-7D86-EE8B-C8CB-0A507288BD7C}"/>
          </ac:spMkLst>
        </pc:spChg>
      </pc:sldChg>
      <pc:sldChg chg="modSp">
        <pc:chgData name="Shaik, Farook Ahmed Ali" userId="S::fshaik2@kent.edu::445bda9a-593c-41f3-a24d-d894e995d964" providerId="AD" clId="Web-{B88EB733-A899-3C19-8F87-298A8AA0FE3B}" dt="2025-04-28T02:30:21.213" v="30" actId="20577"/>
        <pc:sldMkLst>
          <pc:docMk/>
          <pc:sldMk cId="474147557" sldId="349"/>
        </pc:sldMkLst>
        <pc:spChg chg="mod">
          <ac:chgData name="Shaik, Farook Ahmed Ali" userId="S::fshaik2@kent.edu::445bda9a-593c-41f3-a24d-d894e995d964" providerId="AD" clId="Web-{B88EB733-A899-3C19-8F87-298A8AA0FE3B}" dt="2025-04-28T02:30:21.213" v="30" actId="20577"/>
          <ac:spMkLst>
            <pc:docMk/>
            <pc:sldMk cId="474147557" sldId="349"/>
            <ac:spMk id="2" creationId="{61CF6621-3EBB-14D3-7C11-7E777CD136DF}"/>
          </ac:spMkLst>
        </pc:spChg>
      </pc:sldChg>
      <pc:sldChg chg="modSp">
        <pc:chgData name="Shaik, Farook Ahmed Ali" userId="S::fshaik2@kent.edu::445bda9a-593c-41f3-a24d-d894e995d964" providerId="AD" clId="Web-{B88EB733-A899-3C19-8F87-298A8AA0FE3B}" dt="2025-04-28T02:30:23.978" v="31" actId="20577"/>
        <pc:sldMkLst>
          <pc:docMk/>
          <pc:sldMk cId="1470532376" sldId="350"/>
        </pc:sldMkLst>
        <pc:spChg chg="mod">
          <ac:chgData name="Shaik, Farook Ahmed Ali" userId="S::fshaik2@kent.edu::445bda9a-593c-41f3-a24d-d894e995d964" providerId="AD" clId="Web-{B88EB733-A899-3C19-8F87-298A8AA0FE3B}" dt="2025-04-28T02:30:23.978" v="31" actId="20577"/>
          <ac:spMkLst>
            <pc:docMk/>
            <pc:sldMk cId="1470532376" sldId="350"/>
            <ac:spMk id="2" creationId="{EEEFA436-32F7-841A-B171-E23CFA35BA92}"/>
          </ac:spMkLst>
        </pc:spChg>
      </pc:sldChg>
      <pc:sldChg chg="modSp">
        <pc:chgData name="Shaik, Farook Ahmed Ali" userId="S::fshaik2@kent.edu::445bda9a-593c-41f3-a24d-d894e995d964" providerId="AD" clId="Web-{B88EB733-A899-3C19-8F87-298A8AA0FE3B}" dt="2025-04-28T02:30:27.744" v="32" actId="20577"/>
        <pc:sldMkLst>
          <pc:docMk/>
          <pc:sldMk cId="2261338408" sldId="351"/>
        </pc:sldMkLst>
        <pc:spChg chg="mod">
          <ac:chgData name="Shaik, Farook Ahmed Ali" userId="S::fshaik2@kent.edu::445bda9a-593c-41f3-a24d-d894e995d964" providerId="AD" clId="Web-{B88EB733-A899-3C19-8F87-298A8AA0FE3B}" dt="2025-04-28T02:30:27.744" v="32" actId="20577"/>
          <ac:spMkLst>
            <pc:docMk/>
            <pc:sldMk cId="2261338408" sldId="351"/>
            <ac:spMk id="2" creationId="{000887F0-A2CF-BD04-446F-EC07552A4C81}"/>
          </ac:spMkLst>
        </pc:spChg>
      </pc:sldChg>
      <pc:sldChg chg="modSp">
        <pc:chgData name="Shaik, Farook Ahmed Ali" userId="S::fshaik2@kent.edu::445bda9a-593c-41f3-a24d-d894e995d964" providerId="AD" clId="Web-{B88EB733-A899-3C19-8F87-298A8AA0FE3B}" dt="2025-04-28T02:30:31.963" v="33" actId="20577"/>
        <pc:sldMkLst>
          <pc:docMk/>
          <pc:sldMk cId="637970564" sldId="352"/>
        </pc:sldMkLst>
        <pc:spChg chg="mod">
          <ac:chgData name="Shaik, Farook Ahmed Ali" userId="S::fshaik2@kent.edu::445bda9a-593c-41f3-a24d-d894e995d964" providerId="AD" clId="Web-{B88EB733-A899-3C19-8F87-298A8AA0FE3B}" dt="2025-04-28T02:30:31.963" v="33" actId="20577"/>
          <ac:spMkLst>
            <pc:docMk/>
            <pc:sldMk cId="637970564" sldId="352"/>
            <ac:spMk id="2" creationId="{EB800345-0827-C567-FB9F-EBAAC7B05B27}"/>
          </ac:spMkLst>
        </pc:spChg>
      </pc:sldChg>
      <pc:sldChg chg="modSp">
        <pc:chgData name="Shaik, Farook Ahmed Ali" userId="S::fshaik2@kent.edu::445bda9a-593c-41f3-a24d-d894e995d964" providerId="AD" clId="Web-{B88EB733-A899-3C19-8F87-298A8AA0FE3B}" dt="2025-04-28T02:30:34.604" v="34" actId="20577"/>
        <pc:sldMkLst>
          <pc:docMk/>
          <pc:sldMk cId="1973527365" sldId="353"/>
        </pc:sldMkLst>
        <pc:spChg chg="mod">
          <ac:chgData name="Shaik, Farook Ahmed Ali" userId="S::fshaik2@kent.edu::445bda9a-593c-41f3-a24d-d894e995d964" providerId="AD" clId="Web-{B88EB733-A899-3C19-8F87-298A8AA0FE3B}" dt="2025-04-28T02:30:34.604" v="34" actId="20577"/>
          <ac:spMkLst>
            <pc:docMk/>
            <pc:sldMk cId="1973527365" sldId="353"/>
            <ac:spMk id="2" creationId="{0B2F14D3-5BAC-9102-A81D-F353CF8E1734}"/>
          </ac:spMkLst>
        </pc:spChg>
      </pc:sldChg>
      <pc:sldChg chg="modSp">
        <pc:chgData name="Shaik, Farook Ahmed Ali" userId="S::fshaik2@kent.edu::445bda9a-593c-41f3-a24d-d894e995d964" providerId="AD" clId="Web-{B88EB733-A899-3C19-8F87-298A8AA0FE3B}" dt="2025-04-28T02:30:38.229" v="35" actId="20577"/>
        <pc:sldMkLst>
          <pc:docMk/>
          <pc:sldMk cId="1565343676" sldId="354"/>
        </pc:sldMkLst>
        <pc:spChg chg="mod">
          <ac:chgData name="Shaik, Farook Ahmed Ali" userId="S::fshaik2@kent.edu::445bda9a-593c-41f3-a24d-d894e995d964" providerId="AD" clId="Web-{B88EB733-A899-3C19-8F87-298A8AA0FE3B}" dt="2025-04-28T02:30:38.229" v="35" actId="20577"/>
          <ac:spMkLst>
            <pc:docMk/>
            <pc:sldMk cId="1565343676" sldId="354"/>
            <ac:spMk id="2" creationId="{BDFD71F6-58E4-736D-8558-C460C5E59073}"/>
          </ac:spMkLst>
        </pc:spChg>
      </pc:sldChg>
      <pc:sldChg chg="modSp">
        <pc:chgData name="Shaik, Farook Ahmed Ali" userId="S::fshaik2@kent.edu::445bda9a-593c-41f3-a24d-d894e995d964" providerId="AD" clId="Web-{B88EB733-A899-3C19-8F87-298A8AA0FE3B}" dt="2025-04-28T02:30:41.135" v="36" actId="20577"/>
        <pc:sldMkLst>
          <pc:docMk/>
          <pc:sldMk cId="1853278217" sldId="355"/>
        </pc:sldMkLst>
        <pc:spChg chg="mod">
          <ac:chgData name="Shaik, Farook Ahmed Ali" userId="S::fshaik2@kent.edu::445bda9a-593c-41f3-a24d-d894e995d964" providerId="AD" clId="Web-{B88EB733-A899-3C19-8F87-298A8AA0FE3B}" dt="2025-04-28T02:30:41.135" v="36" actId="20577"/>
          <ac:spMkLst>
            <pc:docMk/>
            <pc:sldMk cId="1853278217" sldId="355"/>
            <ac:spMk id="2" creationId="{B6EA4203-74A2-5F4E-F94F-37CC1AF91E4C}"/>
          </ac:spMkLst>
        </pc:spChg>
      </pc:sldChg>
      <pc:sldChg chg="modSp">
        <pc:chgData name="Shaik, Farook Ahmed Ali" userId="S::fshaik2@kent.edu::445bda9a-593c-41f3-a24d-d894e995d964" providerId="AD" clId="Web-{B88EB733-A899-3C19-8F87-298A8AA0FE3B}" dt="2025-04-28T02:30:44.932" v="37" actId="20577"/>
        <pc:sldMkLst>
          <pc:docMk/>
          <pc:sldMk cId="170875244" sldId="356"/>
        </pc:sldMkLst>
        <pc:spChg chg="mod">
          <ac:chgData name="Shaik, Farook Ahmed Ali" userId="S::fshaik2@kent.edu::445bda9a-593c-41f3-a24d-d894e995d964" providerId="AD" clId="Web-{B88EB733-A899-3C19-8F87-298A8AA0FE3B}" dt="2025-04-28T02:30:44.932" v="37" actId="20577"/>
          <ac:spMkLst>
            <pc:docMk/>
            <pc:sldMk cId="170875244" sldId="356"/>
            <ac:spMk id="2" creationId="{8E55867E-CBE2-2E53-62A0-C73FED6C0516}"/>
          </ac:spMkLst>
        </pc:spChg>
        <pc:spChg chg="mod">
          <ac:chgData name="Shaik, Farook Ahmed Ali" userId="S::fshaik2@kent.edu::445bda9a-593c-41f3-a24d-d894e995d964" providerId="AD" clId="Web-{B88EB733-A899-3C19-8F87-298A8AA0FE3B}" dt="2025-04-28T02:29:14.773" v="16" actId="20577"/>
          <ac:spMkLst>
            <pc:docMk/>
            <pc:sldMk cId="170875244" sldId="356"/>
            <ac:spMk id="3" creationId="{2F2A876F-20C0-5E04-1FCD-8BA66879E27D}"/>
          </ac:spMkLst>
        </pc:spChg>
      </pc:sldChg>
      <pc:sldChg chg="modSp">
        <pc:chgData name="Shaik, Farook Ahmed Ali" userId="S::fshaik2@kent.edu::445bda9a-593c-41f3-a24d-d894e995d964" providerId="AD" clId="Web-{B88EB733-A899-3C19-8F87-298A8AA0FE3B}" dt="2025-04-28T02:30:48.213" v="38" actId="20577"/>
        <pc:sldMkLst>
          <pc:docMk/>
          <pc:sldMk cId="1839268230" sldId="357"/>
        </pc:sldMkLst>
        <pc:spChg chg="mod">
          <ac:chgData name="Shaik, Farook Ahmed Ali" userId="S::fshaik2@kent.edu::445bda9a-593c-41f3-a24d-d894e995d964" providerId="AD" clId="Web-{B88EB733-A899-3C19-8F87-298A8AA0FE3B}" dt="2025-04-28T02:30:48.213" v="38" actId="20577"/>
          <ac:spMkLst>
            <pc:docMk/>
            <pc:sldMk cId="1839268230" sldId="357"/>
            <ac:spMk id="2" creationId="{689A6FCC-7683-4FAF-DCBC-1B806976D818}"/>
          </ac:spMkLst>
        </pc:spChg>
      </pc:sldChg>
      <pc:sldChg chg="modSp">
        <pc:chgData name="Shaik, Farook Ahmed Ali" userId="S::fshaik2@kent.edu::445bda9a-593c-41f3-a24d-d894e995d964" providerId="AD" clId="Web-{B88EB733-A899-3C19-8F87-298A8AA0FE3B}" dt="2025-04-28T02:30:59.651" v="39" actId="20577"/>
        <pc:sldMkLst>
          <pc:docMk/>
          <pc:sldMk cId="3289962718" sldId="358"/>
        </pc:sldMkLst>
        <pc:spChg chg="mod">
          <ac:chgData name="Shaik, Farook Ahmed Ali" userId="S::fshaik2@kent.edu::445bda9a-593c-41f3-a24d-d894e995d964" providerId="AD" clId="Web-{B88EB733-A899-3C19-8F87-298A8AA0FE3B}" dt="2025-04-28T02:30:59.651" v="39" actId="20577"/>
          <ac:spMkLst>
            <pc:docMk/>
            <pc:sldMk cId="3289962718" sldId="358"/>
            <ac:spMk id="2" creationId="{41CB1C4C-B7A6-95E1-5EEA-73055C04D7A8}"/>
          </ac:spMkLst>
        </pc:spChg>
      </pc:sldChg>
      <pc:sldChg chg="modSp">
        <pc:chgData name="Shaik, Farook Ahmed Ali" userId="S::fshaik2@kent.edu::445bda9a-593c-41f3-a24d-d894e995d964" providerId="AD" clId="Web-{B88EB733-A899-3C19-8F87-298A8AA0FE3B}" dt="2025-04-28T02:31:03.495" v="40" actId="20577"/>
        <pc:sldMkLst>
          <pc:docMk/>
          <pc:sldMk cId="3948036611" sldId="359"/>
        </pc:sldMkLst>
        <pc:spChg chg="mod">
          <ac:chgData name="Shaik, Farook Ahmed Ali" userId="S::fshaik2@kent.edu::445bda9a-593c-41f3-a24d-d894e995d964" providerId="AD" clId="Web-{B88EB733-A899-3C19-8F87-298A8AA0FE3B}" dt="2025-04-28T02:31:03.495" v="40" actId="20577"/>
          <ac:spMkLst>
            <pc:docMk/>
            <pc:sldMk cId="3948036611" sldId="359"/>
            <ac:spMk id="2" creationId="{2006B84D-6A79-B497-F733-FAC2BE63B2D2}"/>
          </ac:spMkLst>
        </pc:spChg>
      </pc:sldChg>
      <pc:sldChg chg="modSp">
        <pc:chgData name="Shaik, Farook Ahmed Ali" userId="S::fshaik2@kent.edu::445bda9a-593c-41f3-a24d-d894e995d964" providerId="AD" clId="Web-{B88EB733-A899-3C19-8F87-298A8AA0FE3B}" dt="2025-04-28T02:31:06.698" v="41" actId="20577"/>
        <pc:sldMkLst>
          <pc:docMk/>
          <pc:sldMk cId="1609999317" sldId="360"/>
        </pc:sldMkLst>
        <pc:spChg chg="mod">
          <ac:chgData name="Shaik, Farook Ahmed Ali" userId="S::fshaik2@kent.edu::445bda9a-593c-41f3-a24d-d894e995d964" providerId="AD" clId="Web-{B88EB733-A899-3C19-8F87-298A8AA0FE3B}" dt="2025-04-28T02:31:06.698" v="41" actId="20577"/>
          <ac:spMkLst>
            <pc:docMk/>
            <pc:sldMk cId="1609999317" sldId="360"/>
            <ac:spMk id="2" creationId="{28DB9195-656F-2CDA-1B1B-EF2621864A91}"/>
          </ac:spMkLst>
        </pc:spChg>
      </pc:sldChg>
      <pc:sldChg chg="modSp">
        <pc:chgData name="Shaik, Farook Ahmed Ali" userId="S::fshaik2@kent.edu::445bda9a-593c-41f3-a24d-d894e995d964" providerId="AD" clId="Web-{B88EB733-A899-3C19-8F87-298A8AA0FE3B}" dt="2025-04-28T02:31:09.776" v="42" actId="20577"/>
        <pc:sldMkLst>
          <pc:docMk/>
          <pc:sldMk cId="1343031927" sldId="361"/>
        </pc:sldMkLst>
        <pc:spChg chg="mod">
          <ac:chgData name="Shaik, Farook Ahmed Ali" userId="S::fshaik2@kent.edu::445bda9a-593c-41f3-a24d-d894e995d964" providerId="AD" clId="Web-{B88EB733-A899-3C19-8F87-298A8AA0FE3B}" dt="2025-04-28T02:31:09.776" v="42" actId="20577"/>
          <ac:spMkLst>
            <pc:docMk/>
            <pc:sldMk cId="1343031927" sldId="361"/>
            <ac:spMk id="2" creationId="{BF06650D-E989-18F7-19E6-C99187BC91A9}"/>
          </ac:spMkLst>
        </pc:spChg>
      </pc:sldChg>
      <pc:sldChg chg="modSp">
        <pc:chgData name="Shaik, Farook Ahmed Ali" userId="S::fshaik2@kent.edu::445bda9a-593c-41f3-a24d-d894e995d964" providerId="AD" clId="Web-{B88EB733-A899-3C19-8F87-298A8AA0FE3B}" dt="2025-04-28T02:31:14.183" v="44" actId="20577"/>
        <pc:sldMkLst>
          <pc:docMk/>
          <pc:sldMk cId="1474477246" sldId="362"/>
        </pc:sldMkLst>
        <pc:spChg chg="mod">
          <ac:chgData name="Shaik, Farook Ahmed Ali" userId="S::fshaik2@kent.edu::445bda9a-593c-41f3-a24d-d894e995d964" providerId="AD" clId="Web-{B88EB733-A899-3C19-8F87-298A8AA0FE3B}" dt="2025-04-28T02:31:14.183" v="44" actId="20577"/>
          <ac:spMkLst>
            <pc:docMk/>
            <pc:sldMk cId="1474477246" sldId="362"/>
            <ac:spMk id="2" creationId="{A7047C53-A660-8E98-9A4F-47363512C089}"/>
          </ac:spMkLst>
        </pc:spChg>
      </pc:sldChg>
      <pc:sldChg chg="modSp">
        <pc:chgData name="Shaik, Farook Ahmed Ali" userId="S::fshaik2@kent.edu::445bda9a-593c-41f3-a24d-d894e995d964" providerId="AD" clId="Web-{B88EB733-A899-3C19-8F87-298A8AA0FE3B}" dt="2025-04-28T02:31:18.105" v="45" actId="20577"/>
        <pc:sldMkLst>
          <pc:docMk/>
          <pc:sldMk cId="3774344651" sldId="364"/>
        </pc:sldMkLst>
        <pc:spChg chg="mod">
          <ac:chgData name="Shaik, Farook Ahmed Ali" userId="S::fshaik2@kent.edu::445bda9a-593c-41f3-a24d-d894e995d964" providerId="AD" clId="Web-{B88EB733-A899-3C19-8F87-298A8AA0FE3B}" dt="2025-04-28T02:31:18.105" v="45" actId="20577"/>
          <ac:spMkLst>
            <pc:docMk/>
            <pc:sldMk cId="3774344651" sldId="364"/>
            <ac:spMk id="2" creationId="{1BAA8464-CAA5-EA4F-E964-AA1C9840487B}"/>
          </ac:spMkLst>
        </pc:spChg>
      </pc:sldChg>
      <pc:sldChg chg="addSp delSp modSp new">
        <pc:chgData name="Shaik, Farook Ahmed Ali" userId="S::fshaik2@kent.edu::445bda9a-593c-41f3-a24d-d894e995d964" providerId="AD" clId="Web-{B88EB733-A899-3C19-8F87-298A8AA0FE3B}" dt="2025-04-28T02:42:16.988" v="81"/>
        <pc:sldMkLst>
          <pc:docMk/>
          <pc:sldMk cId="81453474" sldId="365"/>
        </pc:sldMkLst>
        <pc:graphicFrameChg chg="add del mod">
          <ac:chgData name="Shaik, Farook Ahmed Ali" userId="S::fshaik2@kent.edu::445bda9a-593c-41f3-a24d-d894e995d964" providerId="AD" clId="Web-{B88EB733-A899-3C19-8F87-298A8AA0FE3B}" dt="2025-04-28T02:42:03.535" v="78"/>
          <ac:graphicFrameMkLst>
            <pc:docMk/>
            <pc:sldMk cId="81453474" sldId="365"/>
            <ac:graphicFrameMk id="3" creationId="{47930244-6864-367A-3D2C-1AF1721EEBA2}"/>
          </ac:graphicFrameMkLst>
        </pc:graphicFrameChg>
        <pc:graphicFrameChg chg="add mod modGraphic">
          <ac:chgData name="Shaik, Farook Ahmed Ali" userId="S::fshaik2@kent.edu::445bda9a-593c-41f3-a24d-d894e995d964" providerId="AD" clId="Web-{B88EB733-A899-3C19-8F87-298A8AA0FE3B}" dt="2025-04-28T02:42:16.988" v="81"/>
          <ac:graphicFrameMkLst>
            <pc:docMk/>
            <pc:sldMk cId="81453474" sldId="365"/>
            <ac:graphicFrameMk id="5" creationId="{C5790FA0-C5B6-CAC2-6D3A-DD4849DE6152}"/>
          </ac:graphicFrameMkLst>
        </pc:graphicFrameChg>
      </pc:sldChg>
      <pc:sldChg chg="addSp delSp modSp new del">
        <pc:chgData name="Shaik, Farook Ahmed Ali" userId="S::fshaik2@kent.edu::445bda9a-593c-41f3-a24d-d894e995d964" providerId="AD" clId="Web-{B88EB733-A899-3C19-8F87-298A8AA0FE3B}" dt="2025-04-28T02:36:32.944" v="55"/>
        <pc:sldMkLst>
          <pc:docMk/>
          <pc:sldMk cId="163862722" sldId="365"/>
        </pc:sldMkLst>
        <pc:picChg chg="add del mod">
          <ac:chgData name="Shaik, Farook Ahmed Ali" userId="S::fshaik2@kent.edu::445bda9a-593c-41f3-a24d-d894e995d964" providerId="AD" clId="Web-{B88EB733-A899-3C19-8F87-298A8AA0FE3B}" dt="2025-04-28T02:35:49.038" v="52"/>
          <ac:picMkLst>
            <pc:docMk/>
            <pc:sldMk cId="163862722" sldId="365"/>
            <ac:picMk id="2" creationId="{B5A03DF9-28EB-69D2-FCA9-E4A799656B1B}"/>
          </ac:picMkLst>
        </pc:picChg>
        <pc:picChg chg="add mod">
          <ac:chgData name="Shaik, Farook Ahmed Ali" userId="S::fshaik2@kent.edu::445bda9a-593c-41f3-a24d-d894e995d964" providerId="AD" clId="Web-{B88EB733-A899-3C19-8F87-298A8AA0FE3B}" dt="2025-04-28T02:35:52.741" v="53"/>
          <ac:picMkLst>
            <pc:docMk/>
            <pc:sldMk cId="163862722" sldId="365"/>
            <ac:picMk id="3" creationId="{1FA540C4-F4AF-2159-F428-3B99255C870F}"/>
          </ac:picMkLst>
        </pc:picChg>
      </pc:sldChg>
      <pc:sldChg chg="addSp delSp modSp new add del">
        <pc:chgData name="Shaik, Farook Ahmed Ali" userId="S::fshaik2@kent.edu::445bda9a-593c-41f3-a24d-d894e995d964" providerId="AD" clId="Web-{B88EB733-A899-3C19-8F87-298A8AA0FE3B}" dt="2025-04-28T02:42:25.628" v="82"/>
        <pc:sldMkLst>
          <pc:docMk/>
          <pc:sldMk cId="670299847" sldId="366"/>
        </pc:sldMkLst>
        <pc:spChg chg="del mod">
          <ac:chgData name="Shaik, Farook Ahmed Ali" userId="S::fshaik2@kent.edu::445bda9a-593c-41f3-a24d-d894e995d964" providerId="AD" clId="Web-{B88EB733-A899-3C19-8F87-298A8AA0FE3B}" dt="2025-04-28T02:39:38.052" v="73"/>
          <ac:spMkLst>
            <pc:docMk/>
            <pc:sldMk cId="670299847" sldId="366"/>
            <ac:spMk id="2" creationId="{76C5EF35-1107-DBBD-09AF-6D5E88EB3C4E}"/>
          </ac:spMkLst>
        </pc:spChg>
        <pc:spChg chg="mod">
          <ac:chgData name="Shaik, Farook Ahmed Ali" userId="S::fshaik2@kent.edu::445bda9a-593c-41f3-a24d-d894e995d964" providerId="AD" clId="Web-{B88EB733-A899-3C19-8F87-298A8AA0FE3B}" dt="2025-04-28T02:39:43.270" v="74" actId="14100"/>
          <ac:spMkLst>
            <pc:docMk/>
            <pc:sldMk cId="670299847" sldId="366"/>
            <ac:spMk id="3" creationId="{9A1BC5C7-66C9-AE28-78BA-9CBCA72E069A}"/>
          </ac:spMkLst>
        </pc:spChg>
        <pc:graphicFrameChg chg="add del mod">
          <ac:chgData name="Shaik, Farook Ahmed Ali" userId="S::fshaik2@kent.edu::445bda9a-593c-41f3-a24d-d894e995d964" providerId="AD" clId="Web-{B88EB733-A899-3C19-8F87-298A8AA0FE3B}" dt="2025-04-28T02:39:01.458" v="67"/>
          <ac:graphicFrameMkLst>
            <pc:docMk/>
            <pc:sldMk cId="670299847" sldId="366"/>
            <ac:graphicFrameMk id="6" creationId="{F910FC7A-F343-DC13-60A5-AB178E723D42}"/>
          </ac:graphicFrameMkLst>
        </pc:graphicFrameChg>
        <pc:graphicFrameChg chg="add mod">
          <ac:chgData name="Shaik, Farook Ahmed Ali" userId="S::fshaik2@kent.edu::445bda9a-593c-41f3-a24d-d894e995d964" providerId="AD" clId="Web-{B88EB733-A899-3C19-8F87-298A8AA0FE3B}" dt="2025-04-28T02:39:21.786" v="72"/>
          <ac:graphicFrameMkLst>
            <pc:docMk/>
            <pc:sldMk cId="670299847" sldId="366"/>
            <ac:graphicFrameMk id="8" creationId="{5430458F-52EE-717A-A8E7-23B3767AE0D5}"/>
          </ac:graphicFrameMkLst>
        </pc:graphicFrameChg>
        <pc:picChg chg="add del mod">
          <ac:chgData name="Shaik, Farook Ahmed Ali" userId="S::fshaik2@kent.edu::445bda9a-593c-41f3-a24d-d894e995d964" providerId="AD" clId="Web-{B88EB733-A899-3C19-8F87-298A8AA0FE3B}" dt="2025-04-28T02:38:39.568" v="65"/>
          <ac:picMkLst>
            <pc:docMk/>
            <pc:sldMk cId="670299847" sldId="366"/>
            <ac:picMk id="4" creationId="{D8140E3D-F0F1-1210-EC98-4FBB5629BFF2}"/>
          </ac:picMkLst>
        </pc:picChg>
      </pc:sldChg>
      <pc:sldChg chg="addSp modSp new del">
        <pc:chgData name="Shaik, Farook Ahmed Ali" userId="S::fshaik2@kent.edu::445bda9a-593c-41f3-a24d-d894e995d964" providerId="AD" clId="Web-{B88EB733-A899-3C19-8F87-298A8AA0FE3B}" dt="2025-04-28T02:37:17.381" v="60"/>
        <pc:sldMkLst>
          <pc:docMk/>
          <pc:sldMk cId="3237353981" sldId="366"/>
        </pc:sldMkLst>
        <pc:picChg chg="add mod">
          <ac:chgData name="Shaik, Farook Ahmed Ali" userId="S::fshaik2@kent.edu::445bda9a-593c-41f3-a24d-d894e995d964" providerId="AD" clId="Web-{B88EB733-A899-3C19-8F87-298A8AA0FE3B}" dt="2025-04-28T02:36:43.647" v="57" actId="14100"/>
          <ac:picMkLst>
            <pc:docMk/>
            <pc:sldMk cId="3237353981" sldId="366"/>
            <ac:picMk id="2" creationId="{93A3BDF8-D66B-CAF1-FCD9-42F32C9C1B29}"/>
          </ac:picMkLst>
        </pc:picChg>
      </pc:sldChg>
      <pc:sldChg chg="addSp modSp new del">
        <pc:chgData name="Shaik, Farook Ahmed Ali" userId="S::fshaik2@kent.edu::445bda9a-593c-41f3-a24d-d894e995d964" providerId="AD" clId="Web-{B88EB733-A899-3C19-8F87-298A8AA0FE3B}" dt="2025-04-28T02:37:19.928" v="61"/>
        <pc:sldMkLst>
          <pc:docMk/>
          <pc:sldMk cId="4129550452" sldId="367"/>
        </pc:sldMkLst>
        <pc:picChg chg="add mod">
          <ac:chgData name="Shaik, Farook Ahmed Ali" userId="S::fshaik2@kent.edu::445bda9a-593c-41f3-a24d-d894e995d964" providerId="AD" clId="Web-{B88EB733-A899-3C19-8F87-298A8AA0FE3B}" dt="2025-04-28T02:37:11.912" v="59"/>
          <ac:picMkLst>
            <pc:docMk/>
            <pc:sldMk cId="4129550452" sldId="367"/>
            <ac:picMk id="2" creationId="{55F05C0B-F0F5-FE1A-B20A-6C5F910DC6A9}"/>
          </ac:picMkLst>
        </pc:picChg>
      </pc:sldChg>
    </pc:docChg>
  </pc:docChgLst>
  <pc:docChgLst>
    <pc:chgData name="Shaik, Farook Ahmed Ali" userId="S::fshaik2@kent.edu::445bda9a-593c-41f3-a24d-d894e995d964" providerId="AD" clId="Web-{F9987761-64BD-18E4-72F2-046B0CB62EAC}"/>
    <pc:docChg chg="addSld delSld modSld sldOrd">
      <pc:chgData name="Shaik, Farook Ahmed Ali" userId="S::fshaik2@kent.edu::445bda9a-593c-41f3-a24d-d894e995d964" providerId="AD" clId="Web-{F9987761-64BD-18E4-72F2-046B0CB62EAC}" dt="2025-04-22T00:08:01.558" v="945" actId="20577"/>
      <pc:docMkLst>
        <pc:docMk/>
      </pc:docMkLst>
      <pc:sldChg chg="modSp ord">
        <pc:chgData name="Shaik, Farook Ahmed Ali" userId="S::fshaik2@kent.edu::445bda9a-593c-41f3-a24d-d894e995d964" providerId="AD" clId="Web-{F9987761-64BD-18E4-72F2-046B0CB62EAC}" dt="2025-04-22T00:06:49.431" v="878"/>
        <pc:sldMkLst>
          <pc:docMk/>
          <pc:sldMk cId="2469338240" sldId="292"/>
        </pc:sldMkLst>
      </pc:sldChg>
      <pc:sldChg chg="modSp del">
        <pc:chgData name="Shaik, Farook Ahmed Ali" userId="S::fshaik2@kent.edu::445bda9a-593c-41f3-a24d-d894e995d964" providerId="AD" clId="Web-{F9987761-64BD-18E4-72F2-046B0CB62EAC}" dt="2025-04-21T22:37:46.909" v="314"/>
        <pc:sldMkLst>
          <pc:docMk/>
          <pc:sldMk cId="313950972" sldId="294"/>
        </pc:sldMkLst>
      </pc:sldChg>
      <pc:sldChg chg="modSp del">
        <pc:chgData name="Shaik, Farook Ahmed Ali" userId="S::fshaik2@kent.edu::445bda9a-593c-41f3-a24d-d894e995d964" providerId="AD" clId="Web-{F9987761-64BD-18E4-72F2-046B0CB62EAC}" dt="2025-04-21T22:15:00.440" v="177"/>
        <pc:sldMkLst>
          <pc:docMk/>
          <pc:sldMk cId="2439697747" sldId="299"/>
        </pc:sldMkLst>
      </pc:sldChg>
      <pc:sldChg chg="modSp add del">
        <pc:chgData name="Shaik, Farook Ahmed Ali" userId="S::fshaik2@kent.edu::445bda9a-593c-41f3-a24d-d894e995d964" providerId="AD" clId="Web-{F9987761-64BD-18E4-72F2-046B0CB62EAC}" dt="2025-04-21T23:04:40.637" v="592"/>
        <pc:sldMkLst>
          <pc:docMk/>
          <pc:sldMk cId="2267330461" sldId="300"/>
        </pc:sldMkLst>
      </pc:sldChg>
      <pc:sldChg chg="modSp">
        <pc:chgData name="Shaik, Farook Ahmed Ali" userId="S::fshaik2@kent.edu::445bda9a-593c-41f3-a24d-d894e995d964" providerId="AD" clId="Web-{F9987761-64BD-18E4-72F2-046B0CB62EAC}" dt="2025-04-21T23:13:29.124" v="677" actId="20577"/>
        <pc:sldMkLst>
          <pc:docMk/>
          <pc:sldMk cId="2274791131" sldId="303"/>
        </pc:sldMkLst>
        <pc:spChg chg="mod">
          <ac:chgData name="Shaik, Farook Ahmed Ali" userId="S::fshaik2@kent.edu::445bda9a-593c-41f3-a24d-d894e995d964" providerId="AD" clId="Web-{F9987761-64BD-18E4-72F2-046B0CB62EAC}" dt="2025-04-21T23:13:29.124" v="677" actId="20577"/>
          <ac:spMkLst>
            <pc:docMk/>
            <pc:sldMk cId="2274791131" sldId="303"/>
            <ac:spMk id="3" creationId="{BDD31876-12C4-431D-BA55-0058A6269E0C}"/>
          </ac:spMkLst>
        </pc:spChg>
      </pc:sldChg>
      <pc:sldChg chg="modSp">
        <pc:chgData name="Shaik, Farook Ahmed Ali" userId="S::fshaik2@kent.edu::445bda9a-593c-41f3-a24d-d894e995d964" providerId="AD" clId="Web-{F9987761-64BD-18E4-72F2-046B0CB62EAC}" dt="2025-04-21T22:07:12.579" v="3" actId="20577"/>
        <pc:sldMkLst>
          <pc:docMk/>
          <pc:sldMk cId="1021584519" sldId="306"/>
        </pc:sldMkLst>
      </pc:sldChg>
      <pc:sldChg chg="modSp">
        <pc:chgData name="Shaik, Farook Ahmed Ali" userId="S::fshaik2@kent.edu::445bda9a-593c-41f3-a24d-d894e995d964" providerId="AD" clId="Web-{F9987761-64BD-18E4-72F2-046B0CB62EAC}" dt="2025-04-21T22:29:48.377" v="198" actId="20577"/>
        <pc:sldMkLst>
          <pc:docMk/>
          <pc:sldMk cId="2122352681" sldId="308"/>
        </pc:sldMkLst>
        <pc:spChg chg="mod">
          <ac:chgData name="Shaik, Farook Ahmed Ali" userId="S::fshaik2@kent.edu::445bda9a-593c-41f3-a24d-d894e995d964" providerId="AD" clId="Web-{F9987761-64BD-18E4-72F2-046B0CB62EAC}" dt="2025-04-21T22:29:48.377" v="198" actId="20577"/>
          <ac:spMkLst>
            <pc:docMk/>
            <pc:sldMk cId="2122352681" sldId="308"/>
            <ac:spMk id="3" creationId="{69FEF38B-F08B-40F5-98B2-1B0390ABAF8E}"/>
          </ac:spMkLst>
        </pc:spChg>
      </pc:sldChg>
      <pc:sldChg chg="modSp">
        <pc:chgData name="Shaik, Farook Ahmed Ali" userId="S::fshaik2@kent.edu::445bda9a-593c-41f3-a24d-d894e995d964" providerId="AD" clId="Web-{F9987761-64BD-18E4-72F2-046B0CB62EAC}" dt="2025-04-21T22:31:29.036" v="237" actId="20577"/>
        <pc:sldMkLst>
          <pc:docMk/>
          <pc:sldMk cId="1953216844" sldId="309"/>
        </pc:sldMkLst>
        <pc:spChg chg="mod">
          <ac:chgData name="Shaik, Farook Ahmed Ali" userId="S::fshaik2@kent.edu::445bda9a-593c-41f3-a24d-d894e995d964" providerId="AD" clId="Web-{F9987761-64BD-18E4-72F2-046B0CB62EAC}" dt="2025-04-21T22:31:29.036" v="237" actId="20577"/>
          <ac:spMkLst>
            <pc:docMk/>
            <pc:sldMk cId="1953216844" sldId="309"/>
            <ac:spMk id="3" creationId="{5240EA7B-D47A-44CC-BBDD-3F240F4447EA}"/>
          </ac:spMkLst>
        </pc:spChg>
      </pc:sldChg>
      <pc:sldChg chg="modSp">
        <pc:chgData name="Shaik, Farook Ahmed Ali" userId="S::fshaik2@kent.edu::445bda9a-593c-41f3-a24d-d894e995d964" providerId="AD" clId="Web-{F9987761-64BD-18E4-72F2-046B0CB62EAC}" dt="2025-04-21T22:36:46.423" v="313" actId="20577"/>
        <pc:sldMkLst>
          <pc:docMk/>
          <pc:sldMk cId="851863033" sldId="310"/>
        </pc:sldMkLst>
        <pc:spChg chg="mod">
          <ac:chgData name="Shaik, Farook Ahmed Ali" userId="S::fshaik2@kent.edu::445bda9a-593c-41f3-a24d-d894e995d964" providerId="AD" clId="Web-{F9987761-64BD-18E4-72F2-046B0CB62EAC}" dt="2025-04-21T22:36:46.423" v="313" actId="20577"/>
          <ac:spMkLst>
            <pc:docMk/>
            <pc:sldMk cId="851863033" sldId="310"/>
            <ac:spMk id="3" creationId="{5B13329D-56F6-425B-AE30-777ADF6BBEFF}"/>
          </ac:spMkLst>
        </pc:spChg>
      </pc:sldChg>
      <pc:sldChg chg="modSp del">
        <pc:chgData name="Shaik, Farook Ahmed Ali" userId="S::fshaik2@kent.edu::445bda9a-593c-41f3-a24d-d894e995d964" providerId="AD" clId="Web-{F9987761-64BD-18E4-72F2-046B0CB62EAC}" dt="2025-04-21T23:10:28.040" v="665"/>
        <pc:sldMkLst>
          <pc:docMk/>
          <pc:sldMk cId="3778273594" sldId="311"/>
        </pc:sldMkLst>
      </pc:sldChg>
      <pc:sldChg chg="del ord">
        <pc:chgData name="Shaik, Farook Ahmed Ali" userId="S::fshaik2@kent.edu::445bda9a-593c-41f3-a24d-d894e995d964" providerId="AD" clId="Web-{F9987761-64BD-18E4-72F2-046B0CB62EAC}" dt="2025-04-21T23:13:10.748" v="666"/>
        <pc:sldMkLst>
          <pc:docMk/>
          <pc:sldMk cId="3221265076" sldId="314"/>
        </pc:sldMkLst>
      </pc:sldChg>
      <pc:sldChg chg="modSp del">
        <pc:chgData name="Shaik, Farook Ahmed Ali" userId="S::fshaik2@kent.edu::445bda9a-593c-41f3-a24d-d894e995d964" providerId="AD" clId="Web-{F9987761-64BD-18E4-72F2-046B0CB62EAC}" dt="2025-04-21T23:31:22.479" v="832"/>
        <pc:sldMkLst>
          <pc:docMk/>
          <pc:sldMk cId="3762946223" sldId="316"/>
        </pc:sldMkLst>
      </pc:sldChg>
      <pc:sldChg chg="modSp">
        <pc:chgData name="Shaik, Farook Ahmed Ali" userId="S::fshaik2@kent.edu::445bda9a-593c-41f3-a24d-d894e995d964" providerId="AD" clId="Web-{F9987761-64BD-18E4-72F2-046B0CB62EAC}" dt="2025-04-21T23:36:49.788" v="873" actId="20577"/>
        <pc:sldMkLst>
          <pc:docMk/>
          <pc:sldMk cId="112056764" sldId="319"/>
        </pc:sldMkLst>
        <pc:spChg chg="mod">
          <ac:chgData name="Shaik, Farook Ahmed Ali" userId="S::fshaik2@kent.edu::445bda9a-593c-41f3-a24d-d894e995d964" providerId="AD" clId="Web-{F9987761-64BD-18E4-72F2-046B0CB62EAC}" dt="2025-04-21T23:36:49.788" v="873" actId="20577"/>
          <ac:spMkLst>
            <pc:docMk/>
            <pc:sldMk cId="112056764" sldId="319"/>
            <ac:spMk id="3" creationId="{5DD9241A-2A41-4548-BAE7-93AF9CCB59FF}"/>
          </ac:spMkLst>
        </pc:spChg>
      </pc:sldChg>
      <pc:sldChg chg="modSp del">
        <pc:chgData name="Shaik, Farook Ahmed Ali" userId="S::fshaik2@kent.edu::445bda9a-593c-41f3-a24d-d894e995d964" providerId="AD" clId="Web-{F9987761-64BD-18E4-72F2-046B0CB62EAC}" dt="2025-04-21T23:34:56.956" v="868"/>
        <pc:sldMkLst>
          <pc:docMk/>
          <pc:sldMk cId="4064130301" sldId="320"/>
        </pc:sldMkLst>
      </pc:sldChg>
      <pc:sldChg chg="modSp">
        <pc:chgData name="Shaik, Farook Ahmed Ali" userId="S::fshaik2@kent.edu::445bda9a-593c-41f3-a24d-d894e995d964" providerId="AD" clId="Web-{F9987761-64BD-18E4-72F2-046B0CB62EAC}" dt="2025-04-21T23:25:57.406" v="760" actId="14100"/>
        <pc:sldMkLst>
          <pc:docMk/>
          <pc:sldMk cId="2597097480" sldId="321"/>
        </pc:sldMkLst>
        <pc:spChg chg="mod">
          <ac:chgData name="Shaik, Farook Ahmed Ali" userId="S::fshaik2@kent.edu::445bda9a-593c-41f3-a24d-d894e995d964" providerId="AD" clId="Web-{F9987761-64BD-18E4-72F2-046B0CB62EAC}" dt="2025-04-21T23:25:57.406" v="760" actId="14100"/>
          <ac:spMkLst>
            <pc:docMk/>
            <pc:sldMk cId="2597097480" sldId="321"/>
            <ac:spMk id="3" creationId="{215EC82D-8B20-4235-ABBB-6BBC91FC24F2}"/>
          </ac:spMkLst>
        </pc:spChg>
      </pc:sldChg>
      <pc:sldChg chg="modSp">
        <pc:chgData name="Shaik, Farook Ahmed Ali" userId="S::fshaik2@kent.edu::445bda9a-593c-41f3-a24d-d894e995d964" providerId="AD" clId="Web-{F9987761-64BD-18E4-72F2-046B0CB62EAC}" dt="2025-04-21T23:40:49.812" v="877" actId="20577"/>
        <pc:sldMkLst>
          <pc:docMk/>
          <pc:sldMk cId="2376359162" sldId="322"/>
        </pc:sldMkLst>
        <pc:spChg chg="mod">
          <ac:chgData name="Shaik, Farook Ahmed Ali" userId="S::fshaik2@kent.edu::445bda9a-593c-41f3-a24d-d894e995d964" providerId="AD" clId="Web-{F9987761-64BD-18E4-72F2-046B0CB62EAC}" dt="2025-04-21T23:40:49.812" v="877" actId="20577"/>
          <ac:spMkLst>
            <pc:docMk/>
            <pc:sldMk cId="2376359162" sldId="322"/>
            <ac:spMk id="3" creationId="{6D7FDD98-A9D5-4523-A17F-CBACB4512735}"/>
          </ac:spMkLst>
        </pc:spChg>
      </pc:sldChg>
      <pc:sldChg chg="del">
        <pc:chgData name="Shaik, Farook Ahmed Ali" userId="S::fshaik2@kent.edu::445bda9a-593c-41f3-a24d-d894e995d964" providerId="AD" clId="Web-{F9987761-64BD-18E4-72F2-046B0CB62EAC}" dt="2025-04-21T22:13:05.701" v="148"/>
        <pc:sldMkLst>
          <pc:docMk/>
          <pc:sldMk cId="4098344589" sldId="323"/>
        </pc:sldMkLst>
      </pc:sldChg>
      <pc:sldChg chg="modSp del">
        <pc:chgData name="Shaik, Farook Ahmed Ali" userId="S::fshaik2@kent.edu::445bda9a-593c-41f3-a24d-d894e995d964" providerId="AD" clId="Web-{F9987761-64BD-18E4-72F2-046B0CB62EAC}" dt="2025-04-21T22:13:03.060" v="147"/>
        <pc:sldMkLst>
          <pc:docMk/>
          <pc:sldMk cId="847308030" sldId="324"/>
        </pc:sldMkLst>
      </pc:sldChg>
      <pc:sldChg chg="new del">
        <pc:chgData name="Shaik, Farook Ahmed Ali" userId="S::fshaik2@kent.edu::445bda9a-593c-41f3-a24d-d894e995d964" providerId="AD" clId="Web-{F9987761-64BD-18E4-72F2-046B0CB62EAC}" dt="2025-04-21T22:10:51.634" v="125"/>
        <pc:sldMkLst>
          <pc:docMk/>
          <pc:sldMk cId="1366466413" sldId="325"/>
        </pc:sldMkLst>
      </pc:sldChg>
      <pc:sldChg chg="new del">
        <pc:chgData name="Shaik, Farook Ahmed Ali" userId="S::fshaik2@kent.edu::445bda9a-593c-41f3-a24d-d894e995d964" providerId="AD" clId="Web-{F9987761-64BD-18E4-72F2-046B0CB62EAC}" dt="2025-04-21T22:13:00.982" v="146"/>
        <pc:sldMkLst>
          <pc:docMk/>
          <pc:sldMk cId="1410412398" sldId="325"/>
        </pc:sldMkLst>
      </pc:sldChg>
      <pc:sldChg chg="new del ord">
        <pc:chgData name="Shaik, Farook Ahmed Ali" userId="S::fshaik2@kent.edu::445bda9a-593c-41f3-a24d-d894e995d964" providerId="AD" clId="Web-{F9987761-64BD-18E4-72F2-046B0CB62EAC}" dt="2025-04-21T22:12:20.887" v="142"/>
        <pc:sldMkLst>
          <pc:docMk/>
          <pc:sldMk cId="3365898613" sldId="325"/>
        </pc:sldMkLst>
      </pc:sldChg>
      <pc:sldChg chg="new del">
        <pc:chgData name="Shaik, Farook Ahmed Ali" userId="S::fshaik2@kent.edu::445bda9a-593c-41f3-a24d-d894e995d964" providerId="AD" clId="Web-{F9987761-64BD-18E4-72F2-046B0CB62EAC}" dt="2025-04-21T22:12:17.559" v="141"/>
        <pc:sldMkLst>
          <pc:docMk/>
          <pc:sldMk cId="182029684" sldId="326"/>
        </pc:sldMkLst>
      </pc:sldChg>
      <pc:sldChg chg="modSp new ord">
        <pc:chgData name="Shaik, Farook Ahmed Ali" userId="S::fshaik2@kent.edu::445bda9a-593c-41f3-a24d-d894e995d964" providerId="AD" clId="Web-{F9987761-64BD-18E4-72F2-046B0CB62EAC}" dt="2025-04-21T23:10:21.227" v="664" actId="20577"/>
        <pc:sldMkLst>
          <pc:docMk/>
          <pc:sldMk cId="217096550" sldId="326"/>
        </pc:sldMkLst>
        <pc:spChg chg="mod">
          <ac:chgData name="Shaik, Farook Ahmed Ali" userId="S::fshaik2@kent.edu::445bda9a-593c-41f3-a24d-d894e995d964" providerId="AD" clId="Web-{F9987761-64BD-18E4-72F2-046B0CB62EAC}" dt="2025-04-21T23:10:21.227" v="664" actId="20577"/>
          <ac:spMkLst>
            <pc:docMk/>
            <pc:sldMk cId="217096550" sldId="326"/>
            <ac:spMk id="2" creationId="{19455F4C-7CC2-8F43-668D-48F893F4BA4D}"/>
          </ac:spMkLst>
        </pc:spChg>
        <pc:spChg chg="mod">
          <ac:chgData name="Shaik, Farook Ahmed Ali" userId="S::fshaik2@kent.edu::445bda9a-593c-41f3-a24d-d894e995d964" providerId="AD" clId="Web-{F9987761-64BD-18E4-72F2-046B0CB62EAC}" dt="2025-04-21T22:14:16.188" v="162" actId="14100"/>
          <ac:spMkLst>
            <pc:docMk/>
            <pc:sldMk cId="217096550" sldId="326"/>
            <ac:spMk id="3" creationId="{4153B313-7488-52B6-7179-E6C72A3F403C}"/>
          </ac:spMkLst>
        </pc:spChg>
      </pc:sldChg>
      <pc:sldChg chg="new del">
        <pc:chgData name="Shaik, Farook Ahmed Ali" userId="S::fshaik2@kent.edu::445bda9a-593c-41f3-a24d-d894e995d964" providerId="AD" clId="Web-{F9987761-64BD-18E4-72F2-046B0CB62EAC}" dt="2025-04-21T22:12:02.902" v="134"/>
        <pc:sldMkLst>
          <pc:docMk/>
          <pc:sldMk cId="2960178041" sldId="326"/>
        </pc:sldMkLst>
      </pc:sldChg>
      <pc:sldChg chg="new del">
        <pc:chgData name="Shaik, Farook Ahmed Ali" userId="S::fshaik2@kent.edu::445bda9a-593c-41f3-a24d-d894e995d964" providerId="AD" clId="Web-{F9987761-64BD-18E4-72F2-046B0CB62EAC}" dt="2025-04-21T22:11:55.777" v="132"/>
        <pc:sldMkLst>
          <pc:docMk/>
          <pc:sldMk cId="3534712750" sldId="326"/>
        </pc:sldMkLst>
      </pc:sldChg>
      <pc:sldChg chg="modSp new del">
        <pc:chgData name="Shaik, Farook Ahmed Ali" userId="S::fshaik2@kent.edu::445bda9a-593c-41f3-a24d-d894e995d964" providerId="AD" clId="Web-{F9987761-64BD-18E4-72F2-046B0CB62EAC}" dt="2025-04-21T23:06:18.281" v="604"/>
        <pc:sldMkLst>
          <pc:docMk/>
          <pc:sldMk cId="2098206792" sldId="327"/>
        </pc:sldMkLst>
      </pc:sldChg>
      <pc:sldChg chg="modSp new del">
        <pc:chgData name="Shaik, Farook Ahmed Ali" userId="S::fshaik2@kent.edu::445bda9a-593c-41f3-a24d-d894e995d964" providerId="AD" clId="Web-{F9987761-64BD-18E4-72F2-046B0CB62EAC}" dt="2025-04-21T23:06:01.530" v="603"/>
        <pc:sldMkLst>
          <pc:docMk/>
          <pc:sldMk cId="1066003048" sldId="328"/>
        </pc:sldMkLst>
      </pc:sldChg>
      <pc:sldChg chg="addSp delSp modSp new">
        <pc:chgData name="Shaik, Farook Ahmed Ali" userId="S::fshaik2@kent.edu::445bda9a-593c-41f3-a24d-d894e995d964" providerId="AD" clId="Web-{F9987761-64BD-18E4-72F2-046B0CB62EAC}" dt="2025-04-21T23:05:52.061" v="602" actId="20577"/>
        <pc:sldMkLst>
          <pc:docMk/>
          <pc:sldMk cId="2195323347" sldId="329"/>
        </pc:sldMkLst>
      </pc:sldChg>
      <pc:sldChg chg="addSp delSp modSp new">
        <pc:chgData name="Shaik, Farook Ahmed Ali" userId="S::fshaik2@kent.edu::445bda9a-593c-41f3-a24d-d894e995d964" providerId="AD" clId="Web-{F9987761-64BD-18E4-72F2-046B0CB62EAC}" dt="2025-04-21T23:34:39.236" v="867" actId="14100"/>
        <pc:sldMkLst>
          <pc:docMk/>
          <pc:sldMk cId="2121230900" sldId="330"/>
        </pc:sldMkLst>
        <pc:spChg chg="mod">
          <ac:chgData name="Shaik, Farook Ahmed Ali" userId="S::fshaik2@kent.edu::445bda9a-593c-41f3-a24d-d894e995d964" providerId="AD" clId="Web-{F9987761-64BD-18E4-72F2-046B0CB62EAC}" dt="2025-04-21T23:34:20.298" v="866" actId="14100"/>
          <ac:spMkLst>
            <pc:docMk/>
            <pc:sldMk cId="2121230900" sldId="330"/>
            <ac:spMk id="4" creationId="{4D22EFE6-9619-2DD9-53AD-5FE3BDBE672F}"/>
          </ac:spMkLst>
        </pc:spChg>
        <pc:spChg chg="mod">
          <ac:chgData name="Shaik, Farook Ahmed Ali" userId="S::fshaik2@kent.edu::445bda9a-593c-41f3-a24d-d894e995d964" providerId="AD" clId="Web-{F9987761-64BD-18E4-72F2-046B0CB62EAC}" dt="2025-04-21T23:34:39.236" v="867" actId="14100"/>
          <ac:spMkLst>
            <pc:docMk/>
            <pc:sldMk cId="2121230900" sldId="330"/>
            <ac:spMk id="5" creationId="{6BEC35A2-5A76-C7C5-D946-24796941FB0A}"/>
          </ac:spMkLst>
        </pc:spChg>
        <pc:spChg chg="mod">
          <ac:chgData name="Shaik, Farook Ahmed Ali" userId="S::fshaik2@kent.edu::445bda9a-593c-41f3-a24d-d894e995d964" providerId="AD" clId="Web-{F9987761-64BD-18E4-72F2-046B0CB62EAC}" dt="2025-04-21T23:26:37.360" v="762" actId="20577"/>
          <ac:spMkLst>
            <pc:docMk/>
            <pc:sldMk cId="2121230900" sldId="330"/>
            <ac:spMk id="6" creationId="{48BD92E7-CDF8-F9B1-AC7B-48605C1C6173}"/>
          </ac:spMkLst>
        </pc:spChg>
      </pc:sldChg>
      <pc:sldChg chg="modSp new">
        <pc:chgData name="Shaik, Farook Ahmed Ali" userId="S::fshaik2@kent.edu::445bda9a-593c-41f3-a24d-d894e995d964" providerId="AD" clId="Web-{F9987761-64BD-18E4-72F2-046B0CB62EAC}" dt="2025-04-22T00:08:01.558" v="945" actId="20577"/>
        <pc:sldMkLst>
          <pc:docMk/>
          <pc:sldMk cId="693472214" sldId="331"/>
        </pc:sldMkLst>
      </pc:sldChg>
    </pc:docChg>
  </pc:docChgLst>
  <pc:docChgLst>
    <pc:chgData name="Patel, Deep" userId="S::dpate117@kent.edu::ed6220bb-8f4c-4e24-8fcc-22d727fba1df" providerId="AD" clId="Web-{1B18E210-0EB6-891E-0D0C-EC30D2D1308F}"/>
    <pc:docChg chg="modSld">
      <pc:chgData name="Patel, Deep" userId="S::dpate117@kent.edu::ed6220bb-8f4c-4e24-8fcc-22d727fba1df" providerId="AD" clId="Web-{1B18E210-0EB6-891E-0D0C-EC30D2D1308F}" dt="2025-04-29T14:48:34.114" v="129" actId="20577"/>
      <pc:docMkLst>
        <pc:docMk/>
      </pc:docMkLst>
      <pc:sldChg chg="addSp delSp modSp">
        <pc:chgData name="Patel, Deep" userId="S::dpate117@kent.edu::ed6220bb-8f4c-4e24-8fcc-22d727fba1df" providerId="AD" clId="Web-{1B18E210-0EB6-891E-0D0C-EC30D2D1308F}" dt="2025-04-29T14:48:12.066" v="125" actId="20577"/>
        <pc:sldMkLst>
          <pc:docMk/>
          <pc:sldMk cId="20520333" sldId="346"/>
        </pc:sldMkLst>
        <pc:spChg chg="mod">
          <ac:chgData name="Patel, Deep" userId="S::dpate117@kent.edu::ed6220bb-8f4c-4e24-8fcc-22d727fba1df" providerId="AD" clId="Web-{1B18E210-0EB6-891E-0D0C-EC30D2D1308F}" dt="2025-04-29T14:48:12.066" v="125" actId="20577"/>
          <ac:spMkLst>
            <pc:docMk/>
            <pc:sldMk cId="20520333" sldId="346"/>
            <ac:spMk id="3" creationId="{EBB8FE33-F6E5-DA57-202D-C3EBF874C0BB}"/>
          </ac:spMkLst>
        </pc:spChg>
        <pc:spChg chg="add del">
          <ac:chgData name="Patel, Deep" userId="S::dpate117@kent.edu::ed6220bb-8f4c-4e24-8fcc-22d727fba1df" providerId="AD" clId="Web-{1B18E210-0EB6-891E-0D0C-EC30D2D1308F}" dt="2025-04-29T14:45:09.203" v="1"/>
          <ac:spMkLst>
            <pc:docMk/>
            <pc:sldMk cId="20520333" sldId="346"/>
            <ac:spMk id="4" creationId="{1363E50E-F9CD-88E8-C473-1AD3FDF3629F}"/>
          </ac:spMkLst>
        </pc:spChg>
      </pc:sldChg>
      <pc:sldChg chg="modSp">
        <pc:chgData name="Patel, Deep" userId="S::dpate117@kent.edu::ed6220bb-8f4c-4e24-8fcc-22d727fba1df" providerId="AD" clId="Web-{1B18E210-0EB6-891E-0D0C-EC30D2D1308F}" dt="2025-04-29T14:48:03.550" v="108" actId="20577"/>
        <pc:sldMkLst>
          <pc:docMk/>
          <pc:sldMk cId="253080776" sldId="347"/>
        </pc:sldMkLst>
        <pc:spChg chg="mod">
          <ac:chgData name="Patel, Deep" userId="S::dpate117@kent.edu::ed6220bb-8f4c-4e24-8fcc-22d727fba1df" providerId="AD" clId="Web-{1B18E210-0EB6-891E-0D0C-EC30D2D1308F}" dt="2025-04-29T14:48:03.550" v="108" actId="20577"/>
          <ac:spMkLst>
            <pc:docMk/>
            <pc:sldMk cId="253080776" sldId="347"/>
            <ac:spMk id="3" creationId="{E7100812-18B2-6673-CAB3-BEC53409312B}"/>
          </ac:spMkLst>
        </pc:spChg>
      </pc:sldChg>
      <pc:sldChg chg="modSp">
        <pc:chgData name="Patel, Deep" userId="S::dpate117@kent.edu::ed6220bb-8f4c-4e24-8fcc-22d727fba1df" providerId="AD" clId="Web-{1B18E210-0EB6-891E-0D0C-EC30D2D1308F}" dt="2025-04-29T14:46:55.315" v="48" actId="20577"/>
        <pc:sldMkLst>
          <pc:docMk/>
          <pc:sldMk cId="1120125778" sldId="348"/>
        </pc:sldMkLst>
        <pc:spChg chg="mod">
          <ac:chgData name="Patel, Deep" userId="S::dpate117@kent.edu::ed6220bb-8f4c-4e24-8fcc-22d727fba1df" providerId="AD" clId="Web-{1B18E210-0EB6-891E-0D0C-EC30D2D1308F}" dt="2025-04-29T14:46:55.315" v="48" actId="20577"/>
          <ac:spMkLst>
            <pc:docMk/>
            <pc:sldMk cId="1120125778" sldId="348"/>
            <ac:spMk id="3" creationId="{81CAC8B5-E889-706E-AD29-39074EF8833F}"/>
          </ac:spMkLst>
        </pc:spChg>
      </pc:sldChg>
      <pc:sldChg chg="modSp">
        <pc:chgData name="Patel, Deep" userId="S::dpate117@kent.edu::ed6220bb-8f4c-4e24-8fcc-22d727fba1df" providerId="AD" clId="Web-{1B18E210-0EB6-891E-0D0C-EC30D2D1308F}" dt="2025-04-29T14:47:46.456" v="98" actId="20577"/>
        <pc:sldMkLst>
          <pc:docMk/>
          <pc:sldMk cId="474147557" sldId="349"/>
        </pc:sldMkLst>
        <pc:spChg chg="mod">
          <ac:chgData name="Patel, Deep" userId="S::dpate117@kent.edu::ed6220bb-8f4c-4e24-8fcc-22d727fba1df" providerId="AD" clId="Web-{1B18E210-0EB6-891E-0D0C-EC30D2D1308F}" dt="2025-04-29T14:47:46.456" v="98" actId="20577"/>
          <ac:spMkLst>
            <pc:docMk/>
            <pc:sldMk cId="474147557" sldId="349"/>
            <ac:spMk id="3" creationId="{3CE8B461-E334-4FBB-495A-9D36CA7DB792}"/>
          </ac:spMkLst>
        </pc:spChg>
      </pc:sldChg>
      <pc:sldChg chg="modSp">
        <pc:chgData name="Patel, Deep" userId="S::dpate117@kent.edu::ed6220bb-8f4c-4e24-8fcc-22d727fba1df" providerId="AD" clId="Web-{1B18E210-0EB6-891E-0D0C-EC30D2D1308F}" dt="2025-04-29T14:48:34.114" v="129" actId="20577"/>
        <pc:sldMkLst>
          <pc:docMk/>
          <pc:sldMk cId="1470532376" sldId="350"/>
        </pc:sldMkLst>
        <pc:spChg chg="mod">
          <ac:chgData name="Patel, Deep" userId="S::dpate117@kent.edu::ed6220bb-8f4c-4e24-8fcc-22d727fba1df" providerId="AD" clId="Web-{1B18E210-0EB6-891E-0D0C-EC30D2D1308F}" dt="2025-04-29T14:48:34.114" v="129" actId="20577"/>
          <ac:spMkLst>
            <pc:docMk/>
            <pc:sldMk cId="1470532376" sldId="350"/>
            <ac:spMk id="3" creationId="{8506C275-9518-C857-3C8E-666E30CE81CC}"/>
          </ac:spMkLst>
        </pc:spChg>
      </pc:sldChg>
    </pc:docChg>
  </pc:docChgLst>
  <pc:docChgLst>
    <pc:chgData name="Shaik, Farook Ahmed Ali" userId="S::fshaik2@kent.edu::445bda9a-593c-41f3-a24d-d894e995d964" providerId="AD" clId="Web-{7D505D34-E481-26B3-42A0-EB28B3D6F7D6}"/>
    <pc:docChg chg="modSld">
      <pc:chgData name="Shaik, Farook Ahmed Ali" userId="S::fshaik2@kent.edu::445bda9a-593c-41f3-a24d-d894e995d964" providerId="AD" clId="Web-{7D505D34-E481-26B3-42A0-EB28B3D6F7D6}" dt="2025-04-22T17:21:44.246" v="34" actId="20577"/>
      <pc:docMkLst>
        <pc:docMk/>
      </pc:docMkLst>
      <pc:sldChg chg="modSp">
        <pc:chgData name="Shaik, Farook Ahmed Ali" userId="S::fshaik2@kent.edu::445bda9a-593c-41f3-a24d-d894e995d964" providerId="AD" clId="Web-{7D505D34-E481-26B3-42A0-EB28B3D6F7D6}" dt="2025-04-22T16:38:13.501" v="31" actId="20577"/>
        <pc:sldMkLst>
          <pc:docMk/>
          <pc:sldMk cId="817104647" sldId="291"/>
        </pc:sldMkLst>
        <pc:spChg chg="mod">
          <ac:chgData name="Shaik, Farook Ahmed Ali" userId="S::fshaik2@kent.edu::445bda9a-593c-41f3-a24d-d894e995d964" providerId="AD" clId="Web-{7D505D34-E481-26B3-42A0-EB28B3D6F7D6}" dt="2025-04-22T16:38:13.501" v="31" actId="20577"/>
          <ac:spMkLst>
            <pc:docMk/>
            <pc:sldMk cId="817104647" sldId="291"/>
            <ac:spMk id="21212" creationId="{E7278F5A-D8B4-21C4-6700-A0AC5E7BFF22}"/>
          </ac:spMkLst>
        </pc:spChg>
      </pc:sldChg>
      <pc:sldChg chg="modSp">
        <pc:chgData name="Shaik, Farook Ahmed Ali" userId="S::fshaik2@kent.edu::445bda9a-593c-41f3-a24d-d894e995d964" providerId="AD" clId="Web-{7D505D34-E481-26B3-42A0-EB28B3D6F7D6}" dt="2025-04-22T16:37:05.890" v="26" actId="20577"/>
        <pc:sldMkLst>
          <pc:docMk/>
          <pc:sldMk cId="485763523" sldId="313"/>
        </pc:sldMkLst>
        <pc:spChg chg="mod">
          <ac:chgData name="Shaik, Farook Ahmed Ali" userId="S::fshaik2@kent.edu::445bda9a-593c-41f3-a24d-d894e995d964" providerId="AD" clId="Web-{7D505D34-E481-26B3-42A0-EB28B3D6F7D6}" dt="2025-04-22T16:37:05.890" v="26" actId="20577"/>
          <ac:spMkLst>
            <pc:docMk/>
            <pc:sldMk cId="485763523" sldId="313"/>
            <ac:spMk id="3" creationId="{C799BFC6-1183-478D-9AF3-480466218142}"/>
          </ac:spMkLst>
        </pc:spChg>
      </pc:sldChg>
      <pc:sldChg chg="modSp">
        <pc:chgData name="Shaik, Farook Ahmed Ali" userId="S::fshaik2@kent.edu::445bda9a-593c-41f3-a24d-d894e995d964" providerId="AD" clId="Web-{7D505D34-E481-26B3-42A0-EB28B3D6F7D6}" dt="2025-04-22T17:21:44.246" v="34" actId="20577"/>
        <pc:sldMkLst>
          <pc:docMk/>
          <pc:sldMk cId="112056764" sldId="319"/>
        </pc:sldMkLst>
        <pc:spChg chg="mod">
          <ac:chgData name="Shaik, Farook Ahmed Ali" userId="S::fshaik2@kent.edu::445bda9a-593c-41f3-a24d-d894e995d964" providerId="AD" clId="Web-{7D505D34-E481-26B3-42A0-EB28B3D6F7D6}" dt="2025-04-22T17:21:44.246" v="34" actId="20577"/>
          <ac:spMkLst>
            <pc:docMk/>
            <pc:sldMk cId="112056764" sldId="319"/>
            <ac:spMk id="3" creationId="{5DD9241A-2A41-4548-BAE7-93AF9CCB59FF}"/>
          </ac:spMkLst>
        </pc:spChg>
      </pc:sldChg>
    </pc:docChg>
  </pc:docChgLst>
  <pc:docChgLst>
    <pc:chgData name="Kheni, Yash" userId="S::ykheni@kent.edu::ae3bbbc9-eb41-430e-a801-892d9240eb76" providerId="AD" clId="Web-{14F5B5A7-5C6D-E810-9B41-62FAA2C5903E}"/>
    <pc:docChg chg="modSld">
      <pc:chgData name="Kheni, Yash" userId="S::ykheni@kent.edu::ae3bbbc9-eb41-430e-a801-892d9240eb76" providerId="AD" clId="Web-{14F5B5A7-5C6D-E810-9B41-62FAA2C5903E}" dt="2025-04-22T14:33:27.432" v="2" actId="20577"/>
      <pc:docMkLst>
        <pc:docMk/>
      </pc:docMkLst>
      <pc:sldChg chg="modSp">
        <pc:chgData name="Kheni, Yash" userId="S::ykheni@kent.edu::ae3bbbc9-eb41-430e-a801-892d9240eb76" providerId="AD" clId="Web-{14F5B5A7-5C6D-E810-9B41-62FAA2C5903E}" dt="2025-04-22T14:33:27.432" v="2" actId="20577"/>
        <pc:sldMkLst>
          <pc:docMk/>
          <pc:sldMk cId="2195323347" sldId="329"/>
        </pc:sldMkLst>
      </pc:sldChg>
    </pc:docChg>
  </pc:docChgLst>
  <pc:docChgLst>
    <pc:chgData name="Kheni, Yash" userId="S::ykheni@kent.edu::ae3bbbc9-eb41-430e-a801-892d9240eb76" providerId="AD" clId="Web-{88B6FC82-716A-AB6E-8192-71A763C4DF9B}"/>
    <pc:docChg chg="modSld">
      <pc:chgData name="Kheni, Yash" userId="S::ykheni@kent.edu::ae3bbbc9-eb41-430e-a801-892d9240eb76" providerId="AD" clId="Web-{88B6FC82-716A-AB6E-8192-71A763C4DF9B}" dt="2025-04-22T16:13:59.834" v="43" actId="20577"/>
      <pc:docMkLst>
        <pc:docMk/>
      </pc:docMkLst>
      <pc:sldChg chg="modSp">
        <pc:chgData name="Kheni, Yash" userId="S::ykheni@kent.edu::ae3bbbc9-eb41-430e-a801-892d9240eb76" providerId="AD" clId="Web-{88B6FC82-716A-AB6E-8192-71A763C4DF9B}" dt="2025-04-22T16:11:07.651" v="41" actId="20577"/>
        <pc:sldMkLst>
          <pc:docMk/>
          <pc:sldMk cId="1021584519" sldId="306"/>
        </pc:sldMkLst>
      </pc:sldChg>
      <pc:sldChg chg="modSp">
        <pc:chgData name="Kheni, Yash" userId="S::ykheni@kent.edu::ae3bbbc9-eb41-430e-a801-892d9240eb76" providerId="AD" clId="Web-{88B6FC82-716A-AB6E-8192-71A763C4DF9B}" dt="2025-04-22T15:24:25.681" v="33" actId="20577"/>
        <pc:sldMkLst>
          <pc:docMk/>
          <pc:sldMk cId="2122352681" sldId="308"/>
        </pc:sldMkLst>
        <pc:spChg chg="mod">
          <ac:chgData name="Kheni, Yash" userId="S::ykheni@kent.edu::ae3bbbc9-eb41-430e-a801-892d9240eb76" providerId="AD" clId="Web-{88B6FC82-716A-AB6E-8192-71A763C4DF9B}" dt="2025-04-22T15:24:25.681" v="33" actId="20577"/>
          <ac:spMkLst>
            <pc:docMk/>
            <pc:sldMk cId="2122352681" sldId="308"/>
            <ac:spMk id="3" creationId="{69FEF38B-F08B-40F5-98B2-1B0390ABAF8E}"/>
          </ac:spMkLst>
        </pc:spChg>
      </pc:sldChg>
      <pc:sldChg chg="modSp">
        <pc:chgData name="Kheni, Yash" userId="S::ykheni@kent.edu::ae3bbbc9-eb41-430e-a801-892d9240eb76" providerId="AD" clId="Web-{88B6FC82-716A-AB6E-8192-71A763C4DF9B}" dt="2025-04-22T16:13:59.834" v="43" actId="20577"/>
        <pc:sldMkLst>
          <pc:docMk/>
          <pc:sldMk cId="3025100531" sldId="317"/>
        </pc:sldMkLst>
        <pc:spChg chg="mod">
          <ac:chgData name="Kheni, Yash" userId="S::ykheni@kent.edu::ae3bbbc9-eb41-430e-a801-892d9240eb76" providerId="AD" clId="Web-{88B6FC82-716A-AB6E-8192-71A763C4DF9B}" dt="2025-04-22T16:13:59.834" v="43" actId="20577"/>
          <ac:spMkLst>
            <pc:docMk/>
            <pc:sldMk cId="3025100531" sldId="317"/>
            <ac:spMk id="2" creationId="{DF949161-A9A1-4087-81B5-F2D63EC53575}"/>
          </ac:spMkLst>
        </pc:spChg>
      </pc:sldChg>
    </pc:docChg>
  </pc:docChgLst>
  <pc:docChgLst>
    <pc:chgData name="Shaik, Farook Ahmed Ali" userId="S::fshaik2@kent.edu::445bda9a-593c-41f3-a24d-d894e995d964" providerId="AD" clId="Web-{6A657360-39CF-4ED3-6FF1-E9F46742ADB0}"/>
    <pc:docChg chg="delSld modSld">
      <pc:chgData name="Shaik, Farook Ahmed Ali" userId="S::fshaik2@kent.edu::445bda9a-593c-41f3-a24d-d894e995d964" providerId="AD" clId="Web-{6A657360-39CF-4ED3-6FF1-E9F46742ADB0}" dt="2025-04-28T02:25:59.098" v="79"/>
      <pc:docMkLst>
        <pc:docMk/>
      </pc:docMkLst>
      <pc:sldChg chg="del">
        <pc:chgData name="Shaik, Farook Ahmed Ali" userId="S::fshaik2@kent.edu::445bda9a-593c-41f3-a24d-d894e995d964" providerId="AD" clId="Web-{6A657360-39CF-4ED3-6FF1-E9F46742ADB0}" dt="2025-04-28T02:18:23.634" v="5"/>
        <pc:sldMkLst>
          <pc:docMk/>
          <pc:sldMk cId="1000501156" sldId="288"/>
        </pc:sldMkLst>
      </pc:sldChg>
      <pc:sldChg chg="del">
        <pc:chgData name="Shaik, Farook Ahmed Ali" userId="S::fshaik2@kent.edu::445bda9a-593c-41f3-a24d-d894e995d964" providerId="AD" clId="Web-{6A657360-39CF-4ED3-6FF1-E9F46742ADB0}" dt="2025-04-28T02:18:22.618" v="4"/>
        <pc:sldMkLst>
          <pc:docMk/>
          <pc:sldMk cId="136231337" sldId="289"/>
        </pc:sldMkLst>
      </pc:sldChg>
      <pc:sldChg chg="del">
        <pc:chgData name="Shaik, Farook Ahmed Ali" userId="S::fshaik2@kent.edu::445bda9a-593c-41f3-a24d-d894e995d964" providerId="AD" clId="Web-{6A657360-39CF-4ED3-6FF1-E9F46742ADB0}" dt="2025-04-28T02:18:20.446" v="3"/>
        <pc:sldMkLst>
          <pc:docMk/>
          <pc:sldMk cId="2761591660" sldId="290"/>
        </pc:sldMkLst>
      </pc:sldChg>
      <pc:sldChg chg="del">
        <pc:chgData name="Shaik, Farook Ahmed Ali" userId="S::fshaik2@kent.edu::445bda9a-593c-41f3-a24d-d894e995d964" providerId="AD" clId="Web-{6A657360-39CF-4ED3-6FF1-E9F46742ADB0}" dt="2025-04-28T02:18:54.946" v="9"/>
        <pc:sldMkLst>
          <pc:docMk/>
          <pc:sldMk cId="817104647" sldId="291"/>
        </pc:sldMkLst>
      </pc:sldChg>
      <pc:sldChg chg="del">
        <pc:chgData name="Shaik, Farook Ahmed Ali" userId="S::fshaik2@kent.edu::445bda9a-593c-41f3-a24d-d894e995d964" providerId="AD" clId="Web-{6A657360-39CF-4ED3-6FF1-E9F46742ADB0}" dt="2025-04-28T02:25:59.098" v="79"/>
        <pc:sldMkLst>
          <pc:docMk/>
          <pc:sldMk cId="2122352681" sldId="308"/>
        </pc:sldMkLst>
      </pc:sldChg>
      <pc:sldChg chg="del">
        <pc:chgData name="Shaik, Farook Ahmed Ali" userId="S::fshaik2@kent.edu::445bda9a-593c-41f3-a24d-d894e995d964" providerId="AD" clId="Web-{6A657360-39CF-4ED3-6FF1-E9F46742ADB0}" dt="2025-04-28T02:19:29.727" v="11"/>
        <pc:sldMkLst>
          <pc:docMk/>
          <pc:sldMk cId="851863033" sldId="310"/>
        </pc:sldMkLst>
      </pc:sldChg>
      <pc:sldChg chg="del">
        <pc:chgData name="Shaik, Farook Ahmed Ali" userId="S::fshaik2@kent.edu::445bda9a-593c-41f3-a24d-d894e995d964" providerId="AD" clId="Web-{6A657360-39CF-4ED3-6FF1-E9F46742ADB0}" dt="2025-04-28T02:19:11.664" v="10"/>
        <pc:sldMkLst>
          <pc:docMk/>
          <pc:sldMk cId="190280424" sldId="312"/>
        </pc:sldMkLst>
      </pc:sldChg>
      <pc:sldChg chg="del">
        <pc:chgData name="Shaik, Farook Ahmed Ali" userId="S::fshaik2@kent.edu::445bda9a-593c-41f3-a24d-d894e995d964" providerId="AD" clId="Web-{6A657360-39CF-4ED3-6FF1-E9F46742ADB0}" dt="2025-04-28T02:18:26.056" v="6"/>
        <pc:sldMkLst>
          <pc:docMk/>
          <pc:sldMk cId="217052507" sldId="315"/>
        </pc:sldMkLst>
      </pc:sldChg>
      <pc:sldChg chg="del">
        <pc:chgData name="Shaik, Farook Ahmed Ali" userId="S::fshaik2@kent.edu::445bda9a-593c-41f3-a24d-d894e995d964" providerId="AD" clId="Web-{6A657360-39CF-4ED3-6FF1-E9F46742ADB0}" dt="2025-04-28T02:18:14.540" v="2"/>
        <pc:sldMkLst>
          <pc:docMk/>
          <pc:sldMk cId="764553514" sldId="318"/>
        </pc:sldMkLst>
      </pc:sldChg>
      <pc:sldChg chg="del">
        <pc:chgData name="Shaik, Farook Ahmed Ali" userId="S::fshaik2@kent.edu::445bda9a-593c-41f3-a24d-d894e995d964" providerId="AD" clId="Web-{6A657360-39CF-4ED3-6FF1-E9F46742ADB0}" dt="2025-04-28T02:18:30.977" v="7"/>
        <pc:sldMkLst>
          <pc:docMk/>
          <pc:sldMk cId="112056764" sldId="319"/>
        </pc:sldMkLst>
      </pc:sldChg>
      <pc:sldChg chg="del">
        <pc:chgData name="Shaik, Farook Ahmed Ali" userId="S::fshaik2@kent.edu::445bda9a-593c-41f3-a24d-d894e995d964" providerId="AD" clId="Web-{6A657360-39CF-4ED3-6FF1-E9F46742ADB0}" dt="2025-04-28T02:18:34.462" v="8"/>
        <pc:sldMkLst>
          <pc:docMk/>
          <pc:sldMk cId="2597097480" sldId="321"/>
        </pc:sldMkLst>
      </pc:sldChg>
      <pc:sldChg chg="del">
        <pc:chgData name="Shaik, Farook Ahmed Ali" userId="S::fshaik2@kent.edu::445bda9a-593c-41f3-a24d-d894e995d964" providerId="AD" clId="Web-{6A657360-39CF-4ED3-6FF1-E9F46742ADB0}" dt="2025-04-28T02:17:34.369" v="1"/>
        <pc:sldMkLst>
          <pc:docMk/>
          <pc:sldMk cId="2686731097" sldId="338"/>
        </pc:sldMkLst>
      </pc:sldChg>
      <pc:sldChg chg="del">
        <pc:chgData name="Shaik, Farook Ahmed Ali" userId="S::fshaik2@kent.edu::445bda9a-593c-41f3-a24d-d894e995d964" providerId="AD" clId="Web-{6A657360-39CF-4ED3-6FF1-E9F46742ADB0}" dt="2025-04-28T02:17:28.306" v="0"/>
        <pc:sldMkLst>
          <pc:docMk/>
          <pc:sldMk cId="343470975" sldId="340"/>
        </pc:sldMkLst>
      </pc:sldChg>
      <pc:sldChg chg="modSp">
        <pc:chgData name="Shaik, Farook Ahmed Ali" userId="S::fshaik2@kent.edu::445bda9a-593c-41f3-a24d-d894e995d964" providerId="AD" clId="Web-{6A657360-39CF-4ED3-6FF1-E9F46742ADB0}" dt="2025-04-28T02:20:28.757" v="13" actId="20577"/>
        <pc:sldMkLst>
          <pc:docMk/>
          <pc:sldMk cId="4232967869" sldId="341"/>
        </pc:sldMkLst>
        <pc:spChg chg="mod">
          <ac:chgData name="Shaik, Farook Ahmed Ali" userId="S::fshaik2@kent.edu::445bda9a-593c-41f3-a24d-d894e995d964" providerId="AD" clId="Web-{6A657360-39CF-4ED3-6FF1-E9F46742ADB0}" dt="2025-04-28T02:20:28.757" v="13" actId="20577"/>
          <ac:spMkLst>
            <pc:docMk/>
            <pc:sldMk cId="4232967869" sldId="341"/>
            <ac:spMk id="2" creationId="{2A4284DF-8AD3-FAEF-C60F-30AD6641B604}"/>
          </ac:spMkLst>
        </pc:spChg>
        <pc:spChg chg="mod">
          <ac:chgData name="Shaik, Farook Ahmed Ali" userId="S::fshaik2@kent.edu::445bda9a-593c-41f3-a24d-d894e995d964" providerId="AD" clId="Web-{6A657360-39CF-4ED3-6FF1-E9F46742ADB0}" dt="2025-04-28T02:20:22.992" v="12" actId="20577"/>
          <ac:spMkLst>
            <pc:docMk/>
            <pc:sldMk cId="4232967869" sldId="341"/>
            <ac:spMk id="3" creationId="{7371E36C-78CA-E09A-7E8D-5B449610D4C7}"/>
          </ac:spMkLst>
        </pc:spChg>
      </pc:sldChg>
      <pc:sldChg chg="modSp">
        <pc:chgData name="Shaik, Farook Ahmed Ali" userId="S::fshaik2@kent.edu::445bda9a-593c-41f3-a24d-d894e995d964" providerId="AD" clId="Web-{6A657360-39CF-4ED3-6FF1-E9F46742ADB0}" dt="2025-04-28T02:20:40.226" v="15" actId="20577"/>
        <pc:sldMkLst>
          <pc:docMk/>
          <pc:sldMk cId="4046044833" sldId="342"/>
        </pc:sldMkLst>
        <pc:spChg chg="mod">
          <ac:chgData name="Shaik, Farook Ahmed Ali" userId="S::fshaik2@kent.edu::445bda9a-593c-41f3-a24d-d894e995d964" providerId="AD" clId="Web-{6A657360-39CF-4ED3-6FF1-E9F46742ADB0}" dt="2025-04-28T02:20:40.226" v="15" actId="20577"/>
          <ac:spMkLst>
            <pc:docMk/>
            <pc:sldMk cId="4046044833" sldId="342"/>
            <ac:spMk id="2" creationId="{FC9815B1-44C3-4BED-6204-08F369536812}"/>
          </ac:spMkLst>
        </pc:spChg>
        <pc:spChg chg="mod">
          <ac:chgData name="Shaik, Farook Ahmed Ali" userId="S::fshaik2@kent.edu::445bda9a-593c-41f3-a24d-d894e995d964" providerId="AD" clId="Web-{6A657360-39CF-4ED3-6FF1-E9F46742ADB0}" dt="2025-04-28T02:20:34.335" v="14" actId="20577"/>
          <ac:spMkLst>
            <pc:docMk/>
            <pc:sldMk cId="4046044833" sldId="342"/>
            <ac:spMk id="3" creationId="{716D230F-9FAC-3B5F-A082-BF638E51650C}"/>
          </ac:spMkLst>
        </pc:spChg>
      </pc:sldChg>
      <pc:sldChg chg="modSp">
        <pc:chgData name="Shaik, Farook Ahmed Ali" userId="S::fshaik2@kent.edu::445bda9a-593c-41f3-a24d-d894e995d964" providerId="AD" clId="Web-{6A657360-39CF-4ED3-6FF1-E9F46742ADB0}" dt="2025-04-28T02:20:55.600" v="18" actId="20577"/>
        <pc:sldMkLst>
          <pc:docMk/>
          <pc:sldMk cId="1482483163" sldId="343"/>
        </pc:sldMkLst>
        <pc:spChg chg="mod">
          <ac:chgData name="Shaik, Farook Ahmed Ali" userId="S::fshaik2@kent.edu::445bda9a-593c-41f3-a24d-d894e995d964" providerId="AD" clId="Web-{6A657360-39CF-4ED3-6FF1-E9F46742ADB0}" dt="2025-04-28T02:20:55.600" v="18" actId="20577"/>
          <ac:spMkLst>
            <pc:docMk/>
            <pc:sldMk cId="1482483163" sldId="343"/>
            <ac:spMk id="2" creationId="{3CF57056-9066-40C6-F420-166497F5A90D}"/>
          </ac:spMkLst>
        </pc:spChg>
        <pc:spChg chg="mod">
          <ac:chgData name="Shaik, Farook Ahmed Ali" userId="S::fshaik2@kent.edu::445bda9a-593c-41f3-a24d-d894e995d964" providerId="AD" clId="Web-{6A657360-39CF-4ED3-6FF1-E9F46742ADB0}" dt="2025-04-28T02:20:51.210" v="17" actId="20577"/>
          <ac:spMkLst>
            <pc:docMk/>
            <pc:sldMk cId="1482483163" sldId="343"/>
            <ac:spMk id="3" creationId="{61763ACF-49B0-6F98-8ACB-B38E7FD06FAA}"/>
          </ac:spMkLst>
        </pc:spChg>
      </pc:sldChg>
      <pc:sldChg chg="modSp">
        <pc:chgData name="Shaik, Farook Ahmed Ali" userId="S::fshaik2@kent.edu::445bda9a-593c-41f3-a24d-d894e995d964" providerId="AD" clId="Web-{6A657360-39CF-4ED3-6FF1-E9F46742ADB0}" dt="2025-04-28T02:21:15.256" v="22" actId="20577"/>
        <pc:sldMkLst>
          <pc:docMk/>
          <pc:sldMk cId="843348562" sldId="344"/>
        </pc:sldMkLst>
        <pc:spChg chg="mod">
          <ac:chgData name="Shaik, Farook Ahmed Ali" userId="S::fshaik2@kent.edu::445bda9a-593c-41f3-a24d-d894e995d964" providerId="AD" clId="Web-{6A657360-39CF-4ED3-6FF1-E9F46742ADB0}" dt="2025-04-28T02:21:15.256" v="22" actId="20577"/>
          <ac:spMkLst>
            <pc:docMk/>
            <pc:sldMk cId="843348562" sldId="344"/>
            <ac:spMk id="2" creationId="{2F039900-703D-78F1-7374-F01EE20E97D4}"/>
          </ac:spMkLst>
        </pc:spChg>
        <pc:spChg chg="mod">
          <ac:chgData name="Shaik, Farook Ahmed Ali" userId="S::fshaik2@kent.edu::445bda9a-593c-41f3-a24d-d894e995d964" providerId="AD" clId="Web-{6A657360-39CF-4ED3-6FF1-E9F46742ADB0}" dt="2025-04-28T02:21:02.975" v="20" actId="20577"/>
          <ac:spMkLst>
            <pc:docMk/>
            <pc:sldMk cId="843348562" sldId="344"/>
            <ac:spMk id="3" creationId="{0D13D09A-084F-A731-4BAF-7E2FF9636FE1}"/>
          </ac:spMkLst>
        </pc:spChg>
      </pc:sldChg>
      <pc:sldChg chg="modSp">
        <pc:chgData name="Shaik, Farook Ahmed Ali" userId="S::fshaik2@kent.edu::445bda9a-593c-41f3-a24d-d894e995d964" providerId="AD" clId="Web-{6A657360-39CF-4ED3-6FF1-E9F46742ADB0}" dt="2025-04-28T02:21:27.022" v="25" actId="20577"/>
        <pc:sldMkLst>
          <pc:docMk/>
          <pc:sldMk cId="571004326" sldId="345"/>
        </pc:sldMkLst>
        <pc:spChg chg="mod">
          <ac:chgData name="Shaik, Farook Ahmed Ali" userId="S::fshaik2@kent.edu::445bda9a-593c-41f3-a24d-d894e995d964" providerId="AD" clId="Web-{6A657360-39CF-4ED3-6FF1-E9F46742ADB0}" dt="2025-04-28T02:21:27.022" v="25" actId="20577"/>
          <ac:spMkLst>
            <pc:docMk/>
            <pc:sldMk cId="571004326" sldId="345"/>
            <ac:spMk id="2" creationId="{A879E457-38A9-B360-6AEC-EBBDE078FC40}"/>
          </ac:spMkLst>
        </pc:spChg>
        <pc:spChg chg="mod">
          <ac:chgData name="Shaik, Farook Ahmed Ali" userId="S::fshaik2@kent.edu::445bda9a-593c-41f3-a24d-d894e995d964" providerId="AD" clId="Web-{6A657360-39CF-4ED3-6FF1-E9F46742ADB0}" dt="2025-04-28T02:21:24.506" v="24" actId="20577"/>
          <ac:spMkLst>
            <pc:docMk/>
            <pc:sldMk cId="571004326" sldId="345"/>
            <ac:spMk id="3" creationId="{4701F207-BCAB-E7CA-3A68-29A734C62DA3}"/>
          </ac:spMkLst>
        </pc:spChg>
      </pc:sldChg>
      <pc:sldChg chg="modSp">
        <pc:chgData name="Shaik, Farook Ahmed Ali" userId="S::fshaik2@kent.edu::445bda9a-593c-41f3-a24d-d894e995d964" providerId="AD" clId="Web-{6A657360-39CF-4ED3-6FF1-E9F46742ADB0}" dt="2025-04-28T02:21:37.162" v="28" actId="20577"/>
        <pc:sldMkLst>
          <pc:docMk/>
          <pc:sldMk cId="20520333" sldId="346"/>
        </pc:sldMkLst>
        <pc:spChg chg="mod">
          <ac:chgData name="Shaik, Farook Ahmed Ali" userId="S::fshaik2@kent.edu::445bda9a-593c-41f3-a24d-d894e995d964" providerId="AD" clId="Web-{6A657360-39CF-4ED3-6FF1-E9F46742ADB0}" dt="2025-04-28T02:21:37.162" v="28" actId="20577"/>
          <ac:spMkLst>
            <pc:docMk/>
            <pc:sldMk cId="20520333" sldId="346"/>
            <ac:spMk id="2" creationId="{C0F87378-A61F-1672-CE9F-3677F06017B5}"/>
          </ac:spMkLst>
        </pc:spChg>
        <pc:spChg chg="mod">
          <ac:chgData name="Shaik, Farook Ahmed Ali" userId="S::fshaik2@kent.edu::445bda9a-593c-41f3-a24d-d894e995d964" providerId="AD" clId="Web-{6A657360-39CF-4ED3-6FF1-E9F46742ADB0}" dt="2025-04-28T02:21:33.959" v="27" actId="20577"/>
          <ac:spMkLst>
            <pc:docMk/>
            <pc:sldMk cId="20520333" sldId="346"/>
            <ac:spMk id="3" creationId="{EBB8FE33-F6E5-DA57-202D-C3EBF874C0BB}"/>
          </ac:spMkLst>
        </pc:spChg>
      </pc:sldChg>
      <pc:sldChg chg="modSp">
        <pc:chgData name="Shaik, Farook Ahmed Ali" userId="S::fshaik2@kent.edu::445bda9a-593c-41f3-a24d-d894e995d964" providerId="AD" clId="Web-{6A657360-39CF-4ED3-6FF1-E9F46742ADB0}" dt="2025-04-28T02:21:48.444" v="31" actId="20577"/>
        <pc:sldMkLst>
          <pc:docMk/>
          <pc:sldMk cId="253080776" sldId="347"/>
        </pc:sldMkLst>
        <pc:spChg chg="mod">
          <ac:chgData name="Shaik, Farook Ahmed Ali" userId="S::fshaik2@kent.edu::445bda9a-593c-41f3-a24d-d894e995d964" providerId="AD" clId="Web-{6A657360-39CF-4ED3-6FF1-E9F46742ADB0}" dt="2025-04-28T02:21:48.444" v="31" actId="20577"/>
          <ac:spMkLst>
            <pc:docMk/>
            <pc:sldMk cId="253080776" sldId="347"/>
            <ac:spMk id="2" creationId="{0D1CBC5E-4A1A-65FA-07B4-D5215A7E31EF}"/>
          </ac:spMkLst>
        </pc:spChg>
        <pc:spChg chg="mod">
          <ac:chgData name="Shaik, Farook Ahmed Ali" userId="S::fshaik2@kent.edu::445bda9a-593c-41f3-a24d-d894e995d964" providerId="AD" clId="Web-{6A657360-39CF-4ED3-6FF1-E9F46742ADB0}" dt="2025-04-28T02:21:43.959" v="30" actId="20577"/>
          <ac:spMkLst>
            <pc:docMk/>
            <pc:sldMk cId="253080776" sldId="347"/>
            <ac:spMk id="3" creationId="{E7100812-18B2-6673-CAB3-BEC53409312B}"/>
          </ac:spMkLst>
        </pc:spChg>
      </pc:sldChg>
      <pc:sldChg chg="modSp">
        <pc:chgData name="Shaik, Farook Ahmed Ali" userId="S::fshaik2@kent.edu::445bda9a-593c-41f3-a24d-d894e995d964" providerId="AD" clId="Web-{6A657360-39CF-4ED3-6FF1-E9F46742ADB0}" dt="2025-04-28T02:22:05.115" v="34" actId="20577"/>
        <pc:sldMkLst>
          <pc:docMk/>
          <pc:sldMk cId="1120125778" sldId="348"/>
        </pc:sldMkLst>
        <pc:spChg chg="mod">
          <ac:chgData name="Shaik, Farook Ahmed Ali" userId="S::fshaik2@kent.edu::445bda9a-593c-41f3-a24d-d894e995d964" providerId="AD" clId="Web-{6A657360-39CF-4ED3-6FF1-E9F46742ADB0}" dt="2025-04-28T02:22:05.115" v="34" actId="20577"/>
          <ac:spMkLst>
            <pc:docMk/>
            <pc:sldMk cId="1120125778" sldId="348"/>
            <ac:spMk id="2" creationId="{FC70EE95-7D86-EE8B-C8CB-0A507288BD7C}"/>
          </ac:spMkLst>
        </pc:spChg>
        <pc:spChg chg="mod">
          <ac:chgData name="Shaik, Farook Ahmed Ali" userId="S::fshaik2@kent.edu::445bda9a-593c-41f3-a24d-d894e995d964" providerId="AD" clId="Web-{6A657360-39CF-4ED3-6FF1-E9F46742ADB0}" dt="2025-04-28T02:21:54.709" v="33" actId="20577"/>
          <ac:spMkLst>
            <pc:docMk/>
            <pc:sldMk cId="1120125778" sldId="348"/>
            <ac:spMk id="3" creationId="{81CAC8B5-E889-706E-AD29-39074EF8833F}"/>
          </ac:spMkLst>
        </pc:spChg>
      </pc:sldChg>
      <pc:sldChg chg="modSp">
        <pc:chgData name="Shaik, Farook Ahmed Ali" userId="S::fshaik2@kent.edu::445bda9a-593c-41f3-a24d-d894e995d964" providerId="AD" clId="Web-{6A657360-39CF-4ED3-6FF1-E9F46742ADB0}" dt="2025-04-28T02:22:27.662" v="37" actId="20577"/>
        <pc:sldMkLst>
          <pc:docMk/>
          <pc:sldMk cId="474147557" sldId="349"/>
        </pc:sldMkLst>
        <pc:spChg chg="mod">
          <ac:chgData name="Shaik, Farook Ahmed Ali" userId="S::fshaik2@kent.edu::445bda9a-593c-41f3-a24d-d894e995d964" providerId="AD" clId="Web-{6A657360-39CF-4ED3-6FF1-E9F46742ADB0}" dt="2025-04-28T02:22:27.662" v="37" actId="20577"/>
          <ac:spMkLst>
            <pc:docMk/>
            <pc:sldMk cId="474147557" sldId="349"/>
            <ac:spMk id="2" creationId="{61CF6621-3EBB-14D3-7C11-7E777CD136DF}"/>
          </ac:spMkLst>
        </pc:spChg>
        <pc:spChg chg="mod">
          <ac:chgData name="Shaik, Farook Ahmed Ali" userId="S::fshaik2@kent.edu::445bda9a-593c-41f3-a24d-d894e995d964" providerId="AD" clId="Web-{6A657360-39CF-4ED3-6FF1-E9F46742ADB0}" dt="2025-04-28T02:22:23.881" v="36" actId="20577"/>
          <ac:spMkLst>
            <pc:docMk/>
            <pc:sldMk cId="474147557" sldId="349"/>
            <ac:spMk id="3" creationId="{3CE8B461-E334-4FBB-495A-9D36CA7DB792}"/>
          </ac:spMkLst>
        </pc:spChg>
      </pc:sldChg>
      <pc:sldChg chg="modSp">
        <pc:chgData name="Shaik, Farook Ahmed Ali" userId="S::fshaik2@kent.edu::445bda9a-593c-41f3-a24d-d894e995d964" providerId="AD" clId="Web-{6A657360-39CF-4ED3-6FF1-E9F46742ADB0}" dt="2025-04-28T02:22:42.130" v="41" actId="20577"/>
        <pc:sldMkLst>
          <pc:docMk/>
          <pc:sldMk cId="1470532376" sldId="350"/>
        </pc:sldMkLst>
        <pc:spChg chg="mod">
          <ac:chgData name="Shaik, Farook Ahmed Ali" userId="S::fshaik2@kent.edu::445bda9a-593c-41f3-a24d-d894e995d964" providerId="AD" clId="Web-{6A657360-39CF-4ED3-6FF1-E9F46742ADB0}" dt="2025-04-28T02:22:42.130" v="41" actId="20577"/>
          <ac:spMkLst>
            <pc:docMk/>
            <pc:sldMk cId="1470532376" sldId="350"/>
            <ac:spMk id="2" creationId="{EEEFA436-32F7-841A-B171-E23CFA35BA92}"/>
          </ac:spMkLst>
        </pc:spChg>
        <pc:spChg chg="mod">
          <ac:chgData name="Shaik, Farook Ahmed Ali" userId="S::fshaik2@kent.edu::445bda9a-593c-41f3-a24d-d894e995d964" providerId="AD" clId="Web-{6A657360-39CF-4ED3-6FF1-E9F46742ADB0}" dt="2025-04-28T02:22:37.740" v="40" actId="20577"/>
          <ac:spMkLst>
            <pc:docMk/>
            <pc:sldMk cId="1470532376" sldId="350"/>
            <ac:spMk id="3" creationId="{8506C275-9518-C857-3C8E-666E30CE81CC}"/>
          </ac:spMkLst>
        </pc:spChg>
      </pc:sldChg>
      <pc:sldChg chg="modSp">
        <pc:chgData name="Shaik, Farook Ahmed Ali" userId="S::fshaik2@kent.edu::445bda9a-593c-41f3-a24d-d894e995d964" providerId="AD" clId="Web-{6A657360-39CF-4ED3-6FF1-E9F46742ADB0}" dt="2025-04-28T02:22:52.333" v="43" actId="20577"/>
        <pc:sldMkLst>
          <pc:docMk/>
          <pc:sldMk cId="2261338408" sldId="351"/>
        </pc:sldMkLst>
        <pc:spChg chg="mod">
          <ac:chgData name="Shaik, Farook Ahmed Ali" userId="S::fshaik2@kent.edu::445bda9a-593c-41f3-a24d-d894e995d964" providerId="AD" clId="Web-{6A657360-39CF-4ED3-6FF1-E9F46742ADB0}" dt="2025-04-28T02:22:52.333" v="43" actId="20577"/>
          <ac:spMkLst>
            <pc:docMk/>
            <pc:sldMk cId="2261338408" sldId="351"/>
            <ac:spMk id="2" creationId="{000887F0-A2CF-BD04-446F-EC07552A4C81}"/>
          </ac:spMkLst>
        </pc:spChg>
        <pc:spChg chg="mod">
          <ac:chgData name="Shaik, Farook Ahmed Ali" userId="S::fshaik2@kent.edu::445bda9a-593c-41f3-a24d-d894e995d964" providerId="AD" clId="Web-{6A657360-39CF-4ED3-6FF1-E9F46742ADB0}" dt="2025-04-28T02:22:48.115" v="42" actId="20577"/>
          <ac:spMkLst>
            <pc:docMk/>
            <pc:sldMk cId="2261338408" sldId="351"/>
            <ac:spMk id="3" creationId="{C5E57B75-EE29-5C75-FEF3-1F2E03232EA7}"/>
          </ac:spMkLst>
        </pc:spChg>
      </pc:sldChg>
      <pc:sldChg chg="modSp">
        <pc:chgData name="Shaik, Farook Ahmed Ali" userId="S::fshaik2@kent.edu::445bda9a-593c-41f3-a24d-d894e995d964" providerId="AD" clId="Web-{6A657360-39CF-4ED3-6FF1-E9F46742ADB0}" dt="2025-04-28T02:23:03.318" v="46" actId="20577"/>
        <pc:sldMkLst>
          <pc:docMk/>
          <pc:sldMk cId="637970564" sldId="352"/>
        </pc:sldMkLst>
        <pc:spChg chg="mod">
          <ac:chgData name="Shaik, Farook Ahmed Ali" userId="S::fshaik2@kent.edu::445bda9a-593c-41f3-a24d-d894e995d964" providerId="AD" clId="Web-{6A657360-39CF-4ED3-6FF1-E9F46742ADB0}" dt="2025-04-28T02:23:03.318" v="46" actId="20577"/>
          <ac:spMkLst>
            <pc:docMk/>
            <pc:sldMk cId="637970564" sldId="352"/>
            <ac:spMk id="2" creationId="{EB800345-0827-C567-FB9F-EBAAC7B05B27}"/>
          </ac:spMkLst>
        </pc:spChg>
        <pc:spChg chg="mod">
          <ac:chgData name="Shaik, Farook Ahmed Ali" userId="S::fshaik2@kent.edu::445bda9a-593c-41f3-a24d-d894e995d964" providerId="AD" clId="Web-{6A657360-39CF-4ED3-6FF1-E9F46742ADB0}" dt="2025-04-28T02:22:59.740" v="45" actId="20577"/>
          <ac:spMkLst>
            <pc:docMk/>
            <pc:sldMk cId="637970564" sldId="352"/>
            <ac:spMk id="3" creationId="{CFF3BC9C-5D63-21F6-9339-B0310F9CDD9C}"/>
          </ac:spMkLst>
        </pc:spChg>
      </pc:sldChg>
      <pc:sldChg chg="modSp">
        <pc:chgData name="Shaik, Farook Ahmed Ali" userId="S::fshaik2@kent.edu::445bda9a-593c-41f3-a24d-d894e995d964" providerId="AD" clId="Web-{6A657360-39CF-4ED3-6FF1-E9F46742ADB0}" dt="2025-04-28T02:23:13.786" v="49" actId="20577"/>
        <pc:sldMkLst>
          <pc:docMk/>
          <pc:sldMk cId="1973527365" sldId="353"/>
        </pc:sldMkLst>
        <pc:spChg chg="mod">
          <ac:chgData name="Shaik, Farook Ahmed Ali" userId="S::fshaik2@kent.edu::445bda9a-593c-41f3-a24d-d894e995d964" providerId="AD" clId="Web-{6A657360-39CF-4ED3-6FF1-E9F46742ADB0}" dt="2025-04-28T02:23:13.786" v="49" actId="20577"/>
          <ac:spMkLst>
            <pc:docMk/>
            <pc:sldMk cId="1973527365" sldId="353"/>
            <ac:spMk id="2" creationId="{0B2F14D3-5BAC-9102-A81D-F353CF8E1734}"/>
          </ac:spMkLst>
        </pc:spChg>
        <pc:spChg chg="mod">
          <ac:chgData name="Shaik, Farook Ahmed Ali" userId="S::fshaik2@kent.edu::445bda9a-593c-41f3-a24d-d894e995d964" providerId="AD" clId="Web-{6A657360-39CF-4ED3-6FF1-E9F46742ADB0}" dt="2025-04-28T02:23:10.333" v="48" actId="20577"/>
          <ac:spMkLst>
            <pc:docMk/>
            <pc:sldMk cId="1973527365" sldId="353"/>
            <ac:spMk id="3" creationId="{8DFB423E-5544-72F6-2C32-BD23F2C0C0C1}"/>
          </ac:spMkLst>
        </pc:spChg>
      </pc:sldChg>
      <pc:sldChg chg="modSp">
        <pc:chgData name="Shaik, Farook Ahmed Ali" userId="S::fshaik2@kent.edu::445bda9a-593c-41f3-a24d-d894e995d964" providerId="AD" clId="Web-{6A657360-39CF-4ED3-6FF1-E9F46742ADB0}" dt="2025-04-28T02:23:27.255" v="52" actId="20577"/>
        <pc:sldMkLst>
          <pc:docMk/>
          <pc:sldMk cId="1565343676" sldId="354"/>
        </pc:sldMkLst>
        <pc:spChg chg="mod">
          <ac:chgData name="Shaik, Farook Ahmed Ali" userId="S::fshaik2@kent.edu::445bda9a-593c-41f3-a24d-d894e995d964" providerId="AD" clId="Web-{6A657360-39CF-4ED3-6FF1-E9F46742ADB0}" dt="2025-04-28T02:23:27.255" v="52" actId="20577"/>
          <ac:spMkLst>
            <pc:docMk/>
            <pc:sldMk cId="1565343676" sldId="354"/>
            <ac:spMk id="2" creationId="{BDFD71F6-58E4-736D-8558-C460C5E59073}"/>
          </ac:spMkLst>
        </pc:spChg>
        <pc:spChg chg="mod">
          <ac:chgData name="Shaik, Farook Ahmed Ali" userId="S::fshaik2@kent.edu::445bda9a-593c-41f3-a24d-d894e995d964" providerId="AD" clId="Web-{6A657360-39CF-4ED3-6FF1-E9F46742ADB0}" dt="2025-04-28T02:23:23.380" v="51" actId="20577"/>
          <ac:spMkLst>
            <pc:docMk/>
            <pc:sldMk cId="1565343676" sldId="354"/>
            <ac:spMk id="3" creationId="{C412DBDB-9611-E79E-02A0-A1C219D76594}"/>
          </ac:spMkLst>
        </pc:spChg>
      </pc:sldChg>
      <pc:sldChg chg="modSp">
        <pc:chgData name="Shaik, Farook Ahmed Ali" userId="S::fshaik2@kent.edu::445bda9a-593c-41f3-a24d-d894e995d964" providerId="AD" clId="Web-{6A657360-39CF-4ED3-6FF1-E9F46742ADB0}" dt="2025-04-28T02:23:38.801" v="55" actId="20577"/>
        <pc:sldMkLst>
          <pc:docMk/>
          <pc:sldMk cId="1853278217" sldId="355"/>
        </pc:sldMkLst>
        <pc:spChg chg="mod">
          <ac:chgData name="Shaik, Farook Ahmed Ali" userId="S::fshaik2@kent.edu::445bda9a-593c-41f3-a24d-d894e995d964" providerId="AD" clId="Web-{6A657360-39CF-4ED3-6FF1-E9F46742ADB0}" dt="2025-04-28T02:23:38.801" v="55" actId="20577"/>
          <ac:spMkLst>
            <pc:docMk/>
            <pc:sldMk cId="1853278217" sldId="355"/>
            <ac:spMk id="2" creationId="{B6EA4203-74A2-5F4E-F94F-37CC1AF91E4C}"/>
          </ac:spMkLst>
        </pc:spChg>
        <pc:spChg chg="mod">
          <ac:chgData name="Shaik, Farook Ahmed Ali" userId="S::fshaik2@kent.edu::445bda9a-593c-41f3-a24d-d894e995d964" providerId="AD" clId="Web-{6A657360-39CF-4ED3-6FF1-E9F46742ADB0}" dt="2025-04-28T02:23:34.005" v="54" actId="20577"/>
          <ac:spMkLst>
            <pc:docMk/>
            <pc:sldMk cId="1853278217" sldId="355"/>
            <ac:spMk id="3" creationId="{1CA7230D-5D73-BC6C-290E-B17D8B216576}"/>
          </ac:spMkLst>
        </pc:spChg>
      </pc:sldChg>
      <pc:sldChg chg="modSp">
        <pc:chgData name="Shaik, Farook Ahmed Ali" userId="S::fshaik2@kent.edu::445bda9a-593c-41f3-a24d-d894e995d964" providerId="AD" clId="Web-{6A657360-39CF-4ED3-6FF1-E9F46742ADB0}" dt="2025-04-28T02:23:51.239" v="58" actId="20577"/>
        <pc:sldMkLst>
          <pc:docMk/>
          <pc:sldMk cId="170875244" sldId="356"/>
        </pc:sldMkLst>
        <pc:spChg chg="mod">
          <ac:chgData name="Shaik, Farook Ahmed Ali" userId="S::fshaik2@kent.edu::445bda9a-593c-41f3-a24d-d894e995d964" providerId="AD" clId="Web-{6A657360-39CF-4ED3-6FF1-E9F46742ADB0}" dt="2025-04-28T02:23:51.239" v="58" actId="20577"/>
          <ac:spMkLst>
            <pc:docMk/>
            <pc:sldMk cId="170875244" sldId="356"/>
            <ac:spMk id="2" creationId="{8E55867E-CBE2-2E53-62A0-C73FED6C0516}"/>
          </ac:spMkLst>
        </pc:spChg>
        <pc:spChg chg="mod">
          <ac:chgData name="Shaik, Farook Ahmed Ali" userId="S::fshaik2@kent.edu::445bda9a-593c-41f3-a24d-d894e995d964" providerId="AD" clId="Web-{6A657360-39CF-4ED3-6FF1-E9F46742ADB0}" dt="2025-04-28T02:23:46.208" v="57" actId="20577"/>
          <ac:spMkLst>
            <pc:docMk/>
            <pc:sldMk cId="170875244" sldId="356"/>
            <ac:spMk id="3" creationId="{2F2A876F-20C0-5E04-1FCD-8BA66879E27D}"/>
          </ac:spMkLst>
        </pc:spChg>
      </pc:sldChg>
      <pc:sldChg chg="modSp">
        <pc:chgData name="Shaik, Farook Ahmed Ali" userId="S::fshaik2@kent.edu::445bda9a-593c-41f3-a24d-d894e995d964" providerId="AD" clId="Web-{6A657360-39CF-4ED3-6FF1-E9F46742ADB0}" dt="2025-04-28T02:24:03.051" v="60" actId="20577"/>
        <pc:sldMkLst>
          <pc:docMk/>
          <pc:sldMk cId="1839268230" sldId="357"/>
        </pc:sldMkLst>
        <pc:spChg chg="mod">
          <ac:chgData name="Shaik, Farook Ahmed Ali" userId="S::fshaik2@kent.edu::445bda9a-593c-41f3-a24d-d894e995d964" providerId="AD" clId="Web-{6A657360-39CF-4ED3-6FF1-E9F46742ADB0}" dt="2025-04-28T02:24:03.051" v="60" actId="20577"/>
          <ac:spMkLst>
            <pc:docMk/>
            <pc:sldMk cId="1839268230" sldId="357"/>
            <ac:spMk id="2" creationId="{689A6FCC-7683-4FAF-DCBC-1B806976D818}"/>
          </ac:spMkLst>
        </pc:spChg>
        <pc:spChg chg="mod">
          <ac:chgData name="Shaik, Farook Ahmed Ali" userId="S::fshaik2@kent.edu::445bda9a-593c-41f3-a24d-d894e995d964" providerId="AD" clId="Web-{6A657360-39CF-4ED3-6FF1-E9F46742ADB0}" dt="2025-04-28T02:23:57.911" v="59" actId="20577"/>
          <ac:spMkLst>
            <pc:docMk/>
            <pc:sldMk cId="1839268230" sldId="357"/>
            <ac:spMk id="3" creationId="{F0A900D4-967F-F1C1-FF6B-EC7891345C97}"/>
          </ac:spMkLst>
        </pc:spChg>
      </pc:sldChg>
      <pc:sldChg chg="modSp">
        <pc:chgData name="Shaik, Farook Ahmed Ali" userId="S::fshaik2@kent.edu::445bda9a-593c-41f3-a24d-d894e995d964" providerId="AD" clId="Web-{6A657360-39CF-4ED3-6FF1-E9F46742ADB0}" dt="2025-04-28T02:24:13.551" v="62" actId="20577"/>
        <pc:sldMkLst>
          <pc:docMk/>
          <pc:sldMk cId="3289962718" sldId="358"/>
        </pc:sldMkLst>
        <pc:spChg chg="mod">
          <ac:chgData name="Shaik, Farook Ahmed Ali" userId="S::fshaik2@kent.edu::445bda9a-593c-41f3-a24d-d894e995d964" providerId="AD" clId="Web-{6A657360-39CF-4ED3-6FF1-E9F46742ADB0}" dt="2025-04-28T02:24:13.551" v="62" actId="20577"/>
          <ac:spMkLst>
            <pc:docMk/>
            <pc:sldMk cId="3289962718" sldId="358"/>
            <ac:spMk id="2" creationId="{41CB1C4C-B7A6-95E1-5EEA-73055C04D7A8}"/>
          </ac:spMkLst>
        </pc:spChg>
        <pc:spChg chg="mod">
          <ac:chgData name="Shaik, Farook Ahmed Ali" userId="S::fshaik2@kent.edu::445bda9a-593c-41f3-a24d-d894e995d964" providerId="AD" clId="Web-{6A657360-39CF-4ED3-6FF1-E9F46742ADB0}" dt="2025-04-28T02:24:09.379" v="61" actId="20577"/>
          <ac:spMkLst>
            <pc:docMk/>
            <pc:sldMk cId="3289962718" sldId="358"/>
            <ac:spMk id="3" creationId="{F6BFB896-ED7A-9C3F-CE19-41BF823BB72F}"/>
          </ac:spMkLst>
        </pc:spChg>
      </pc:sldChg>
      <pc:sldChg chg="modSp">
        <pc:chgData name="Shaik, Farook Ahmed Ali" userId="S::fshaik2@kent.edu::445bda9a-593c-41f3-a24d-d894e995d964" providerId="AD" clId="Web-{6A657360-39CF-4ED3-6FF1-E9F46742ADB0}" dt="2025-04-28T02:24:25.082" v="64" actId="20577"/>
        <pc:sldMkLst>
          <pc:docMk/>
          <pc:sldMk cId="3948036611" sldId="359"/>
        </pc:sldMkLst>
        <pc:spChg chg="mod">
          <ac:chgData name="Shaik, Farook Ahmed Ali" userId="S::fshaik2@kent.edu::445bda9a-593c-41f3-a24d-d894e995d964" providerId="AD" clId="Web-{6A657360-39CF-4ED3-6FF1-E9F46742ADB0}" dt="2025-04-28T02:24:19.988" v="63" actId="20577"/>
          <ac:spMkLst>
            <pc:docMk/>
            <pc:sldMk cId="3948036611" sldId="359"/>
            <ac:spMk id="2" creationId="{2006B84D-6A79-B497-F733-FAC2BE63B2D2}"/>
          </ac:spMkLst>
        </pc:spChg>
        <pc:spChg chg="mod">
          <ac:chgData name="Shaik, Farook Ahmed Ali" userId="S::fshaik2@kent.edu::445bda9a-593c-41f3-a24d-d894e995d964" providerId="AD" clId="Web-{6A657360-39CF-4ED3-6FF1-E9F46742ADB0}" dt="2025-04-28T02:24:25.082" v="64" actId="20577"/>
          <ac:spMkLst>
            <pc:docMk/>
            <pc:sldMk cId="3948036611" sldId="359"/>
            <ac:spMk id="3" creationId="{676A2966-CD86-9710-6947-935FA353BEE0}"/>
          </ac:spMkLst>
        </pc:spChg>
      </pc:sldChg>
      <pc:sldChg chg="modSp">
        <pc:chgData name="Shaik, Farook Ahmed Ali" userId="S::fshaik2@kent.edu::445bda9a-593c-41f3-a24d-d894e995d964" providerId="AD" clId="Web-{6A657360-39CF-4ED3-6FF1-E9F46742ADB0}" dt="2025-04-28T02:24:36.145" v="66" actId="20577"/>
        <pc:sldMkLst>
          <pc:docMk/>
          <pc:sldMk cId="1609999317" sldId="360"/>
        </pc:sldMkLst>
        <pc:spChg chg="mod">
          <ac:chgData name="Shaik, Farook Ahmed Ali" userId="S::fshaik2@kent.edu::445bda9a-593c-41f3-a24d-d894e995d964" providerId="AD" clId="Web-{6A657360-39CF-4ED3-6FF1-E9F46742ADB0}" dt="2025-04-28T02:24:36.145" v="66" actId="20577"/>
          <ac:spMkLst>
            <pc:docMk/>
            <pc:sldMk cId="1609999317" sldId="360"/>
            <ac:spMk id="2" creationId="{28DB9195-656F-2CDA-1B1B-EF2621864A91}"/>
          </ac:spMkLst>
        </pc:spChg>
        <pc:spChg chg="mod">
          <ac:chgData name="Shaik, Farook Ahmed Ali" userId="S::fshaik2@kent.edu::445bda9a-593c-41f3-a24d-d894e995d964" providerId="AD" clId="Web-{6A657360-39CF-4ED3-6FF1-E9F46742ADB0}" dt="2025-04-28T02:24:31.301" v="65" actId="20577"/>
          <ac:spMkLst>
            <pc:docMk/>
            <pc:sldMk cId="1609999317" sldId="360"/>
            <ac:spMk id="3" creationId="{85CD8554-281D-612D-836C-C81DAAEF9F9D}"/>
          </ac:spMkLst>
        </pc:spChg>
      </pc:sldChg>
      <pc:sldChg chg="modSp">
        <pc:chgData name="Shaik, Farook Ahmed Ali" userId="S::fshaik2@kent.edu::445bda9a-593c-41f3-a24d-d894e995d964" providerId="AD" clId="Web-{6A657360-39CF-4ED3-6FF1-E9F46742ADB0}" dt="2025-04-28T02:24:51.207" v="69" actId="20577"/>
        <pc:sldMkLst>
          <pc:docMk/>
          <pc:sldMk cId="1343031927" sldId="361"/>
        </pc:sldMkLst>
        <pc:spChg chg="mod">
          <ac:chgData name="Shaik, Farook Ahmed Ali" userId="S::fshaik2@kent.edu::445bda9a-593c-41f3-a24d-d894e995d964" providerId="AD" clId="Web-{6A657360-39CF-4ED3-6FF1-E9F46742ADB0}" dt="2025-04-28T02:24:51.207" v="69" actId="20577"/>
          <ac:spMkLst>
            <pc:docMk/>
            <pc:sldMk cId="1343031927" sldId="361"/>
            <ac:spMk id="2" creationId="{BF06650D-E989-18F7-19E6-C99187BC91A9}"/>
          </ac:spMkLst>
        </pc:spChg>
        <pc:spChg chg="mod">
          <ac:chgData name="Shaik, Farook Ahmed Ali" userId="S::fshaik2@kent.edu::445bda9a-593c-41f3-a24d-d894e995d964" providerId="AD" clId="Web-{6A657360-39CF-4ED3-6FF1-E9F46742ADB0}" dt="2025-04-28T02:24:42.988" v="68" actId="20577"/>
          <ac:spMkLst>
            <pc:docMk/>
            <pc:sldMk cId="1343031927" sldId="361"/>
            <ac:spMk id="3" creationId="{FF6AB421-BFCC-6518-8B80-853624086A3A}"/>
          </ac:spMkLst>
        </pc:spChg>
      </pc:sldChg>
      <pc:sldChg chg="modSp">
        <pc:chgData name="Shaik, Farook Ahmed Ali" userId="S::fshaik2@kent.edu::445bda9a-593c-41f3-a24d-d894e995d964" providerId="AD" clId="Web-{6A657360-39CF-4ED3-6FF1-E9F46742ADB0}" dt="2025-04-28T02:25:08.832" v="71"/>
        <pc:sldMkLst>
          <pc:docMk/>
          <pc:sldMk cId="1474477246" sldId="362"/>
        </pc:sldMkLst>
        <pc:spChg chg="mod">
          <ac:chgData name="Shaik, Farook Ahmed Ali" userId="S::fshaik2@kent.edu::445bda9a-593c-41f3-a24d-d894e995d964" providerId="AD" clId="Web-{6A657360-39CF-4ED3-6FF1-E9F46742ADB0}" dt="2025-04-28T02:25:08.832" v="71"/>
          <ac:spMkLst>
            <pc:docMk/>
            <pc:sldMk cId="1474477246" sldId="362"/>
            <ac:spMk id="2" creationId="{A7047C53-A660-8E98-9A4F-47363512C089}"/>
          </ac:spMkLst>
        </pc:spChg>
        <pc:spChg chg="mod">
          <ac:chgData name="Shaik, Farook Ahmed Ali" userId="S::fshaik2@kent.edu::445bda9a-593c-41f3-a24d-d894e995d964" providerId="AD" clId="Web-{6A657360-39CF-4ED3-6FF1-E9F46742ADB0}" dt="2025-04-28T02:25:02.707" v="70" actId="20577"/>
          <ac:spMkLst>
            <pc:docMk/>
            <pc:sldMk cId="1474477246" sldId="362"/>
            <ac:spMk id="3" creationId="{22B005F5-9D63-2A97-12BC-D0B2E0B1B102}"/>
          </ac:spMkLst>
        </pc:spChg>
      </pc:sldChg>
      <pc:sldChg chg="modSp">
        <pc:chgData name="Shaik, Farook Ahmed Ali" userId="S::fshaik2@kent.edu::445bda9a-593c-41f3-a24d-d894e995d964" providerId="AD" clId="Web-{6A657360-39CF-4ED3-6FF1-E9F46742ADB0}" dt="2025-04-28T02:25:20.427" v="74" actId="20577"/>
        <pc:sldMkLst>
          <pc:docMk/>
          <pc:sldMk cId="10876595" sldId="363"/>
        </pc:sldMkLst>
        <pc:spChg chg="mod">
          <ac:chgData name="Shaik, Farook Ahmed Ali" userId="S::fshaik2@kent.edu::445bda9a-593c-41f3-a24d-d894e995d964" providerId="AD" clId="Web-{6A657360-39CF-4ED3-6FF1-E9F46742ADB0}" dt="2025-04-28T02:25:20.427" v="74" actId="20577"/>
          <ac:spMkLst>
            <pc:docMk/>
            <pc:sldMk cId="10876595" sldId="363"/>
            <ac:spMk id="2" creationId="{0EBD3063-79A5-8488-4829-228C8F77C845}"/>
          </ac:spMkLst>
        </pc:spChg>
        <pc:spChg chg="mod">
          <ac:chgData name="Shaik, Farook Ahmed Ali" userId="S::fshaik2@kent.edu::445bda9a-593c-41f3-a24d-d894e995d964" providerId="AD" clId="Web-{6A657360-39CF-4ED3-6FF1-E9F46742ADB0}" dt="2025-04-28T02:25:16.505" v="73" actId="20577"/>
          <ac:spMkLst>
            <pc:docMk/>
            <pc:sldMk cId="10876595" sldId="363"/>
            <ac:spMk id="3" creationId="{D85CE7A7-8F03-A96C-4A83-16DAF751E570}"/>
          </ac:spMkLst>
        </pc:spChg>
      </pc:sldChg>
      <pc:sldChg chg="modSp">
        <pc:chgData name="Shaik, Farook Ahmed Ali" userId="S::fshaik2@kent.edu::445bda9a-593c-41f3-a24d-d894e995d964" providerId="AD" clId="Web-{6A657360-39CF-4ED3-6FF1-E9F46742ADB0}" dt="2025-04-28T02:25:32.286" v="77" actId="20577"/>
        <pc:sldMkLst>
          <pc:docMk/>
          <pc:sldMk cId="3774344651" sldId="364"/>
        </pc:sldMkLst>
        <pc:spChg chg="mod">
          <ac:chgData name="Shaik, Farook Ahmed Ali" userId="S::fshaik2@kent.edu::445bda9a-593c-41f3-a24d-d894e995d964" providerId="AD" clId="Web-{6A657360-39CF-4ED3-6FF1-E9F46742ADB0}" dt="2025-04-28T02:25:32.286" v="77" actId="20577"/>
          <ac:spMkLst>
            <pc:docMk/>
            <pc:sldMk cId="3774344651" sldId="364"/>
            <ac:spMk id="2" creationId="{1BAA8464-CAA5-EA4F-E964-AA1C9840487B}"/>
          </ac:spMkLst>
        </pc:spChg>
        <pc:spChg chg="mod">
          <ac:chgData name="Shaik, Farook Ahmed Ali" userId="S::fshaik2@kent.edu::445bda9a-593c-41f3-a24d-d894e995d964" providerId="AD" clId="Web-{6A657360-39CF-4ED3-6FF1-E9F46742ADB0}" dt="2025-04-28T02:25:28.036" v="76" actId="20577"/>
          <ac:spMkLst>
            <pc:docMk/>
            <pc:sldMk cId="3774344651" sldId="364"/>
            <ac:spMk id="3" creationId="{83C3E35E-19C7-0106-BD51-E715B153903F}"/>
          </ac:spMkLst>
        </pc:spChg>
      </pc:sldChg>
      <pc:sldChg chg="del">
        <pc:chgData name="Shaik, Farook Ahmed Ali" userId="S::fshaik2@kent.edu::445bda9a-593c-41f3-a24d-d894e995d964" providerId="AD" clId="Web-{6A657360-39CF-4ED3-6FF1-E9F46742ADB0}" dt="2025-04-28T02:25:42.270" v="78"/>
        <pc:sldMkLst>
          <pc:docMk/>
          <pc:sldMk cId="1945390391" sldId="365"/>
        </pc:sldMkLst>
      </pc:sldChg>
    </pc:docChg>
  </pc:docChgLst>
  <pc:docChgLst>
    <pc:chgData name="Patel, Deep" userId="S::dpate117@kent.edu::ed6220bb-8f4c-4e24-8fcc-22d727fba1df" providerId="AD" clId="Web-{F4487CA7-4F34-D542-4F73-F94AAF024E9D}"/>
    <pc:docChg chg="delSld modSld">
      <pc:chgData name="Patel, Deep" userId="S::dpate117@kent.edu::ed6220bb-8f4c-4e24-8fcc-22d727fba1df" providerId="AD" clId="Web-{F4487CA7-4F34-D542-4F73-F94AAF024E9D}" dt="2025-04-26T19:00:21.659" v="61" actId="20577"/>
      <pc:docMkLst>
        <pc:docMk/>
      </pc:docMkLst>
      <pc:sldChg chg="del">
        <pc:chgData name="Patel, Deep" userId="S::dpate117@kent.edu::ed6220bb-8f4c-4e24-8fcc-22d727fba1df" providerId="AD" clId="Web-{F4487CA7-4F34-D542-4F73-F94AAF024E9D}" dt="2025-04-26T18:45:08.472" v="24"/>
        <pc:sldMkLst>
          <pc:docMk/>
          <pc:sldMk cId="0" sldId="265"/>
        </pc:sldMkLst>
      </pc:sldChg>
      <pc:sldChg chg="del">
        <pc:chgData name="Patel, Deep" userId="S::dpate117@kent.edu::ed6220bb-8f4c-4e24-8fcc-22d727fba1df" providerId="AD" clId="Web-{F4487CA7-4F34-D542-4F73-F94AAF024E9D}" dt="2025-04-26T18:57:34.560" v="31"/>
        <pc:sldMkLst>
          <pc:docMk/>
          <pc:sldMk cId="0" sldId="277"/>
        </pc:sldMkLst>
      </pc:sldChg>
      <pc:sldChg chg="modSp">
        <pc:chgData name="Patel, Deep" userId="S::dpate117@kent.edu::ed6220bb-8f4c-4e24-8fcc-22d727fba1df" providerId="AD" clId="Web-{F4487CA7-4F34-D542-4F73-F94AAF024E9D}" dt="2025-04-26T18:25:48.211" v="15" actId="20577"/>
        <pc:sldMkLst>
          <pc:docMk/>
          <pc:sldMk cId="2274791131" sldId="303"/>
        </pc:sldMkLst>
        <pc:spChg chg="mod">
          <ac:chgData name="Patel, Deep" userId="S::dpate117@kent.edu::ed6220bb-8f4c-4e24-8fcc-22d727fba1df" providerId="AD" clId="Web-{F4487CA7-4F34-D542-4F73-F94AAF024E9D}" dt="2025-04-26T18:25:48.211" v="15" actId="20577"/>
          <ac:spMkLst>
            <pc:docMk/>
            <pc:sldMk cId="2274791131" sldId="303"/>
            <ac:spMk id="3" creationId="{BDD31876-12C4-431D-BA55-0058A6269E0C}"/>
          </ac:spMkLst>
        </pc:spChg>
      </pc:sldChg>
      <pc:sldChg chg="modSp">
        <pc:chgData name="Patel, Deep" userId="S::dpate117@kent.edu::ed6220bb-8f4c-4e24-8fcc-22d727fba1df" providerId="AD" clId="Web-{F4487CA7-4F34-D542-4F73-F94AAF024E9D}" dt="2025-04-26T19:00:21.659" v="61" actId="20577"/>
        <pc:sldMkLst>
          <pc:docMk/>
          <pc:sldMk cId="1953216844" sldId="309"/>
        </pc:sldMkLst>
        <pc:spChg chg="mod">
          <ac:chgData name="Patel, Deep" userId="S::dpate117@kent.edu::ed6220bb-8f4c-4e24-8fcc-22d727fba1df" providerId="AD" clId="Web-{F4487CA7-4F34-D542-4F73-F94AAF024E9D}" dt="2025-04-26T18:59:59.565" v="58" actId="1076"/>
          <ac:spMkLst>
            <pc:docMk/>
            <pc:sldMk cId="1953216844" sldId="309"/>
            <ac:spMk id="2" creationId="{EC39DFC3-5F08-41F6-9F41-539C593A2629}"/>
          </ac:spMkLst>
        </pc:spChg>
        <pc:spChg chg="mod">
          <ac:chgData name="Patel, Deep" userId="S::dpate117@kent.edu::ed6220bb-8f4c-4e24-8fcc-22d727fba1df" providerId="AD" clId="Web-{F4487CA7-4F34-D542-4F73-F94AAF024E9D}" dt="2025-04-26T19:00:21.659" v="61" actId="20577"/>
          <ac:spMkLst>
            <pc:docMk/>
            <pc:sldMk cId="1953216844" sldId="309"/>
            <ac:spMk id="3" creationId="{5240EA7B-D47A-44CC-BBDD-3F240F4447EA}"/>
          </ac:spMkLst>
        </pc:spChg>
      </pc:sldChg>
      <pc:sldChg chg="modSp">
        <pc:chgData name="Patel, Deep" userId="S::dpate117@kent.edu::ed6220bb-8f4c-4e24-8fcc-22d727fba1df" providerId="AD" clId="Web-{F4487CA7-4F34-D542-4F73-F94AAF024E9D}" dt="2025-04-26T18:26:01.196" v="23" actId="20577"/>
        <pc:sldMkLst>
          <pc:docMk/>
          <pc:sldMk cId="2121230900" sldId="330"/>
        </pc:sldMkLst>
        <pc:spChg chg="mod">
          <ac:chgData name="Patel, Deep" userId="S::dpate117@kent.edu::ed6220bb-8f4c-4e24-8fcc-22d727fba1df" providerId="AD" clId="Web-{F4487CA7-4F34-D542-4F73-F94AAF024E9D}" dt="2025-04-26T18:26:01.196" v="23" actId="20577"/>
          <ac:spMkLst>
            <pc:docMk/>
            <pc:sldMk cId="2121230900" sldId="330"/>
            <ac:spMk id="6" creationId="{48BD92E7-CDF8-F9B1-AC7B-48605C1C6173}"/>
          </ac:spMkLst>
        </pc:spChg>
      </pc:sldChg>
      <pc:sldChg chg="addSp delSp modSp">
        <pc:chgData name="Patel, Deep" userId="S::dpate117@kent.edu::ed6220bb-8f4c-4e24-8fcc-22d727fba1df" providerId="AD" clId="Web-{F4487CA7-4F34-D542-4F73-F94AAF024E9D}" dt="2025-04-26T18:59:16.235" v="43" actId="14100"/>
        <pc:sldMkLst>
          <pc:docMk/>
          <pc:sldMk cId="2511684538" sldId="332"/>
        </pc:sldMkLst>
        <pc:picChg chg="add mod">
          <ac:chgData name="Patel, Deep" userId="S::dpate117@kent.edu::ed6220bb-8f4c-4e24-8fcc-22d727fba1df" providerId="AD" clId="Web-{F4487CA7-4F34-D542-4F73-F94AAF024E9D}" dt="2025-04-26T18:59:16.235" v="43" actId="14100"/>
          <ac:picMkLst>
            <pc:docMk/>
            <pc:sldMk cId="2511684538" sldId="332"/>
            <ac:picMk id="5" creationId="{673B0B6E-8948-AAEA-7908-D6344FAE8B75}"/>
          </ac:picMkLst>
        </pc:picChg>
      </pc:sldChg>
    </pc:docChg>
  </pc:docChgLst>
  <pc:docChgLst>
    <pc:chgData name="Shaik, Farook Ahmed Ali" userId="S::fshaik2@kent.edu::445bda9a-593c-41f3-a24d-d894e995d964" providerId="AD" clId="Web-{0C39FD2B-D82A-D9E2-F701-42B0F197C1E3}"/>
    <pc:docChg chg="modSld">
      <pc:chgData name="Shaik, Farook Ahmed Ali" userId="S::fshaik2@kent.edu::445bda9a-593c-41f3-a24d-d894e995d964" providerId="AD" clId="Web-{0C39FD2B-D82A-D9E2-F701-42B0F197C1E3}" dt="2025-04-21T21:03:31.096" v="0" actId="20577"/>
      <pc:docMkLst>
        <pc:docMk/>
      </pc:docMkLst>
      <pc:sldChg chg="modSp">
        <pc:chgData name="Shaik, Farook Ahmed Ali" userId="S::fshaik2@kent.edu::445bda9a-593c-41f3-a24d-d894e995d964" providerId="AD" clId="Web-{0C39FD2B-D82A-D9E2-F701-42B0F197C1E3}" dt="2025-04-21T21:03:31.096" v="0" actId="20577"/>
        <pc:sldMkLst>
          <pc:docMk/>
          <pc:sldMk cId="1876029538" sldId="307"/>
        </pc:sldMkLst>
      </pc:sldChg>
    </pc:docChg>
  </pc:docChgLst>
  <pc:docChgLst>
    <pc:chgData name="Patel, Deep" userId="S::dpate117@kent.edu::ed6220bb-8f4c-4e24-8fcc-22d727fba1df" providerId="AD" clId="Web-{11718555-B43B-E2AA-A081-AA8B9E2D3F2B}"/>
    <pc:docChg chg="addSld delSld modSld sldOrd">
      <pc:chgData name="Patel, Deep" userId="S::dpate117@kent.edu::ed6220bb-8f4c-4e24-8fcc-22d727fba1df" providerId="AD" clId="Web-{11718555-B43B-E2AA-A081-AA8B9E2D3F2B}" dt="2025-04-29T05:26:26.620" v="169" actId="1076"/>
      <pc:docMkLst>
        <pc:docMk/>
      </pc:docMkLst>
      <pc:sldChg chg="modSp">
        <pc:chgData name="Patel, Deep" userId="S::dpate117@kent.edu::ed6220bb-8f4c-4e24-8fcc-22d727fba1df" providerId="AD" clId="Web-{11718555-B43B-E2AA-A081-AA8B9E2D3F2B}" dt="2025-04-29T05:26:26.620" v="169" actId="1076"/>
        <pc:sldMkLst>
          <pc:docMk/>
          <pc:sldMk cId="20520333" sldId="346"/>
        </pc:sldMkLst>
        <pc:spChg chg="mod">
          <ac:chgData name="Patel, Deep" userId="S::dpate117@kent.edu::ed6220bb-8f4c-4e24-8fcc-22d727fba1df" providerId="AD" clId="Web-{11718555-B43B-E2AA-A081-AA8B9E2D3F2B}" dt="2025-04-29T04:30:47.773" v="153" actId="1076"/>
          <ac:spMkLst>
            <pc:docMk/>
            <pc:sldMk cId="20520333" sldId="346"/>
            <ac:spMk id="2" creationId="{C0F87378-A61F-1672-CE9F-3677F06017B5}"/>
          </ac:spMkLst>
        </pc:spChg>
        <pc:spChg chg="mod">
          <ac:chgData name="Patel, Deep" userId="S::dpate117@kent.edu::ed6220bb-8f4c-4e24-8fcc-22d727fba1df" providerId="AD" clId="Web-{11718555-B43B-E2AA-A081-AA8B9E2D3F2B}" dt="2025-04-29T05:26:26.620" v="169" actId="1076"/>
          <ac:spMkLst>
            <pc:docMk/>
            <pc:sldMk cId="20520333" sldId="346"/>
            <ac:spMk id="3" creationId="{EBB8FE33-F6E5-DA57-202D-C3EBF874C0BB}"/>
          </ac:spMkLst>
        </pc:spChg>
      </pc:sldChg>
      <pc:sldChg chg="modSp">
        <pc:chgData name="Patel, Deep" userId="S::dpate117@kent.edu::ed6220bb-8f4c-4e24-8fcc-22d727fba1df" providerId="AD" clId="Web-{11718555-B43B-E2AA-A081-AA8B9E2D3F2B}" dt="2025-04-29T04:30:25.725" v="151" actId="1076"/>
        <pc:sldMkLst>
          <pc:docMk/>
          <pc:sldMk cId="253080776" sldId="347"/>
        </pc:sldMkLst>
        <pc:spChg chg="mod">
          <ac:chgData name="Patel, Deep" userId="S::dpate117@kent.edu::ed6220bb-8f4c-4e24-8fcc-22d727fba1df" providerId="AD" clId="Web-{11718555-B43B-E2AA-A081-AA8B9E2D3F2B}" dt="2025-04-29T04:30:25.725" v="151" actId="1076"/>
          <ac:spMkLst>
            <pc:docMk/>
            <pc:sldMk cId="253080776" sldId="347"/>
            <ac:spMk id="2" creationId="{0D1CBC5E-4A1A-65FA-07B4-D5215A7E31EF}"/>
          </ac:spMkLst>
        </pc:spChg>
        <pc:spChg chg="mod">
          <ac:chgData name="Patel, Deep" userId="S::dpate117@kent.edu::ed6220bb-8f4c-4e24-8fcc-22d727fba1df" providerId="AD" clId="Web-{11718555-B43B-E2AA-A081-AA8B9E2D3F2B}" dt="2025-04-29T04:05:09.889" v="123" actId="1076"/>
          <ac:spMkLst>
            <pc:docMk/>
            <pc:sldMk cId="253080776" sldId="347"/>
            <ac:spMk id="3" creationId="{E7100812-18B2-6673-CAB3-BEC53409312B}"/>
          </ac:spMkLst>
        </pc:spChg>
      </pc:sldChg>
      <pc:sldChg chg="modSp">
        <pc:chgData name="Patel, Deep" userId="S::dpate117@kent.edu::ed6220bb-8f4c-4e24-8fcc-22d727fba1df" providerId="AD" clId="Web-{11718555-B43B-E2AA-A081-AA8B9E2D3F2B}" dt="2025-04-29T04:05:38.765" v="126" actId="1076"/>
        <pc:sldMkLst>
          <pc:docMk/>
          <pc:sldMk cId="1120125778" sldId="348"/>
        </pc:sldMkLst>
        <pc:spChg chg="mod">
          <ac:chgData name="Patel, Deep" userId="S::dpate117@kent.edu::ed6220bb-8f4c-4e24-8fcc-22d727fba1df" providerId="AD" clId="Web-{11718555-B43B-E2AA-A081-AA8B9E2D3F2B}" dt="2025-04-29T03:55:52.029" v="97" actId="1076"/>
          <ac:spMkLst>
            <pc:docMk/>
            <pc:sldMk cId="1120125778" sldId="348"/>
            <ac:spMk id="2" creationId="{FC70EE95-7D86-EE8B-C8CB-0A507288BD7C}"/>
          </ac:spMkLst>
        </pc:spChg>
        <pc:spChg chg="mod">
          <ac:chgData name="Patel, Deep" userId="S::dpate117@kent.edu::ed6220bb-8f4c-4e24-8fcc-22d727fba1df" providerId="AD" clId="Web-{11718555-B43B-E2AA-A081-AA8B9E2D3F2B}" dt="2025-04-29T04:05:38.765" v="126" actId="1076"/>
          <ac:spMkLst>
            <pc:docMk/>
            <pc:sldMk cId="1120125778" sldId="348"/>
            <ac:spMk id="3" creationId="{81CAC8B5-E889-706E-AD29-39074EF8833F}"/>
          </ac:spMkLst>
        </pc:spChg>
      </pc:sldChg>
      <pc:sldChg chg="modSp">
        <pc:chgData name="Patel, Deep" userId="S::dpate117@kent.edu::ed6220bb-8f4c-4e24-8fcc-22d727fba1df" providerId="AD" clId="Web-{11718555-B43B-E2AA-A081-AA8B9E2D3F2B}" dt="2025-04-29T04:31:05.539" v="155" actId="1076"/>
        <pc:sldMkLst>
          <pc:docMk/>
          <pc:sldMk cId="474147557" sldId="349"/>
        </pc:sldMkLst>
        <pc:spChg chg="mod">
          <ac:chgData name="Patel, Deep" userId="S::dpate117@kent.edu::ed6220bb-8f4c-4e24-8fcc-22d727fba1df" providerId="AD" clId="Web-{11718555-B43B-E2AA-A081-AA8B9E2D3F2B}" dt="2025-04-29T04:31:05.539" v="155" actId="1076"/>
          <ac:spMkLst>
            <pc:docMk/>
            <pc:sldMk cId="474147557" sldId="349"/>
            <ac:spMk id="2" creationId="{61CF6621-3EBB-14D3-7C11-7E777CD136DF}"/>
          </ac:spMkLst>
        </pc:spChg>
        <pc:spChg chg="mod">
          <ac:chgData name="Patel, Deep" userId="S::dpate117@kent.edu::ed6220bb-8f4c-4e24-8fcc-22d727fba1df" providerId="AD" clId="Web-{11718555-B43B-E2AA-A081-AA8B9E2D3F2B}" dt="2025-04-29T04:30:57.773" v="154" actId="1076"/>
          <ac:spMkLst>
            <pc:docMk/>
            <pc:sldMk cId="474147557" sldId="349"/>
            <ac:spMk id="3" creationId="{3CE8B461-E334-4FBB-495A-9D36CA7DB792}"/>
          </ac:spMkLst>
        </pc:spChg>
      </pc:sldChg>
      <pc:sldChg chg="modSp ord">
        <pc:chgData name="Patel, Deep" userId="S::dpate117@kent.edu::ed6220bb-8f4c-4e24-8fcc-22d727fba1df" providerId="AD" clId="Web-{11718555-B43B-E2AA-A081-AA8B9E2D3F2B}" dt="2025-04-29T04:06:55.002" v="149" actId="1076"/>
        <pc:sldMkLst>
          <pc:docMk/>
          <pc:sldMk cId="1470532376" sldId="350"/>
        </pc:sldMkLst>
        <pc:spChg chg="mod">
          <ac:chgData name="Patel, Deep" userId="S::dpate117@kent.edu::ed6220bb-8f4c-4e24-8fcc-22d727fba1df" providerId="AD" clId="Web-{11718555-B43B-E2AA-A081-AA8B9E2D3F2B}" dt="2025-04-29T04:06:55.002" v="149" actId="1076"/>
          <ac:spMkLst>
            <pc:docMk/>
            <pc:sldMk cId="1470532376" sldId="350"/>
            <ac:spMk id="2" creationId="{EEEFA436-32F7-841A-B171-E23CFA35BA92}"/>
          </ac:spMkLst>
        </pc:spChg>
        <pc:spChg chg="mod">
          <ac:chgData name="Patel, Deep" userId="S::dpate117@kent.edu::ed6220bb-8f4c-4e24-8fcc-22d727fba1df" providerId="AD" clId="Web-{11718555-B43B-E2AA-A081-AA8B9E2D3F2B}" dt="2025-04-29T04:06:47.720" v="148" actId="20577"/>
          <ac:spMkLst>
            <pc:docMk/>
            <pc:sldMk cId="1470532376" sldId="350"/>
            <ac:spMk id="3" creationId="{8506C275-9518-C857-3C8E-666E30CE81CC}"/>
          </ac:spMkLst>
        </pc:spChg>
      </pc:sldChg>
      <pc:sldChg chg="new del">
        <pc:chgData name="Patel, Deep" userId="S::dpate117@kent.edu::ed6220bb-8f4c-4e24-8fcc-22d727fba1df" providerId="AD" clId="Web-{11718555-B43B-E2AA-A081-AA8B9E2D3F2B}" dt="2025-04-29T04:04:09.230" v="121"/>
        <pc:sldMkLst>
          <pc:docMk/>
          <pc:sldMk cId="282393732" sldId="366"/>
        </pc:sldMkLst>
      </pc:sldChg>
    </pc:docChg>
  </pc:docChgLst>
  <pc:docChgLst>
    <pc:chgData name="Shaik, Farook Ahmed Ali" userId="S::fshaik2@kent.edu::445bda9a-593c-41f3-a24d-d894e995d964" providerId="AD" clId="Web-{34A64C84-F963-B793-8E1E-DF7ED12B627A}"/>
    <pc:docChg chg="addSld delSld modSld sldOrd">
      <pc:chgData name="Shaik, Farook Ahmed Ali" userId="S::fshaik2@kent.edu::445bda9a-593c-41f3-a24d-d894e995d964" providerId="AD" clId="Web-{34A64C84-F963-B793-8E1E-DF7ED12B627A}" dt="2025-04-22T16:22:11.650" v="652" actId="20577"/>
      <pc:docMkLst>
        <pc:docMk/>
      </pc:docMkLst>
      <pc:sldChg chg="addSp delSp">
        <pc:chgData name="Shaik, Farook Ahmed Ali" userId="S::fshaik2@kent.edu::445bda9a-593c-41f3-a24d-d894e995d964" providerId="AD" clId="Web-{34A64C84-F963-B793-8E1E-DF7ED12B627A}" dt="2025-04-22T15:25:03.507" v="189"/>
        <pc:sldMkLst>
          <pc:docMk/>
          <pc:sldMk cId="0" sldId="277"/>
        </pc:sldMkLst>
      </pc:sldChg>
      <pc:sldChg chg="del">
        <pc:chgData name="Shaik, Farook Ahmed Ali" userId="S::fshaik2@kent.edu::445bda9a-593c-41f3-a24d-d894e995d964" providerId="AD" clId="Web-{34A64C84-F963-B793-8E1E-DF7ED12B627A}" dt="2025-04-22T15:41:03.386" v="341"/>
        <pc:sldMkLst>
          <pc:docMk/>
          <pc:sldMk cId="2469338240" sldId="292"/>
        </pc:sldMkLst>
      </pc:sldChg>
      <pc:sldChg chg="ord">
        <pc:chgData name="Shaik, Farook Ahmed Ali" userId="S::fshaik2@kent.edu::445bda9a-593c-41f3-a24d-d894e995d964" providerId="AD" clId="Web-{34A64C84-F963-B793-8E1E-DF7ED12B627A}" dt="2025-04-22T15:40:27.963" v="339"/>
        <pc:sldMkLst>
          <pc:docMk/>
          <pc:sldMk cId="3045701009" sldId="295"/>
        </pc:sldMkLst>
      </pc:sldChg>
      <pc:sldChg chg="ord">
        <pc:chgData name="Shaik, Farook Ahmed Ali" userId="S::fshaik2@kent.edu::445bda9a-593c-41f3-a24d-d894e995d964" providerId="AD" clId="Web-{34A64C84-F963-B793-8E1E-DF7ED12B627A}" dt="2025-04-22T15:40:42.776" v="340"/>
        <pc:sldMkLst>
          <pc:docMk/>
          <pc:sldMk cId="2472284294" sldId="297"/>
        </pc:sldMkLst>
      </pc:sldChg>
      <pc:sldChg chg="modSp">
        <pc:chgData name="Shaik, Farook Ahmed Ali" userId="S::fshaik2@kent.edu::445bda9a-593c-41f3-a24d-d894e995d964" providerId="AD" clId="Web-{34A64C84-F963-B793-8E1E-DF7ED12B627A}" dt="2025-04-22T15:01:36.064" v="30" actId="20577"/>
        <pc:sldMkLst>
          <pc:docMk/>
          <pc:sldMk cId="2316628682" sldId="305"/>
        </pc:sldMkLst>
      </pc:sldChg>
      <pc:sldChg chg="modSp">
        <pc:chgData name="Shaik, Farook Ahmed Ali" userId="S::fshaik2@kent.edu::445bda9a-593c-41f3-a24d-d894e995d964" providerId="AD" clId="Web-{34A64C84-F963-B793-8E1E-DF7ED12B627A}" dt="2025-04-22T15:14:13.077" v="96" actId="20577"/>
        <pc:sldMkLst>
          <pc:docMk/>
          <pc:sldMk cId="2122352681" sldId="308"/>
        </pc:sldMkLst>
        <pc:spChg chg="mod">
          <ac:chgData name="Shaik, Farook Ahmed Ali" userId="S::fshaik2@kent.edu::445bda9a-593c-41f3-a24d-d894e995d964" providerId="AD" clId="Web-{34A64C84-F963-B793-8E1E-DF7ED12B627A}" dt="2025-04-22T15:14:13.077" v="96" actId="20577"/>
          <ac:spMkLst>
            <pc:docMk/>
            <pc:sldMk cId="2122352681" sldId="308"/>
            <ac:spMk id="3" creationId="{69FEF38B-F08B-40F5-98B2-1B0390ABAF8E}"/>
          </ac:spMkLst>
        </pc:spChg>
      </pc:sldChg>
      <pc:sldChg chg="modSp">
        <pc:chgData name="Shaik, Farook Ahmed Ali" userId="S::fshaik2@kent.edu::445bda9a-593c-41f3-a24d-d894e995d964" providerId="AD" clId="Web-{34A64C84-F963-B793-8E1E-DF7ED12B627A}" dt="2025-04-22T15:37:10.752" v="338" actId="14100"/>
        <pc:sldMkLst>
          <pc:docMk/>
          <pc:sldMk cId="1953216844" sldId="309"/>
        </pc:sldMkLst>
        <pc:spChg chg="mod">
          <ac:chgData name="Shaik, Farook Ahmed Ali" userId="S::fshaik2@kent.edu::445bda9a-593c-41f3-a24d-d894e995d964" providerId="AD" clId="Web-{34A64C84-F963-B793-8E1E-DF7ED12B627A}" dt="2025-04-22T15:37:10.752" v="338" actId="14100"/>
          <ac:spMkLst>
            <pc:docMk/>
            <pc:sldMk cId="1953216844" sldId="309"/>
            <ac:spMk id="3" creationId="{5240EA7B-D47A-44CC-BBDD-3F240F4447EA}"/>
          </ac:spMkLst>
        </pc:spChg>
      </pc:sldChg>
      <pc:sldChg chg="modSp">
        <pc:chgData name="Shaik, Farook Ahmed Ali" userId="S::fshaik2@kent.edu::445bda9a-593c-41f3-a24d-d894e995d964" providerId="AD" clId="Web-{34A64C84-F963-B793-8E1E-DF7ED12B627A}" dt="2025-04-22T15:58:53.332" v="395" actId="20577"/>
        <pc:sldMkLst>
          <pc:docMk/>
          <pc:sldMk cId="851863033" sldId="310"/>
        </pc:sldMkLst>
        <pc:spChg chg="mod">
          <ac:chgData name="Shaik, Farook Ahmed Ali" userId="S::fshaik2@kent.edu::445bda9a-593c-41f3-a24d-d894e995d964" providerId="AD" clId="Web-{34A64C84-F963-B793-8E1E-DF7ED12B627A}" dt="2025-04-22T15:58:53.332" v="395" actId="20577"/>
          <ac:spMkLst>
            <pc:docMk/>
            <pc:sldMk cId="851863033" sldId="310"/>
            <ac:spMk id="3" creationId="{5B13329D-56F6-425B-AE30-777ADF6BBEFF}"/>
          </ac:spMkLst>
        </pc:spChg>
      </pc:sldChg>
      <pc:sldChg chg="modSp">
        <pc:chgData name="Shaik, Farook Ahmed Ali" userId="S::fshaik2@kent.edu::445bda9a-593c-41f3-a24d-d894e995d964" providerId="AD" clId="Web-{34A64C84-F963-B793-8E1E-DF7ED12B627A}" dt="2025-04-22T16:16:15.011" v="592" actId="20577"/>
        <pc:sldMkLst>
          <pc:docMk/>
          <pc:sldMk cId="190280424" sldId="312"/>
        </pc:sldMkLst>
        <pc:spChg chg="mod">
          <ac:chgData name="Shaik, Farook Ahmed Ali" userId="S::fshaik2@kent.edu::445bda9a-593c-41f3-a24d-d894e995d964" providerId="AD" clId="Web-{34A64C84-F963-B793-8E1E-DF7ED12B627A}" dt="2025-04-22T16:16:15.011" v="592" actId="20577"/>
          <ac:spMkLst>
            <pc:docMk/>
            <pc:sldMk cId="190280424" sldId="312"/>
            <ac:spMk id="3" creationId="{A1E51129-FFB5-46D1-9548-4A0BEC1A97D8}"/>
          </ac:spMkLst>
        </pc:spChg>
      </pc:sldChg>
      <pc:sldChg chg="modSp">
        <pc:chgData name="Shaik, Farook Ahmed Ali" userId="S::fshaik2@kent.edu::445bda9a-593c-41f3-a24d-d894e995d964" providerId="AD" clId="Web-{34A64C84-F963-B793-8E1E-DF7ED12B627A}" dt="2025-04-22T16:22:11.650" v="652" actId="20577"/>
        <pc:sldMkLst>
          <pc:docMk/>
          <pc:sldMk cId="485763523" sldId="313"/>
        </pc:sldMkLst>
        <pc:spChg chg="mod">
          <ac:chgData name="Shaik, Farook Ahmed Ali" userId="S::fshaik2@kent.edu::445bda9a-593c-41f3-a24d-d894e995d964" providerId="AD" clId="Web-{34A64C84-F963-B793-8E1E-DF7ED12B627A}" dt="2025-04-22T16:22:11.650" v="652" actId="20577"/>
          <ac:spMkLst>
            <pc:docMk/>
            <pc:sldMk cId="485763523" sldId="313"/>
            <ac:spMk id="3" creationId="{C799BFC6-1183-478D-9AF3-480466218142}"/>
          </ac:spMkLst>
        </pc:spChg>
      </pc:sldChg>
      <pc:sldChg chg="modSp">
        <pc:chgData name="Shaik, Farook Ahmed Ali" userId="S::fshaik2@kent.edu::445bda9a-593c-41f3-a24d-d894e995d964" providerId="AD" clId="Web-{34A64C84-F963-B793-8E1E-DF7ED12B627A}" dt="2025-04-22T15:00:49.719" v="27" actId="20577"/>
        <pc:sldMkLst>
          <pc:docMk/>
          <pc:sldMk cId="217052507" sldId="315"/>
        </pc:sldMkLst>
      </pc:sldChg>
      <pc:sldChg chg="modSp">
        <pc:chgData name="Shaik, Farook Ahmed Ali" userId="S::fshaik2@kent.edu::445bda9a-593c-41f3-a24d-d894e995d964" providerId="AD" clId="Web-{34A64C84-F963-B793-8E1E-DF7ED12B627A}" dt="2025-04-22T15:48:42.903" v="365" actId="20577"/>
        <pc:sldMkLst>
          <pc:docMk/>
          <pc:sldMk cId="112056764" sldId="319"/>
        </pc:sldMkLst>
        <pc:spChg chg="mod">
          <ac:chgData name="Shaik, Farook Ahmed Ali" userId="S::fshaik2@kent.edu::445bda9a-593c-41f3-a24d-d894e995d964" providerId="AD" clId="Web-{34A64C84-F963-B793-8E1E-DF7ED12B627A}" dt="2025-04-22T15:48:42.903" v="365" actId="20577"/>
          <ac:spMkLst>
            <pc:docMk/>
            <pc:sldMk cId="112056764" sldId="319"/>
            <ac:spMk id="3" creationId="{5DD9241A-2A41-4548-BAE7-93AF9CCB59FF}"/>
          </ac:spMkLst>
        </pc:spChg>
      </pc:sldChg>
      <pc:sldChg chg="modSp">
        <pc:chgData name="Shaik, Farook Ahmed Ali" userId="S::fshaik2@kent.edu::445bda9a-593c-41f3-a24d-d894e995d964" providerId="AD" clId="Web-{34A64C84-F963-B793-8E1E-DF7ED12B627A}" dt="2025-04-22T15:05:44.698" v="69" actId="20577"/>
        <pc:sldMkLst>
          <pc:docMk/>
          <pc:sldMk cId="2376359162" sldId="322"/>
        </pc:sldMkLst>
        <pc:spChg chg="mod">
          <ac:chgData name="Shaik, Farook Ahmed Ali" userId="S::fshaik2@kent.edu::445bda9a-593c-41f3-a24d-d894e995d964" providerId="AD" clId="Web-{34A64C84-F963-B793-8E1E-DF7ED12B627A}" dt="2025-04-22T15:05:44.698" v="69" actId="20577"/>
          <ac:spMkLst>
            <pc:docMk/>
            <pc:sldMk cId="2376359162" sldId="322"/>
            <ac:spMk id="3" creationId="{6D7FDD98-A9D5-4523-A17F-CBACB4512735}"/>
          </ac:spMkLst>
        </pc:spChg>
      </pc:sldChg>
      <pc:sldChg chg="modSp">
        <pc:chgData name="Shaik, Farook Ahmed Ali" userId="S::fshaik2@kent.edu::445bda9a-593c-41f3-a24d-d894e995d964" providerId="AD" clId="Web-{34A64C84-F963-B793-8E1E-DF7ED12B627A}" dt="2025-04-22T16:20:40.318" v="626" actId="20577"/>
        <pc:sldMkLst>
          <pc:docMk/>
          <pc:sldMk cId="217096550" sldId="326"/>
        </pc:sldMkLst>
        <pc:spChg chg="mod">
          <ac:chgData name="Shaik, Farook Ahmed Ali" userId="S::fshaik2@kent.edu::445bda9a-593c-41f3-a24d-d894e995d964" providerId="AD" clId="Web-{34A64C84-F963-B793-8E1E-DF7ED12B627A}" dt="2025-04-22T16:20:40.318" v="626" actId="20577"/>
          <ac:spMkLst>
            <pc:docMk/>
            <pc:sldMk cId="217096550" sldId="326"/>
            <ac:spMk id="3" creationId="{4153B313-7488-52B6-7179-E6C72A3F403C}"/>
          </ac:spMkLst>
        </pc:spChg>
      </pc:sldChg>
      <pc:sldChg chg="modSp">
        <pc:chgData name="Shaik, Farook Ahmed Ali" userId="S::fshaik2@kent.edu::445bda9a-593c-41f3-a24d-d894e995d964" providerId="AD" clId="Web-{34A64C84-F963-B793-8E1E-DF7ED12B627A}" dt="2025-04-22T15:33:15.384" v="289" actId="20577"/>
        <pc:sldMkLst>
          <pc:docMk/>
          <pc:sldMk cId="2195323347" sldId="329"/>
        </pc:sldMkLst>
      </pc:sldChg>
      <pc:sldChg chg="del">
        <pc:chgData name="Shaik, Farook Ahmed Ali" userId="S::fshaik2@kent.edu::445bda9a-593c-41f3-a24d-d894e995d964" providerId="AD" clId="Web-{34A64C84-F963-B793-8E1E-DF7ED12B627A}" dt="2025-04-22T15:41:16.699" v="342"/>
        <pc:sldMkLst>
          <pc:docMk/>
          <pc:sldMk cId="693472214" sldId="331"/>
        </pc:sldMkLst>
      </pc:sldChg>
      <pc:sldChg chg="ord">
        <pc:chgData name="Shaik, Farook Ahmed Ali" userId="S::fshaik2@kent.edu::445bda9a-593c-41f3-a24d-d894e995d964" providerId="AD" clId="Web-{34A64C84-F963-B793-8E1E-DF7ED12B627A}" dt="2025-04-22T15:41:35.043" v="344"/>
        <pc:sldMkLst>
          <pc:docMk/>
          <pc:sldMk cId="1689417682" sldId="333"/>
        </pc:sldMkLst>
      </pc:sldChg>
      <pc:sldChg chg="ord">
        <pc:chgData name="Shaik, Farook Ahmed Ali" userId="S::fshaik2@kent.edu::445bda9a-593c-41f3-a24d-d894e995d964" providerId="AD" clId="Web-{34A64C84-F963-B793-8E1E-DF7ED12B627A}" dt="2025-04-22T15:41:25.262" v="343"/>
        <pc:sldMkLst>
          <pc:docMk/>
          <pc:sldMk cId="4191069206" sldId="334"/>
        </pc:sldMkLst>
      </pc:sldChg>
      <pc:sldChg chg="ord">
        <pc:chgData name="Shaik, Farook Ahmed Ali" userId="S::fshaik2@kent.edu::445bda9a-593c-41f3-a24d-d894e995d964" providerId="AD" clId="Web-{34A64C84-F963-B793-8E1E-DF7ED12B627A}" dt="2025-04-22T15:41:42.934" v="345"/>
        <pc:sldMkLst>
          <pc:docMk/>
          <pc:sldMk cId="3344332313" sldId="335"/>
        </pc:sldMkLst>
      </pc:sldChg>
      <pc:sldChg chg="new del">
        <pc:chgData name="Shaik, Farook Ahmed Ali" userId="S::fshaik2@kent.edu::445bda9a-593c-41f3-a24d-d894e995d964" providerId="AD" clId="Web-{34A64C84-F963-B793-8E1E-DF7ED12B627A}" dt="2025-04-22T15:44:28.097" v="349"/>
        <pc:sldMkLst>
          <pc:docMk/>
          <pc:sldMk cId="62414936" sldId="336"/>
        </pc:sldMkLst>
      </pc:sldChg>
      <pc:sldChg chg="addSp modSp new">
        <pc:chgData name="Shaik, Farook Ahmed Ali" userId="S::fshaik2@kent.edu::445bda9a-593c-41f3-a24d-d894e995d964" providerId="AD" clId="Web-{34A64C84-F963-B793-8E1E-DF7ED12B627A}" dt="2025-04-22T15:45:11.411" v="355" actId="14100"/>
        <pc:sldMkLst>
          <pc:docMk/>
          <pc:sldMk cId="2302910104" sldId="336"/>
        </pc:sldMkLst>
      </pc:sldChg>
      <pc:sldChg chg="new del">
        <pc:chgData name="Shaik, Farook Ahmed Ali" userId="S::fshaik2@kent.edu::445bda9a-593c-41f3-a24d-d894e995d964" providerId="AD" clId="Web-{34A64C84-F963-B793-8E1E-DF7ED12B627A}" dt="2025-04-22T15:44:19.909" v="347"/>
        <pc:sldMkLst>
          <pc:docMk/>
          <pc:sldMk cId="2893845810" sldId="336"/>
        </pc:sldMkLst>
      </pc:sldChg>
      <pc:sldChg chg="modSp new ord">
        <pc:chgData name="Shaik, Farook Ahmed Ali" userId="S::fshaik2@kent.edu::445bda9a-593c-41f3-a24d-d894e995d964" providerId="AD" clId="Web-{34A64C84-F963-B793-8E1E-DF7ED12B627A}" dt="2025-04-22T16:20:33.709" v="623" actId="20577"/>
        <pc:sldMkLst>
          <pc:docMk/>
          <pc:sldMk cId="3573442803" sldId="337"/>
        </pc:sldMkLst>
      </pc:sldChg>
    </pc:docChg>
  </pc:docChgLst>
  <pc:docChgLst>
    <pc:chgData name="Shaik, Farook Ahmed Ali" userId="S::fshaik2@kent.edu::445bda9a-593c-41f3-a24d-d894e995d964" providerId="AD" clId="Web-{A4C89B16-632E-FD50-857D-3239D2E9C741}"/>
    <pc:docChg chg="addSld delSld modSld">
      <pc:chgData name="Shaik, Farook Ahmed Ali" userId="S::fshaik2@kent.edu::445bda9a-593c-41f3-a24d-d894e995d964" providerId="AD" clId="Web-{A4C89B16-632E-FD50-857D-3239D2E9C741}" dt="2025-04-28T02:13:45.642" v="412" actId="20577"/>
      <pc:docMkLst>
        <pc:docMk/>
      </pc:docMkLst>
      <pc:sldChg chg="modSp new">
        <pc:chgData name="Shaik, Farook Ahmed Ali" userId="S::fshaik2@kent.edu::445bda9a-593c-41f3-a24d-d894e995d964" providerId="AD" clId="Web-{A4C89B16-632E-FD50-857D-3239D2E9C741}" dt="2025-04-28T01:46:17.765" v="13" actId="20577"/>
        <pc:sldMkLst>
          <pc:docMk/>
          <pc:sldMk cId="4232967869" sldId="341"/>
        </pc:sldMkLst>
        <pc:spChg chg="mod">
          <ac:chgData name="Shaik, Farook Ahmed Ali" userId="S::fshaik2@kent.edu::445bda9a-593c-41f3-a24d-d894e995d964" providerId="AD" clId="Web-{A4C89B16-632E-FD50-857D-3239D2E9C741}" dt="2025-04-28T01:45:23.170" v="1" actId="20577"/>
          <ac:spMkLst>
            <pc:docMk/>
            <pc:sldMk cId="4232967869" sldId="341"/>
            <ac:spMk id="2" creationId="{2A4284DF-8AD3-FAEF-C60F-30AD6641B604}"/>
          </ac:spMkLst>
        </pc:spChg>
        <pc:spChg chg="mod">
          <ac:chgData name="Shaik, Farook Ahmed Ali" userId="S::fshaik2@kent.edu::445bda9a-593c-41f3-a24d-d894e995d964" providerId="AD" clId="Web-{A4C89B16-632E-FD50-857D-3239D2E9C741}" dt="2025-04-28T01:46:17.765" v="13" actId="20577"/>
          <ac:spMkLst>
            <pc:docMk/>
            <pc:sldMk cId="4232967869" sldId="341"/>
            <ac:spMk id="3" creationId="{7371E36C-78CA-E09A-7E8D-5B449610D4C7}"/>
          </ac:spMkLst>
        </pc:spChg>
      </pc:sldChg>
      <pc:sldChg chg="modSp new">
        <pc:chgData name="Shaik, Farook Ahmed Ali" userId="S::fshaik2@kent.edu::445bda9a-593c-41f3-a24d-d894e995d964" providerId="AD" clId="Web-{A4C89B16-632E-FD50-857D-3239D2E9C741}" dt="2025-04-28T01:47:41.375" v="38" actId="20577"/>
        <pc:sldMkLst>
          <pc:docMk/>
          <pc:sldMk cId="4046044833" sldId="342"/>
        </pc:sldMkLst>
        <pc:spChg chg="mod">
          <ac:chgData name="Shaik, Farook Ahmed Ali" userId="S::fshaik2@kent.edu::445bda9a-593c-41f3-a24d-d894e995d964" providerId="AD" clId="Web-{A4C89B16-632E-FD50-857D-3239D2E9C741}" dt="2025-04-28T01:46:48.500" v="21" actId="14100"/>
          <ac:spMkLst>
            <pc:docMk/>
            <pc:sldMk cId="4046044833" sldId="342"/>
            <ac:spMk id="2" creationId="{FC9815B1-44C3-4BED-6204-08F369536812}"/>
          </ac:spMkLst>
        </pc:spChg>
        <pc:spChg chg="mod">
          <ac:chgData name="Shaik, Farook Ahmed Ali" userId="S::fshaik2@kent.edu::445bda9a-593c-41f3-a24d-d894e995d964" providerId="AD" clId="Web-{A4C89B16-632E-FD50-857D-3239D2E9C741}" dt="2025-04-28T01:47:41.375" v="38" actId="20577"/>
          <ac:spMkLst>
            <pc:docMk/>
            <pc:sldMk cId="4046044833" sldId="342"/>
            <ac:spMk id="3" creationId="{716D230F-9FAC-3B5F-A082-BF638E51650C}"/>
          </ac:spMkLst>
        </pc:spChg>
      </pc:sldChg>
      <pc:sldChg chg="modSp new">
        <pc:chgData name="Shaik, Farook Ahmed Ali" userId="S::fshaik2@kent.edu::445bda9a-593c-41f3-a24d-d894e995d964" providerId="AD" clId="Web-{A4C89B16-632E-FD50-857D-3239D2E9C741}" dt="2025-04-28T01:49:32.470" v="53" actId="20577"/>
        <pc:sldMkLst>
          <pc:docMk/>
          <pc:sldMk cId="1482483163" sldId="343"/>
        </pc:sldMkLst>
        <pc:spChg chg="mod">
          <ac:chgData name="Shaik, Farook Ahmed Ali" userId="S::fshaik2@kent.edu::445bda9a-593c-41f3-a24d-d894e995d964" providerId="AD" clId="Web-{A4C89B16-632E-FD50-857D-3239D2E9C741}" dt="2025-04-28T01:48:45.969" v="43" actId="14100"/>
          <ac:spMkLst>
            <pc:docMk/>
            <pc:sldMk cId="1482483163" sldId="343"/>
            <ac:spMk id="2" creationId="{3CF57056-9066-40C6-F420-166497F5A90D}"/>
          </ac:spMkLst>
        </pc:spChg>
        <pc:spChg chg="mod">
          <ac:chgData name="Shaik, Farook Ahmed Ali" userId="S::fshaik2@kent.edu::445bda9a-593c-41f3-a24d-d894e995d964" providerId="AD" clId="Web-{A4C89B16-632E-FD50-857D-3239D2E9C741}" dt="2025-04-28T01:49:32.470" v="53" actId="20577"/>
          <ac:spMkLst>
            <pc:docMk/>
            <pc:sldMk cId="1482483163" sldId="343"/>
            <ac:spMk id="3" creationId="{61763ACF-49B0-6F98-8ACB-B38E7FD06FAA}"/>
          </ac:spMkLst>
        </pc:spChg>
      </pc:sldChg>
      <pc:sldChg chg="modSp new">
        <pc:chgData name="Shaik, Farook Ahmed Ali" userId="S::fshaik2@kent.edu::445bda9a-593c-41f3-a24d-d894e995d964" providerId="AD" clId="Web-{A4C89B16-632E-FD50-857D-3239D2E9C741}" dt="2025-04-28T01:50:40.299" v="68" actId="20577"/>
        <pc:sldMkLst>
          <pc:docMk/>
          <pc:sldMk cId="843348562" sldId="344"/>
        </pc:sldMkLst>
        <pc:spChg chg="mod">
          <ac:chgData name="Shaik, Farook Ahmed Ali" userId="S::fshaik2@kent.edu::445bda9a-593c-41f3-a24d-d894e995d964" providerId="AD" clId="Web-{A4C89B16-632E-FD50-857D-3239D2E9C741}" dt="2025-04-28T01:49:46.939" v="56" actId="14100"/>
          <ac:spMkLst>
            <pc:docMk/>
            <pc:sldMk cId="843348562" sldId="344"/>
            <ac:spMk id="2" creationId="{2F039900-703D-78F1-7374-F01EE20E97D4}"/>
          </ac:spMkLst>
        </pc:spChg>
        <pc:spChg chg="mod">
          <ac:chgData name="Shaik, Farook Ahmed Ali" userId="S::fshaik2@kent.edu::445bda9a-593c-41f3-a24d-d894e995d964" providerId="AD" clId="Web-{A4C89B16-632E-FD50-857D-3239D2E9C741}" dt="2025-04-28T01:50:40.299" v="68" actId="20577"/>
          <ac:spMkLst>
            <pc:docMk/>
            <pc:sldMk cId="843348562" sldId="344"/>
            <ac:spMk id="3" creationId="{0D13D09A-084F-A731-4BAF-7E2FF9636FE1}"/>
          </ac:spMkLst>
        </pc:spChg>
      </pc:sldChg>
      <pc:sldChg chg="modSp new">
        <pc:chgData name="Shaik, Farook Ahmed Ali" userId="S::fshaik2@kent.edu::445bda9a-593c-41f3-a24d-d894e995d964" providerId="AD" clId="Web-{A4C89B16-632E-FD50-857D-3239D2E9C741}" dt="2025-04-28T01:51:47.518" v="85" actId="20577"/>
        <pc:sldMkLst>
          <pc:docMk/>
          <pc:sldMk cId="571004326" sldId="345"/>
        </pc:sldMkLst>
        <pc:spChg chg="mod">
          <ac:chgData name="Shaik, Farook Ahmed Ali" userId="S::fshaik2@kent.edu::445bda9a-593c-41f3-a24d-d894e995d964" providerId="AD" clId="Web-{A4C89B16-632E-FD50-857D-3239D2E9C741}" dt="2025-04-28T01:51:08.737" v="76" actId="14100"/>
          <ac:spMkLst>
            <pc:docMk/>
            <pc:sldMk cId="571004326" sldId="345"/>
            <ac:spMk id="2" creationId="{A879E457-38A9-B360-6AEC-EBBDE078FC40}"/>
          </ac:spMkLst>
        </pc:spChg>
        <pc:spChg chg="mod">
          <ac:chgData name="Shaik, Farook Ahmed Ali" userId="S::fshaik2@kent.edu::445bda9a-593c-41f3-a24d-d894e995d964" providerId="AD" clId="Web-{A4C89B16-632E-FD50-857D-3239D2E9C741}" dt="2025-04-28T01:51:47.518" v="85" actId="20577"/>
          <ac:spMkLst>
            <pc:docMk/>
            <pc:sldMk cId="571004326" sldId="345"/>
            <ac:spMk id="3" creationId="{4701F207-BCAB-E7CA-3A68-29A734C62DA3}"/>
          </ac:spMkLst>
        </pc:spChg>
      </pc:sldChg>
      <pc:sldChg chg="modSp new">
        <pc:chgData name="Shaik, Farook Ahmed Ali" userId="S::fshaik2@kent.edu::445bda9a-593c-41f3-a24d-d894e995d964" providerId="AD" clId="Web-{A4C89B16-632E-FD50-857D-3239D2E9C741}" dt="2025-04-28T01:52:55.722" v="99" actId="20577"/>
        <pc:sldMkLst>
          <pc:docMk/>
          <pc:sldMk cId="20520333" sldId="346"/>
        </pc:sldMkLst>
        <pc:spChg chg="mod">
          <ac:chgData name="Shaik, Farook Ahmed Ali" userId="S::fshaik2@kent.edu::445bda9a-593c-41f3-a24d-d894e995d964" providerId="AD" clId="Web-{A4C89B16-632E-FD50-857D-3239D2E9C741}" dt="2025-04-28T01:52:09.956" v="90" actId="14100"/>
          <ac:spMkLst>
            <pc:docMk/>
            <pc:sldMk cId="20520333" sldId="346"/>
            <ac:spMk id="2" creationId="{C0F87378-A61F-1672-CE9F-3677F06017B5}"/>
          </ac:spMkLst>
        </pc:spChg>
        <pc:spChg chg="mod">
          <ac:chgData name="Shaik, Farook Ahmed Ali" userId="S::fshaik2@kent.edu::445bda9a-593c-41f3-a24d-d894e995d964" providerId="AD" clId="Web-{A4C89B16-632E-FD50-857D-3239D2E9C741}" dt="2025-04-28T01:52:55.722" v="99" actId="20577"/>
          <ac:spMkLst>
            <pc:docMk/>
            <pc:sldMk cId="20520333" sldId="346"/>
            <ac:spMk id="3" creationId="{EBB8FE33-F6E5-DA57-202D-C3EBF874C0BB}"/>
          </ac:spMkLst>
        </pc:spChg>
      </pc:sldChg>
      <pc:sldChg chg="modSp new">
        <pc:chgData name="Shaik, Farook Ahmed Ali" userId="S::fshaik2@kent.edu::445bda9a-593c-41f3-a24d-d894e995d964" providerId="AD" clId="Web-{A4C89B16-632E-FD50-857D-3239D2E9C741}" dt="2025-04-28T01:54:03.348" v="117" actId="20577"/>
        <pc:sldMkLst>
          <pc:docMk/>
          <pc:sldMk cId="253080776" sldId="347"/>
        </pc:sldMkLst>
        <pc:spChg chg="mod">
          <ac:chgData name="Shaik, Farook Ahmed Ali" userId="S::fshaik2@kent.edu::445bda9a-593c-41f3-a24d-d894e995d964" providerId="AD" clId="Web-{A4C89B16-632E-FD50-857D-3239D2E9C741}" dt="2025-04-28T01:53:28.394" v="106" actId="20577"/>
          <ac:spMkLst>
            <pc:docMk/>
            <pc:sldMk cId="253080776" sldId="347"/>
            <ac:spMk id="2" creationId="{0D1CBC5E-4A1A-65FA-07B4-D5215A7E31EF}"/>
          </ac:spMkLst>
        </pc:spChg>
        <pc:spChg chg="mod">
          <ac:chgData name="Shaik, Farook Ahmed Ali" userId="S::fshaik2@kent.edu::445bda9a-593c-41f3-a24d-d894e995d964" providerId="AD" clId="Web-{A4C89B16-632E-FD50-857D-3239D2E9C741}" dt="2025-04-28T01:54:03.348" v="117" actId="20577"/>
          <ac:spMkLst>
            <pc:docMk/>
            <pc:sldMk cId="253080776" sldId="347"/>
            <ac:spMk id="3" creationId="{E7100812-18B2-6673-CAB3-BEC53409312B}"/>
          </ac:spMkLst>
        </pc:spChg>
      </pc:sldChg>
      <pc:sldChg chg="modSp new">
        <pc:chgData name="Shaik, Farook Ahmed Ali" userId="S::fshaik2@kent.edu::445bda9a-593c-41f3-a24d-d894e995d964" providerId="AD" clId="Web-{A4C89B16-632E-FD50-857D-3239D2E9C741}" dt="2025-04-28T01:55:07.255" v="136" actId="20577"/>
        <pc:sldMkLst>
          <pc:docMk/>
          <pc:sldMk cId="1120125778" sldId="348"/>
        </pc:sldMkLst>
        <pc:spChg chg="mod">
          <ac:chgData name="Shaik, Farook Ahmed Ali" userId="S::fshaik2@kent.edu::445bda9a-593c-41f3-a24d-d894e995d964" providerId="AD" clId="Web-{A4C89B16-632E-FD50-857D-3239D2E9C741}" dt="2025-04-28T01:54:26.145" v="124" actId="14100"/>
          <ac:spMkLst>
            <pc:docMk/>
            <pc:sldMk cId="1120125778" sldId="348"/>
            <ac:spMk id="2" creationId="{FC70EE95-7D86-EE8B-C8CB-0A507288BD7C}"/>
          </ac:spMkLst>
        </pc:spChg>
        <pc:spChg chg="mod">
          <ac:chgData name="Shaik, Farook Ahmed Ali" userId="S::fshaik2@kent.edu::445bda9a-593c-41f3-a24d-d894e995d964" providerId="AD" clId="Web-{A4C89B16-632E-FD50-857D-3239D2E9C741}" dt="2025-04-28T01:55:07.255" v="136" actId="20577"/>
          <ac:spMkLst>
            <pc:docMk/>
            <pc:sldMk cId="1120125778" sldId="348"/>
            <ac:spMk id="3" creationId="{81CAC8B5-E889-706E-AD29-39074EF8833F}"/>
          </ac:spMkLst>
        </pc:spChg>
      </pc:sldChg>
      <pc:sldChg chg="modSp new">
        <pc:chgData name="Shaik, Farook Ahmed Ali" userId="S::fshaik2@kent.edu::445bda9a-593c-41f3-a24d-d894e995d964" providerId="AD" clId="Web-{A4C89B16-632E-FD50-857D-3239D2E9C741}" dt="2025-04-28T01:56:00.943" v="146" actId="20577"/>
        <pc:sldMkLst>
          <pc:docMk/>
          <pc:sldMk cId="474147557" sldId="349"/>
        </pc:sldMkLst>
        <pc:spChg chg="mod">
          <ac:chgData name="Shaik, Farook Ahmed Ali" userId="S::fshaik2@kent.edu::445bda9a-593c-41f3-a24d-d894e995d964" providerId="AD" clId="Web-{A4C89B16-632E-FD50-857D-3239D2E9C741}" dt="2025-04-28T01:55:27.193" v="141" actId="20577"/>
          <ac:spMkLst>
            <pc:docMk/>
            <pc:sldMk cId="474147557" sldId="349"/>
            <ac:spMk id="2" creationId="{61CF6621-3EBB-14D3-7C11-7E777CD136DF}"/>
          </ac:spMkLst>
        </pc:spChg>
        <pc:spChg chg="mod">
          <ac:chgData name="Shaik, Farook Ahmed Ali" userId="S::fshaik2@kent.edu::445bda9a-593c-41f3-a24d-d894e995d964" providerId="AD" clId="Web-{A4C89B16-632E-FD50-857D-3239D2E9C741}" dt="2025-04-28T01:56:00.943" v="146" actId="20577"/>
          <ac:spMkLst>
            <pc:docMk/>
            <pc:sldMk cId="474147557" sldId="349"/>
            <ac:spMk id="3" creationId="{3CE8B461-E334-4FBB-495A-9D36CA7DB792}"/>
          </ac:spMkLst>
        </pc:spChg>
      </pc:sldChg>
      <pc:sldChg chg="modSp new">
        <pc:chgData name="Shaik, Farook Ahmed Ali" userId="S::fshaik2@kent.edu::445bda9a-593c-41f3-a24d-d894e995d964" providerId="AD" clId="Web-{A4C89B16-632E-FD50-857D-3239D2E9C741}" dt="2025-04-28T01:57:33.022" v="166" actId="20577"/>
        <pc:sldMkLst>
          <pc:docMk/>
          <pc:sldMk cId="1470532376" sldId="350"/>
        </pc:sldMkLst>
        <pc:spChg chg="mod">
          <ac:chgData name="Shaik, Farook Ahmed Ali" userId="S::fshaik2@kent.edu::445bda9a-593c-41f3-a24d-d894e995d964" providerId="AD" clId="Web-{A4C89B16-632E-FD50-857D-3239D2E9C741}" dt="2025-04-28T01:56:19.146" v="153" actId="14100"/>
          <ac:spMkLst>
            <pc:docMk/>
            <pc:sldMk cId="1470532376" sldId="350"/>
            <ac:spMk id="2" creationId="{EEEFA436-32F7-841A-B171-E23CFA35BA92}"/>
          </ac:spMkLst>
        </pc:spChg>
        <pc:spChg chg="mod">
          <ac:chgData name="Shaik, Farook Ahmed Ali" userId="S::fshaik2@kent.edu::445bda9a-593c-41f3-a24d-d894e995d964" providerId="AD" clId="Web-{A4C89B16-632E-FD50-857D-3239D2E9C741}" dt="2025-04-28T01:57:33.022" v="166" actId="20577"/>
          <ac:spMkLst>
            <pc:docMk/>
            <pc:sldMk cId="1470532376" sldId="350"/>
            <ac:spMk id="3" creationId="{8506C275-9518-C857-3C8E-666E30CE81CC}"/>
          </ac:spMkLst>
        </pc:spChg>
      </pc:sldChg>
      <pc:sldChg chg="new del">
        <pc:chgData name="Shaik, Farook Ahmed Ali" userId="S::fshaik2@kent.edu::445bda9a-593c-41f3-a24d-d894e995d964" providerId="AD" clId="Web-{A4C89B16-632E-FD50-857D-3239D2E9C741}" dt="2025-04-28T01:53:09.972" v="105"/>
        <pc:sldMkLst>
          <pc:docMk/>
          <pc:sldMk cId="964481700" sldId="351"/>
        </pc:sldMkLst>
      </pc:sldChg>
      <pc:sldChg chg="modSp new">
        <pc:chgData name="Shaik, Farook Ahmed Ali" userId="S::fshaik2@kent.edu::445bda9a-593c-41f3-a24d-d894e995d964" providerId="AD" clId="Web-{A4C89B16-632E-FD50-857D-3239D2E9C741}" dt="2025-04-28T01:58:56.085" v="186" actId="20577"/>
        <pc:sldMkLst>
          <pc:docMk/>
          <pc:sldMk cId="2261338408" sldId="351"/>
        </pc:sldMkLst>
        <pc:spChg chg="mod">
          <ac:chgData name="Shaik, Farook Ahmed Ali" userId="S::fshaik2@kent.edu::445bda9a-593c-41f3-a24d-d894e995d964" providerId="AD" clId="Web-{A4C89B16-632E-FD50-857D-3239D2E9C741}" dt="2025-04-28T01:58:13.757" v="174" actId="14100"/>
          <ac:spMkLst>
            <pc:docMk/>
            <pc:sldMk cId="2261338408" sldId="351"/>
            <ac:spMk id="2" creationId="{000887F0-A2CF-BD04-446F-EC07552A4C81}"/>
          </ac:spMkLst>
        </pc:spChg>
        <pc:spChg chg="mod">
          <ac:chgData name="Shaik, Farook Ahmed Ali" userId="S::fshaik2@kent.edu::445bda9a-593c-41f3-a24d-d894e995d964" providerId="AD" clId="Web-{A4C89B16-632E-FD50-857D-3239D2E9C741}" dt="2025-04-28T01:58:56.085" v="186" actId="20577"/>
          <ac:spMkLst>
            <pc:docMk/>
            <pc:sldMk cId="2261338408" sldId="351"/>
            <ac:spMk id="3" creationId="{C5E57B75-EE29-5C75-FEF3-1F2E03232EA7}"/>
          </ac:spMkLst>
        </pc:spChg>
      </pc:sldChg>
      <pc:sldChg chg="modSp new">
        <pc:chgData name="Shaik, Farook Ahmed Ali" userId="S::fshaik2@kent.edu::445bda9a-593c-41f3-a24d-d894e995d964" providerId="AD" clId="Web-{A4C89B16-632E-FD50-857D-3239D2E9C741}" dt="2025-04-28T02:00:25.102" v="210" actId="20577"/>
        <pc:sldMkLst>
          <pc:docMk/>
          <pc:sldMk cId="637970564" sldId="352"/>
        </pc:sldMkLst>
        <pc:spChg chg="mod">
          <ac:chgData name="Shaik, Farook Ahmed Ali" userId="S::fshaik2@kent.edu::445bda9a-593c-41f3-a24d-d894e995d964" providerId="AD" clId="Web-{A4C89B16-632E-FD50-857D-3239D2E9C741}" dt="2025-04-28T01:59:30.898" v="194" actId="1076"/>
          <ac:spMkLst>
            <pc:docMk/>
            <pc:sldMk cId="637970564" sldId="352"/>
            <ac:spMk id="2" creationId="{EB800345-0827-C567-FB9F-EBAAC7B05B27}"/>
          </ac:spMkLst>
        </pc:spChg>
        <pc:spChg chg="mod">
          <ac:chgData name="Shaik, Farook Ahmed Ali" userId="S::fshaik2@kent.edu::445bda9a-593c-41f3-a24d-d894e995d964" providerId="AD" clId="Web-{A4C89B16-632E-FD50-857D-3239D2E9C741}" dt="2025-04-28T02:00:25.102" v="210" actId="20577"/>
          <ac:spMkLst>
            <pc:docMk/>
            <pc:sldMk cId="637970564" sldId="352"/>
            <ac:spMk id="3" creationId="{CFF3BC9C-5D63-21F6-9339-B0310F9CDD9C}"/>
          </ac:spMkLst>
        </pc:spChg>
      </pc:sldChg>
      <pc:sldChg chg="modSp new">
        <pc:chgData name="Shaik, Farook Ahmed Ali" userId="S::fshaik2@kent.edu::445bda9a-593c-41f3-a24d-d894e995d964" providerId="AD" clId="Web-{A4C89B16-632E-FD50-857D-3239D2E9C741}" dt="2025-04-28T02:02:01.181" v="234" actId="20577"/>
        <pc:sldMkLst>
          <pc:docMk/>
          <pc:sldMk cId="1973527365" sldId="353"/>
        </pc:sldMkLst>
        <pc:spChg chg="mod">
          <ac:chgData name="Shaik, Farook Ahmed Ali" userId="S::fshaik2@kent.edu::445bda9a-593c-41f3-a24d-d894e995d964" providerId="AD" clId="Web-{A4C89B16-632E-FD50-857D-3239D2E9C741}" dt="2025-04-28T02:00:57.727" v="219" actId="14100"/>
          <ac:spMkLst>
            <pc:docMk/>
            <pc:sldMk cId="1973527365" sldId="353"/>
            <ac:spMk id="2" creationId="{0B2F14D3-5BAC-9102-A81D-F353CF8E1734}"/>
          </ac:spMkLst>
        </pc:spChg>
        <pc:spChg chg="mod">
          <ac:chgData name="Shaik, Farook Ahmed Ali" userId="S::fshaik2@kent.edu::445bda9a-593c-41f3-a24d-d894e995d964" providerId="AD" clId="Web-{A4C89B16-632E-FD50-857D-3239D2E9C741}" dt="2025-04-28T02:02:01.181" v="234" actId="20577"/>
          <ac:spMkLst>
            <pc:docMk/>
            <pc:sldMk cId="1973527365" sldId="353"/>
            <ac:spMk id="3" creationId="{8DFB423E-5544-72F6-2C32-BD23F2C0C0C1}"/>
          </ac:spMkLst>
        </pc:spChg>
      </pc:sldChg>
      <pc:sldChg chg="modSp new">
        <pc:chgData name="Shaik, Farook Ahmed Ali" userId="S::fshaik2@kent.edu::445bda9a-593c-41f3-a24d-d894e995d964" providerId="AD" clId="Web-{A4C89B16-632E-FD50-857D-3239D2E9C741}" dt="2025-04-28T02:03:20.323" v="256" actId="20577"/>
        <pc:sldMkLst>
          <pc:docMk/>
          <pc:sldMk cId="1565343676" sldId="354"/>
        </pc:sldMkLst>
        <pc:spChg chg="mod">
          <ac:chgData name="Shaik, Farook Ahmed Ali" userId="S::fshaik2@kent.edu::445bda9a-593c-41f3-a24d-d894e995d964" providerId="AD" clId="Web-{A4C89B16-632E-FD50-857D-3239D2E9C741}" dt="2025-04-28T02:02:32.666" v="243" actId="1076"/>
          <ac:spMkLst>
            <pc:docMk/>
            <pc:sldMk cId="1565343676" sldId="354"/>
            <ac:spMk id="2" creationId="{BDFD71F6-58E4-736D-8558-C460C5E59073}"/>
          </ac:spMkLst>
        </pc:spChg>
        <pc:spChg chg="mod">
          <ac:chgData name="Shaik, Farook Ahmed Ali" userId="S::fshaik2@kent.edu::445bda9a-593c-41f3-a24d-d894e995d964" providerId="AD" clId="Web-{A4C89B16-632E-FD50-857D-3239D2E9C741}" dt="2025-04-28T02:03:20.323" v="256" actId="20577"/>
          <ac:spMkLst>
            <pc:docMk/>
            <pc:sldMk cId="1565343676" sldId="354"/>
            <ac:spMk id="3" creationId="{C412DBDB-9611-E79E-02A0-A1C219D76594}"/>
          </ac:spMkLst>
        </pc:spChg>
      </pc:sldChg>
      <pc:sldChg chg="modSp new">
        <pc:chgData name="Shaik, Farook Ahmed Ali" userId="S::fshaik2@kent.edu::445bda9a-593c-41f3-a24d-d894e995d964" providerId="AD" clId="Web-{A4C89B16-632E-FD50-857D-3239D2E9C741}" dt="2025-04-28T02:04:33.495" v="274" actId="20577"/>
        <pc:sldMkLst>
          <pc:docMk/>
          <pc:sldMk cId="1853278217" sldId="355"/>
        </pc:sldMkLst>
        <pc:spChg chg="mod">
          <ac:chgData name="Shaik, Farook Ahmed Ali" userId="S::fshaik2@kent.edu::445bda9a-593c-41f3-a24d-d894e995d964" providerId="AD" clId="Web-{A4C89B16-632E-FD50-857D-3239D2E9C741}" dt="2025-04-28T02:03:47.995" v="263" actId="14100"/>
          <ac:spMkLst>
            <pc:docMk/>
            <pc:sldMk cId="1853278217" sldId="355"/>
            <ac:spMk id="2" creationId="{B6EA4203-74A2-5F4E-F94F-37CC1AF91E4C}"/>
          </ac:spMkLst>
        </pc:spChg>
        <pc:spChg chg="mod">
          <ac:chgData name="Shaik, Farook Ahmed Ali" userId="S::fshaik2@kent.edu::445bda9a-593c-41f3-a24d-d894e995d964" providerId="AD" clId="Web-{A4C89B16-632E-FD50-857D-3239D2E9C741}" dt="2025-04-28T02:04:33.495" v="274" actId="20577"/>
          <ac:spMkLst>
            <pc:docMk/>
            <pc:sldMk cId="1853278217" sldId="355"/>
            <ac:spMk id="3" creationId="{1CA7230D-5D73-BC6C-290E-B17D8B216576}"/>
          </ac:spMkLst>
        </pc:spChg>
      </pc:sldChg>
      <pc:sldChg chg="modSp new">
        <pc:chgData name="Shaik, Farook Ahmed Ali" userId="S::fshaik2@kent.edu::445bda9a-593c-41f3-a24d-d894e995d964" providerId="AD" clId="Web-{A4C89B16-632E-FD50-857D-3239D2E9C741}" dt="2025-04-28T02:05:36.808" v="291" actId="20577"/>
        <pc:sldMkLst>
          <pc:docMk/>
          <pc:sldMk cId="170875244" sldId="356"/>
        </pc:sldMkLst>
        <pc:spChg chg="mod">
          <ac:chgData name="Shaik, Farook Ahmed Ali" userId="S::fshaik2@kent.edu::445bda9a-593c-41f3-a24d-d894e995d964" providerId="AD" clId="Web-{A4C89B16-632E-FD50-857D-3239D2E9C741}" dt="2025-04-28T02:05:04.355" v="281" actId="1076"/>
          <ac:spMkLst>
            <pc:docMk/>
            <pc:sldMk cId="170875244" sldId="356"/>
            <ac:spMk id="2" creationId="{8E55867E-CBE2-2E53-62A0-C73FED6C0516}"/>
          </ac:spMkLst>
        </pc:spChg>
        <pc:spChg chg="mod">
          <ac:chgData name="Shaik, Farook Ahmed Ali" userId="S::fshaik2@kent.edu::445bda9a-593c-41f3-a24d-d894e995d964" providerId="AD" clId="Web-{A4C89B16-632E-FD50-857D-3239D2E9C741}" dt="2025-04-28T02:05:36.808" v="291" actId="20577"/>
          <ac:spMkLst>
            <pc:docMk/>
            <pc:sldMk cId="170875244" sldId="356"/>
            <ac:spMk id="3" creationId="{2F2A876F-20C0-5E04-1FCD-8BA66879E27D}"/>
          </ac:spMkLst>
        </pc:spChg>
      </pc:sldChg>
      <pc:sldChg chg="modSp new">
        <pc:chgData name="Shaik, Farook Ahmed Ali" userId="S::fshaik2@kent.edu::445bda9a-593c-41f3-a24d-d894e995d964" providerId="AD" clId="Web-{A4C89B16-632E-FD50-857D-3239D2E9C741}" dt="2025-04-28T02:06:22.215" v="302" actId="20577"/>
        <pc:sldMkLst>
          <pc:docMk/>
          <pc:sldMk cId="1839268230" sldId="357"/>
        </pc:sldMkLst>
        <pc:spChg chg="mod">
          <ac:chgData name="Shaik, Farook Ahmed Ali" userId="S::fshaik2@kent.edu::445bda9a-593c-41f3-a24d-d894e995d964" providerId="AD" clId="Web-{A4C89B16-632E-FD50-857D-3239D2E9C741}" dt="2025-04-28T02:06:03.793" v="298" actId="14100"/>
          <ac:spMkLst>
            <pc:docMk/>
            <pc:sldMk cId="1839268230" sldId="357"/>
            <ac:spMk id="2" creationId="{689A6FCC-7683-4FAF-DCBC-1B806976D818}"/>
          </ac:spMkLst>
        </pc:spChg>
        <pc:spChg chg="mod">
          <ac:chgData name="Shaik, Farook Ahmed Ali" userId="S::fshaik2@kent.edu::445bda9a-593c-41f3-a24d-d894e995d964" providerId="AD" clId="Web-{A4C89B16-632E-FD50-857D-3239D2E9C741}" dt="2025-04-28T02:06:22.215" v="302" actId="20577"/>
          <ac:spMkLst>
            <pc:docMk/>
            <pc:sldMk cId="1839268230" sldId="357"/>
            <ac:spMk id="3" creationId="{F0A900D4-967F-F1C1-FF6B-EC7891345C97}"/>
          </ac:spMkLst>
        </pc:spChg>
      </pc:sldChg>
      <pc:sldChg chg="modSp new">
        <pc:chgData name="Shaik, Farook Ahmed Ali" userId="S::fshaik2@kent.edu::445bda9a-593c-41f3-a24d-d894e995d964" providerId="AD" clId="Web-{A4C89B16-632E-FD50-857D-3239D2E9C741}" dt="2025-04-28T02:07:12.544" v="316" actId="20577"/>
        <pc:sldMkLst>
          <pc:docMk/>
          <pc:sldMk cId="3289962718" sldId="358"/>
        </pc:sldMkLst>
        <pc:spChg chg="mod">
          <ac:chgData name="Shaik, Farook Ahmed Ali" userId="S::fshaik2@kent.edu::445bda9a-593c-41f3-a24d-d894e995d964" providerId="AD" clId="Web-{A4C89B16-632E-FD50-857D-3239D2E9C741}" dt="2025-04-28T02:06:43.731" v="309" actId="14100"/>
          <ac:spMkLst>
            <pc:docMk/>
            <pc:sldMk cId="3289962718" sldId="358"/>
            <ac:spMk id="2" creationId="{41CB1C4C-B7A6-95E1-5EEA-73055C04D7A8}"/>
          </ac:spMkLst>
        </pc:spChg>
        <pc:spChg chg="mod">
          <ac:chgData name="Shaik, Farook Ahmed Ali" userId="S::fshaik2@kent.edu::445bda9a-593c-41f3-a24d-d894e995d964" providerId="AD" clId="Web-{A4C89B16-632E-FD50-857D-3239D2E9C741}" dt="2025-04-28T02:07:12.544" v="316" actId="20577"/>
          <ac:spMkLst>
            <pc:docMk/>
            <pc:sldMk cId="3289962718" sldId="358"/>
            <ac:spMk id="3" creationId="{F6BFB896-ED7A-9C3F-CE19-41BF823BB72F}"/>
          </ac:spMkLst>
        </pc:spChg>
      </pc:sldChg>
      <pc:sldChg chg="modSp new">
        <pc:chgData name="Shaik, Farook Ahmed Ali" userId="S::fshaik2@kent.edu::445bda9a-593c-41f3-a24d-d894e995d964" providerId="AD" clId="Web-{A4C89B16-632E-FD50-857D-3239D2E9C741}" dt="2025-04-28T02:08:04.482" v="332" actId="20577"/>
        <pc:sldMkLst>
          <pc:docMk/>
          <pc:sldMk cId="3948036611" sldId="359"/>
        </pc:sldMkLst>
        <pc:spChg chg="mod">
          <ac:chgData name="Shaik, Farook Ahmed Ali" userId="S::fshaik2@kent.edu::445bda9a-593c-41f3-a24d-d894e995d964" providerId="AD" clId="Web-{A4C89B16-632E-FD50-857D-3239D2E9C741}" dt="2025-04-28T02:07:40.872" v="326" actId="14100"/>
          <ac:spMkLst>
            <pc:docMk/>
            <pc:sldMk cId="3948036611" sldId="359"/>
            <ac:spMk id="2" creationId="{2006B84D-6A79-B497-F733-FAC2BE63B2D2}"/>
          </ac:spMkLst>
        </pc:spChg>
        <pc:spChg chg="mod">
          <ac:chgData name="Shaik, Farook Ahmed Ali" userId="S::fshaik2@kent.edu::445bda9a-593c-41f3-a24d-d894e995d964" providerId="AD" clId="Web-{A4C89B16-632E-FD50-857D-3239D2E9C741}" dt="2025-04-28T02:08:04.482" v="332" actId="20577"/>
          <ac:spMkLst>
            <pc:docMk/>
            <pc:sldMk cId="3948036611" sldId="359"/>
            <ac:spMk id="3" creationId="{676A2966-CD86-9710-6947-935FA353BEE0}"/>
          </ac:spMkLst>
        </pc:spChg>
      </pc:sldChg>
      <pc:sldChg chg="modSp new">
        <pc:chgData name="Shaik, Farook Ahmed Ali" userId="S::fshaik2@kent.edu::445bda9a-593c-41f3-a24d-d894e995d964" providerId="AD" clId="Web-{A4C89B16-632E-FD50-857D-3239D2E9C741}" dt="2025-04-28T02:08:49.732" v="347" actId="20577"/>
        <pc:sldMkLst>
          <pc:docMk/>
          <pc:sldMk cId="1609999317" sldId="360"/>
        </pc:sldMkLst>
        <pc:spChg chg="mod">
          <ac:chgData name="Shaik, Farook Ahmed Ali" userId="S::fshaik2@kent.edu::445bda9a-593c-41f3-a24d-d894e995d964" providerId="AD" clId="Web-{A4C89B16-632E-FD50-857D-3239D2E9C741}" dt="2025-04-28T02:08:31.216" v="340" actId="14100"/>
          <ac:spMkLst>
            <pc:docMk/>
            <pc:sldMk cId="1609999317" sldId="360"/>
            <ac:spMk id="2" creationId="{28DB9195-656F-2CDA-1B1B-EF2621864A91}"/>
          </ac:spMkLst>
        </pc:spChg>
        <pc:spChg chg="mod">
          <ac:chgData name="Shaik, Farook Ahmed Ali" userId="S::fshaik2@kent.edu::445bda9a-593c-41f3-a24d-d894e995d964" providerId="AD" clId="Web-{A4C89B16-632E-FD50-857D-3239D2E9C741}" dt="2025-04-28T02:08:49.732" v="347" actId="20577"/>
          <ac:spMkLst>
            <pc:docMk/>
            <pc:sldMk cId="1609999317" sldId="360"/>
            <ac:spMk id="3" creationId="{85CD8554-281D-612D-836C-C81DAAEF9F9D}"/>
          </ac:spMkLst>
        </pc:spChg>
      </pc:sldChg>
      <pc:sldChg chg="modSp new">
        <pc:chgData name="Shaik, Farook Ahmed Ali" userId="S::fshaik2@kent.edu::445bda9a-593c-41f3-a24d-d894e995d964" providerId="AD" clId="Web-{A4C89B16-632E-FD50-857D-3239D2E9C741}" dt="2025-04-28T02:09:26.483" v="359" actId="20577"/>
        <pc:sldMkLst>
          <pc:docMk/>
          <pc:sldMk cId="1343031927" sldId="361"/>
        </pc:sldMkLst>
        <pc:spChg chg="mod">
          <ac:chgData name="Shaik, Farook Ahmed Ali" userId="S::fshaik2@kent.edu::445bda9a-593c-41f3-a24d-d894e995d964" providerId="AD" clId="Web-{A4C89B16-632E-FD50-857D-3239D2E9C741}" dt="2025-04-28T02:09:09.061" v="354" actId="14100"/>
          <ac:spMkLst>
            <pc:docMk/>
            <pc:sldMk cId="1343031927" sldId="361"/>
            <ac:spMk id="2" creationId="{BF06650D-E989-18F7-19E6-C99187BC91A9}"/>
          </ac:spMkLst>
        </pc:spChg>
        <pc:spChg chg="mod">
          <ac:chgData name="Shaik, Farook Ahmed Ali" userId="S::fshaik2@kent.edu::445bda9a-593c-41f3-a24d-d894e995d964" providerId="AD" clId="Web-{A4C89B16-632E-FD50-857D-3239D2E9C741}" dt="2025-04-28T02:09:26.483" v="359" actId="20577"/>
          <ac:spMkLst>
            <pc:docMk/>
            <pc:sldMk cId="1343031927" sldId="361"/>
            <ac:spMk id="3" creationId="{FF6AB421-BFCC-6518-8B80-853624086A3A}"/>
          </ac:spMkLst>
        </pc:spChg>
      </pc:sldChg>
      <pc:sldChg chg="modSp new">
        <pc:chgData name="Shaik, Farook Ahmed Ali" userId="S::fshaik2@kent.edu::445bda9a-593c-41f3-a24d-d894e995d964" providerId="AD" clId="Web-{A4C89B16-632E-FD50-857D-3239D2E9C741}" dt="2025-04-28T02:10:09.280" v="371" actId="20577"/>
        <pc:sldMkLst>
          <pc:docMk/>
          <pc:sldMk cId="1474477246" sldId="362"/>
        </pc:sldMkLst>
        <pc:spChg chg="mod">
          <ac:chgData name="Shaik, Farook Ahmed Ali" userId="S::fshaik2@kent.edu::445bda9a-593c-41f3-a24d-d894e995d964" providerId="AD" clId="Web-{A4C89B16-632E-FD50-857D-3239D2E9C741}" dt="2025-04-28T02:09:45.092" v="364" actId="20577"/>
          <ac:spMkLst>
            <pc:docMk/>
            <pc:sldMk cId="1474477246" sldId="362"/>
            <ac:spMk id="2" creationId="{A7047C53-A660-8E98-9A4F-47363512C089}"/>
          </ac:spMkLst>
        </pc:spChg>
        <pc:spChg chg="mod">
          <ac:chgData name="Shaik, Farook Ahmed Ali" userId="S::fshaik2@kent.edu::445bda9a-593c-41f3-a24d-d894e995d964" providerId="AD" clId="Web-{A4C89B16-632E-FD50-857D-3239D2E9C741}" dt="2025-04-28T02:10:09.280" v="371" actId="20577"/>
          <ac:spMkLst>
            <pc:docMk/>
            <pc:sldMk cId="1474477246" sldId="362"/>
            <ac:spMk id="3" creationId="{22B005F5-9D63-2A97-12BC-D0B2E0B1B102}"/>
          </ac:spMkLst>
        </pc:spChg>
      </pc:sldChg>
      <pc:sldChg chg="modSp new">
        <pc:chgData name="Shaik, Farook Ahmed Ali" userId="S::fshaik2@kent.edu::445bda9a-593c-41f3-a24d-d894e995d964" providerId="AD" clId="Web-{A4C89B16-632E-FD50-857D-3239D2E9C741}" dt="2025-04-28T02:11:38.625" v="391" actId="20577"/>
        <pc:sldMkLst>
          <pc:docMk/>
          <pc:sldMk cId="10876595" sldId="363"/>
        </pc:sldMkLst>
        <pc:spChg chg="mod">
          <ac:chgData name="Shaik, Farook Ahmed Ali" userId="S::fshaik2@kent.edu::445bda9a-593c-41f3-a24d-d894e995d964" providerId="AD" clId="Web-{A4C89B16-632E-FD50-857D-3239D2E9C741}" dt="2025-04-28T02:10:54.093" v="381" actId="1076"/>
          <ac:spMkLst>
            <pc:docMk/>
            <pc:sldMk cId="10876595" sldId="363"/>
            <ac:spMk id="2" creationId="{0EBD3063-79A5-8488-4829-228C8F77C845}"/>
          </ac:spMkLst>
        </pc:spChg>
        <pc:spChg chg="mod">
          <ac:chgData name="Shaik, Farook Ahmed Ali" userId="S::fshaik2@kent.edu::445bda9a-593c-41f3-a24d-d894e995d964" providerId="AD" clId="Web-{A4C89B16-632E-FD50-857D-3239D2E9C741}" dt="2025-04-28T02:11:38.625" v="391" actId="20577"/>
          <ac:spMkLst>
            <pc:docMk/>
            <pc:sldMk cId="10876595" sldId="363"/>
            <ac:spMk id="3" creationId="{D85CE7A7-8F03-A96C-4A83-16DAF751E570}"/>
          </ac:spMkLst>
        </pc:spChg>
      </pc:sldChg>
      <pc:sldChg chg="modSp new">
        <pc:chgData name="Shaik, Farook Ahmed Ali" userId="S::fshaik2@kent.edu::445bda9a-593c-41f3-a24d-d894e995d964" providerId="AD" clId="Web-{A4C89B16-632E-FD50-857D-3239D2E9C741}" dt="2025-04-28T02:13:45.642" v="412" actId="20577"/>
        <pc:sldMkLst>
          <pc:docMk/>
          <pc:sldMk cId="3774344651" sldId="364"/>
        </pc:sldMkLst>
        <pc:spChg chg="mod">
          <ac:chgData name="Shaik, Farook Ahmed Ali" userId="S::fshaik2@kent.edu::445bda9a-593c-41f3-a24d-d894e995d964" providerId="AD" clId="Web-{A4C89B16-632E-FD50-857D-3239D2E9C741}" dt="2025-04-28T02:13:45.642" v="412" actId="20577"/>
          <ac:spMkLst>
            <pc:docMk/>
            <pc:sldMk cId="3774344651" sldId="364"/>
            <ac:spMk id="2" creationId="{1BAA8464-CAA5-EA4F-E964-AA1C9840487B}"/>
          </ac:spMkLst>
        </pc:spChg>
        <pc:spChg chg="mod">
          <ac:chgData name="Shaik, Farook Ahmed Ali" userId="S::fshaik2@kent.edu::445bda9a-593c-41f3-a24d-d894e995d964" providerId="AD" clId="Web-{A4C89B16-632E-FD50-857D-3239D2E9C741}" dt="2025-04-28T02:13:33.204" v="410" actId="14100"/>
          <ac:spMkLst>
            <pc:docMk/>
            <pc:sldMk cId="3774344651" sldId="364"/>
            <ac:spMk id="3" creationId="{83C3E35E-19C7-0106-BD51-E715B153903F}"/>
          </ac:spMkLst>
        </pc:spChg>
      </pc:sldChg>
      <pc:sldChg chg="new">
        <pc:chgData name="Shaik, Farook Ahmed Ali" userId="S::fshaik2@kent.edu::445bda9a-593c-41f3-a24d-d894e995d964" providerId="AD" clId="Web-{A4C89B16-632E-FD50-857D-3239D2E9C741}" dt="2025-04-28T02:10:18.514" v="374"/>
        <pc:sldMkLst>
          <pc:docMk/>
          <pc:sldMk cId="1945390391" sldId="365"/>
        </pc:sldMkLst>
      </pc:sldChg>
    </pc:docChg>
  </pc:docChgLst>
  <pc:docChgLst>
    <pc:chgData name="Patel, Deep" userId="S::dpate117@kent.edu::ed6220bb-8f4c-4e24-8fcc-22d727fba1df" providerId="AD" clId="Web-{3258FC48-0F77-A6D7-0850-767BD6D02AE4}"/>
    <pc:docChg chg="modSld">
      <pc:chgData name="Patel, Deep" userId="S::dpate117@kent.edu::ed6220bb-8f4c-4e24-8fcc-22d727fba1df" providerId="AD" clId="Web-{3258FC48-0F77-A6D7-0850-767BD6D02AE4}" dt="2025-04-22T23:05:05.900" v="2" actId="14100"/>
      <pc:docMkLst>
        <pc:docMk/>
      </pc:docMkLst>
      <pc:sldChg chg="modSp">
        <pc:chgData name="Patel, Deep" userId="S::dpate117@kent.edu::ed6220bb-8f4c-4e24-8fcc-22d727fba1df" providerId="AD" clId="Web-{3258FC48-0F77-A6D7-0850-767BD6D02AE4}" dt="2025-04-22T23:05:05.900" v="2" actId="14100"/>
        <pc:sldMkLst>
          <pc:docMk/>
          <pc:sldMk cId="3025100531" sldId="317"/>
        </pc:sldMkLst>
        <pc:spChg chg="mod">
          <ac:chgData name="Patel, Deep" userId="S::dpate117@kent.edu::ed6220bb-8f4c-4e24-8fcc-22d727fba1df" providerId="AD" clId="Web-{3258FC48-0F77-A6D7-0850-767BD6D02AE4}" dt="2025-04-22T23:05:05.900" v="2" actId="14100"/>
          <ac:spMkLst>
            <pc:docMk/>
            <pc:sldMk cId="3025100531" sldId="317"/>
            <ac:spMk id="3" creationId="{5F4E4A0F-7752-4C9A-BAA5-8D6FF0F884F5}"/>
          </ac:spMkLst>
        </pc:spChg>
      </pc:sldChg>
    </pc:docChg>
  </pc:docChgLst>
  <pc:docChgLst>
    <pc:chgData name="Gandre, Paritosh" userId="S::pgandre@kent.edu::1148e56b-cef9-4c2d-8f2a-9753ea91e021" providerId="AD" clId="Web-{DD543C51-A645-D0B7-2728-4FD8B26DF017}"/>
    <pc:docChg chg="modSld modMainMaster">
      <pc:chgData name="Gandre, Paritosh" userId="S::pgandre@kent.edu::1148e56b-cef9-4c2d-8f2a-9753ea91e021" providerId="AD" clId="Web-{DD543C51-A645-D0B7-2728-4FD8B26DF017}" dt="2025-04-28T00:59:47.499" v="6"/>
      <pc:docMkLst>
        <pc:docMk/>
      </pc:docMkLst>
      <pc:sldChg chg="delSp modSp">
        <pc:chgData name="Gandre, Paritosh" userId="S::pgandre@kent.edu::1148e56b-cef9-4c2d-8f2a-9753ea91e021" providerId="AD" clId="Web-{DD543C51-A645-D0B7-2728-4FD8B26DF017}" dt="2025-04-28T00:59:40.561" v="5" actId="14100"/>
        <pc:sldMkLst>
          <pc:docMk/>
          <pc:sldMk cId="343470975" sldId="340"/>
        </pc:sldMkLst>
        <pc:spChg chg="mod">
          <ac:chgData name="Gandre, Paritosh" userId="S::pgandre@kent.edu::1148e56b-cef9-4c2d-8f2a-9753ea91e021" providerId="AD" clId="Web-{DD543C51-A645-D0B7-2728-4FD8B26DF017}" dt="2025-04-28T00:59:40.561" v="5" actId="14100"/>
          <ac:spMkLst>
            <pc:docMk/>
            <pc:sldMk cId="343470975" sldId="340"/>
            <ac:spMk id="2" creationId="{E3FEB5DD-17ED-F421-79EC-00B88419DD07}"/>
          </ac:spMkLst>
        </pc:spChg>
        <pc:spChg chg="del">
          <ac:chgData name="Gandre, Paritosh" userId="S::pgandre@kent.edu::1148e56b-cef9-4c2d-8f2a-9753ea91e021" providerId="AD" clId="Web-{DD543C51-A645-D0B7-2728-4FD8B26DF017}" dt="2025-04-28T00:59:25.561" v="1"/>
          <ac:spMkLst>
            <pc:docMk/>
            <pc:sldMk cId="343470975" sldId="340"/>
            <ac:spMk id="3" creationId="{8BD8870D-43D2-7182-45F9-B9D9FC498CA1}"/>
          </ac:spMkLst>
        </pc:spChg>
      </pc:sldChg>
      <pc:sldMasterChg chg="mod modSldLayout">
        <pc:chgData name="Gandre, Paritosh" userId="S::pgandre@kent.edu::1148e56b-cef9-4c2d-8f2a-9753ea91e021" providerId="AD" clId="Web-{DD543C51-A645-D0B7-2728-4FD8B26DF017}" dt="2025-04-28T00:59:47.499" v="6"/>
        <pc:sldMasterMkLst>
          <pc:docMk/>
          <pc:sldMasterMk cId="0" sldId="2147483685"/>
        </pc:sldMasterMkLst>
        <pc:sldLayoutChg chg="mod">
          <pc:chgData name="Gandre, Paritosh" userId="S::pgandre@kent.edu::1148e56b-cef9-4c2d-8f2a-9753ea91e021" providerId="AD" clId="Web-{DD543C51-A645-D0B7-2728-4FD8B26DF017}" dt="2025-04-28T00:59:47.499" v="6"/>
          <pc:sldLayoutMkLst>
            <pc:docMk/>
            <pc:sldMasterMk cId="0" sldId="2147483685"/>
            <pc:sldLayoutMk cId="0" sldId="2147483653"/>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54"/>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55"/>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59"/>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62"/>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63"/>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65"/>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75"/>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79"/>
          </pc:sldLayoutMkLst>
        </pc:sldLayoutChg>
        <pc:sldLayoutChg chg="mod">
          <pc:chgData name="Gandre, Paritosh" userId="S::pgandre@kent.edu::1148e56b-cef9-4c2d-8f2a-9753ea91e021" providerId="AD" clId="Web-{DD543C51-A645-D0B7-2728-4FD8B26DF017}" dt="2025-04-28T00:59:47.499" v="6"/>
          <pc:sldLayoutMkLst>
            <pc:docMk/>
            <pc:sldMasterMk cId="0" sldId="2147483685"/>
            <pc:sldLayoutMk cId="0" sldId="2147483680"/>
          </pc:sldLayoutMkLst>
        </pc:sldLayoutChg>
      </pc:sldMasterChg>
    </pc:docChg>
  </pc:docChgLst>
  <pc:docChgLst>
    <pc:chgData name="Gandre, Paritosh" userId="S::pgandre@kent.edu::1148e56b-cef9-4c2d-8f2a-9753ea91e021" providerId="AD" clId="Web-{6EC8848F-001A-0B71-E4F5-CE93B5EC8EFE}"/>
    <pc:docChg chg="modSld">
      <pc:chgData name="Gandre, Paritosh" userId="S::pgandre@kent.edu::1148e56b-cef9-4c2d-8f2a-9753ea91e021" providerId="AD" clId="Web-{6EC8848F-001A-0B71-E4F5-CE93B5EC8EFE}" dt="2025-04-22T00:22:40.150" v="2" actId="1076"/>
      <pc:docMkLst>
        <pc:docMk/>
      </pc:docMkLst>
      <pc:sldChg chg="modSp">
        <pc:chgData name="Gandre, Paritosh" userId="S::pgandre@kent.edu::1148e56b-cef9-4c2d-8f2a-9753ea91e021" providerId="AD" clId="Web-{6EC8848F-001A-0B71-E4F5-CE93B5EC8EFE}" dt="2025-04-22T00:22:40.150" v="2" actId="1076"/>
        <pc:sldMkLst>
          <pc:docMk/>
          <pc:sldMk cId="2274791131" sldId="303"/>
        </pc:sldMkLst>
        <pc:spChg chg="mod">
          <ac:chgData name="Gandre, Paritosh" userId="S::pgandre@kent.edu::1148e56b-cef9-4c2d-8f2a-9753ea91e021" providerId="AD" clId="Web-{6EC8848F-001A-0B71-E4F5-CE93B5EC8EFE}" dt="2025-04-22T00:22:36.306" v="1" actId="14100"/>
          <ac:spMkLst>
            <pc:docMk/>
            <pc:sldMk cId="2274791131" sldId="303"/>
            <ac:spMk id="2" creationId="{465C95A3-6649-4C03-BDA5-918AEBFEB27C}"/>
          </ac:spMkLst>
        </pc:spChg>
        <pc:spChg chg="mod">
          <ac:chgData name="Gandre, Paritosh" userId="S::pgandre@kent.edu::1148e56b-cef9-4c2d-8f2a-9753ea91e021" providerId="AD" clId="Web-{6EC8848F-001A-0B71-E4F5-CE93B5EC8EFE}" dt="2025-04-22T00:22:40.150" v="2" actId="1076"/>
          <ac:spMkLst>
            <pc:docMk/>
            <pc:sldMk cId="2274791131" sldId="303"/>
            <ac:spMk id="3" creationId="{BDD31876-12C4-431D-BA55-0058A6269E0C}"/>
          </ac:spMkLst>
        </pc:spChg>
      </pc:sldChg>
    </pc:docChg>
  </pc:docChgLst>
  <pc:docChgLst>
    <pc:chgData name="Patel, Deep" userId="S::dpate117@kent.edu::ed6220bb-8f4c-4e24-8fcc-22d727fba1df" providerId="AD" clId="Web-{FE73CE93-AC37-6A67-E4E2-CDA0AF7BA8A0}"/>
    <pc:docChg chg="modSld">
      <pc:chgData name="Patel, Deep" userId="S::dpate117@kent.edu::ed6220bb-8f4c-4e24-8fcc-22d727fba1df" providerId="AD" clId="Web-{FE73CE93-AC37-6A67-E4E2-CDA0AF7BA8A0}" dt="2025-04-28T14:47:28.149" v="2" actId="20577"/>
      <pc:docMkLst>
        <pc:docMk/>
      </pc:docMkLst>
      <pc:sldChg chg="modSp">
        <pc:chgData name="Patel, Deep" userId="S::dpate117@kent.edu::ed6220bb-8f4c-4e24-8fcc-22d727fba1df" providerId="AD" clId="Web-{FE73CE93-AC37-6A67-E4E2-CDA0AF7BA8A0}" dt="2025-04-28T14:47:28.149" v="2" actId="20577"/>
        <pc:sldMkLst>
          <pc:docMk/>
          <pc:sldMk cId="843348562" sldId="344"/>
        </pc:sldMkLst>
        <pc:spChg chg="mod">
          <ac:chgData name="Patel, Deep" userId="S::dpate117@kent.edu::ed6220bb-8f4c-4e24-8fcc-22d727fba1df" providerId="AD" clId="Web-{FE73CE93-AC37-6A67-E4E2-CDA0AF7BA8A0}" dt="2025-04-28T14:47:28.149" v="2" actId="20577"/>
          <ac:spMkLst>
            <pc:docMk/>
            <pc:sldMk cId="843348562" sldId="344"/>
            <ac:spMk id="2" creationId="{2F039900-703D-78F1-7374-F01EE20E97D4}"/>
          </ac:spMkLst>
        </pc:spChg>
      </pc:sldChg>
    </pc:docChg>
  </pc:docChgLst>
  <pc:docChgLst>
    <pc:chgData name="Patel, Deep" userId="S::dpate117@kent.edu::ed6220bb-8f4c-4e24-8fcc-22d727fba1df" providerId="AD" clId="Web-{C0FC199E-72FB-DDB9-55F7-5D3DC4F96835}"/>
    <pc:docChg chg="modSld">
      <pc:chgData name="Patel, Deep" userId="S::dpate117@kent.edu::ed6220bb-8f4c-4e24-8fcc-22d727fba1df" providerId="AD" clId="Web-{C0FC199E-72FB-DDB9-55F7-5D3DC4F96835}" dt="2025-04-29T14:22:04.024" v="11" actId="20577"/>
      <pc:docMkLst>
        <pc:docMk/>
      </pc:docMkLst>
      <pc:sldChg chg="modSp">
        <pc:chgData name="Patel, Deep" userId="S::dpate117@kent.edu::ed6220bb-8f4c-4e24-8fcc-22d727fba1df" providerId="AD" clId="Web-{C0FC199E-72FB-DDB9-55F7-5D3DC4F96835}" dt="2025-04-29T14:22:04.024" v="11" actId="20577"/>
        <pc:sldMkLst>
          <pc:docMk/>
          <pc:sldMk cId="20520333" sldId="346"/>
        </pc:sldMkLst>
        <pc:spChg chg="mod">
          <ac:chgData name="Patel, Deep" userId="S::dpate117@kent.edu::ed6220bb-8f4c-4e24-8fcc-22d727fba1df" providerId="AD" clId="Web-{C0FC199E-72FB-DDB9-55F7-5D3DC4F96835}" dt="2025-04-29T14:22:04.024" v="11" actId="20577"/>
          <ac:spMkLst>
            <pc:docMk/>
            <pc:sldMk cId="20520333" sldId="346"/>
            <ac:spMk id="2" creationId="{C0F87378-A61F-1672-CE9F-3677F06017B5}"/>
          </ac:spMkLst>
        </pc:spChg>
      </pc:sldChg>
    </pc:docChg>
  </pc:docChgLst>
  <pc:docChgLst>
    <pc:chgData name="Kheni, Yash" userId="S::ykheni@kent.edu::ae3bbbc9-eb41-430e-a801-892d9240eb76" providerId="AD" clId="Web-{A143A696-720F-EEE6-9F79-A4E661A8AB47}"/>
    <pc:docChg chg="addSld delSld">
      <pc:chgData name="Kheni, Yash" userId="S::ykheni@kent.edu::ae3bbbc9-eb41-430e-a801-892d9240eb76" providerId="AD" clId="Web-{A143A696-720F-EEE6-9F79-A4E661A8AB47}" dt="2025-04-29T14:40:45.653" v="1"/>
      <pc:docMkLst>
        <pc:docMk/>
      </pc:docMkLst>
      <pc:sldChg chg="add del">
        <pc:chgData name="Kheni, Yash" userId="S::ykheni@kent.edu::ae3bbbc9-eb41-430e-a801-892d9240eb76" providerId="AD" clId="Web-{A143A696-720F-EEE6-9F79-A4E661A8AB47}" dt="2025-04-29T14:40:45.653" v="1"/>
        <pc:sldMkLst>
          <pc:docMk/>
          <pc:sldMk cId="1973527365" sldId="35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EC0681-69FF-5403-439B-7A6960759A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A94A114-820C-BB94-77F7-C6B19788DF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9B8DE-B9E1-4BCA-83E0-E66D8929B0C9}" type="datetimeFigureOut">
              <a:rPr lang="en-IN" smtClean="0"/>
              <a:t>29-04-2025</a:t>
            </a:fld>
            <a:endParaRPr lang="en-IN"/>
          </a:p>
        </p:txBody>
      </p:sp>
      <p:sp>
        <p:nvSpPr>
          <p:cNvPr id="4" name="Footer Placeholder 3">
            <a:extLst>
              <a:ext uri="{FF2B5EF4-FFF2-40B4-BE49-F238E27FC236}">
                <a16:creationId xmlns:a16="http://schemas.microsoft.com/office/drawing/2014/main" id="{F935D5FC-A694-FE27-8DA2-D019A28A83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YASH KHENI</a:t>
            </a:r>
          </a:p>
        </p:txBody>
      </p:sp>
      <p:sp>
        <p:nvSpPr>
          <p:cNvPr id="5" name="Slide Number Placeholder 4">
            <a:extLst>
              <a:ext uri="{FF2B5EF4-FFF2-40B4-BE49-F238E27FC236}">
                <a16:creationId xmlns:a16="http://schemas.microsoft.com/office/drawing/2014/main" id="{5AB474DE-38B2-3E77-3F98-D467159E02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70D694-DE29-492C-82EF-A372E7AD8C3C}" type="slidenum">
              <a:rPr lang="en-IN" smtClean="0"/>
              <a:t>‹#›</a:t>
            </a:fld>
            <a:endParaRPr lang="en-IN"/>
          </a:p>
        </p:txBody>
      </p:sp>
    </p:spTree>
    <p:extLst>
      <p:ext uri="{BB962C8B-B14F-4D97-AF65-F5344CB8AC3E}">
        <p14:creationId xmlns:p14="http://schemas.microsoft.com/office/powerpoint/2010/main" val="21375901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8"/>
        <p:cNvGrpSpPr/>
        <p:nvPr/>
      </p:nvGrpSpPr>
      <p:grpSpPr>
        <a:xfrm>
          <a:off x="0" y="0"/>
          <a:ext cx="0" cy="0"/>
          <a:chOff x="0" y="0"/>
          <a:chExt cx="0" cy="0"/>
        </a:xfrm>
      </p:grpSpPr>
      <p:sp>
        <p:nvSpPr>
          <p:cNvPr id="23729" name="Google Shape;23729;g11360713c0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30" name="Google Shape;23730;g11360713c0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34"/>
        <p:cNvGrpSpPr/>
        <p:nvPr/>
      </p:nvGrpSpPr>
      <p:grpSpPr>
        <a:xfrm>
          <a:off x="0" y="0"/>
          <a:ext cx="0" cy="0"/>
          <a:chOff x="0" y="0"/>
          <a:chExt cx="0" cy="0"/>
        </a:xfrm>
      </p:grpSpPr>
      <p:pic>
        <p:nvPicPr>
          <p:cNvPr id="2035" name="Google Shape;2035;p7"/>
          <p:cNvPicPr preferRelativeResize="0"/>
          <p:nvPr/>
        </p:nvPicPr>
        <p:blipFill rotWithShape="1">
          <a:blip r:embed="rId2">
            <a:alphaModFix/>
          </a:blip>
          <a:srcRect l="21453" r="19185"/>
          <a:stretch/>
        </p:blipFill>
        <p:spPr>
          <a:xfrm>
            <a:off x="-215050" y="-1285750"/>
            <a:ext cx="9386527" cy="4099200"/>
          </a:xfrm>
          <a:prstGeom prst="rect">
            <a:avLst/>
          </a:prstGeom>
          <a:noFill/>
          <a:ln>
            <a:noFill/>
          </a:ln>
        </p:spPr>
      </p:pic>
      <p:sp>
        <p:nvSpPr>
          <p:cNvPr id="2036" name="Google Shape;2036;p7"/>
          <p:cNvSpPr txBox="1">
            <a:spLocks noGrp="1"/>
          </p:cNvSpPr>
          <p:nvPr>
            <p:ph type="title"/>
          </p:nvPr>
        </p:nvSpPr>
        <p:spPr>
          <a:xfrm>
            <a:off x="720000" y="1207025"/>
            <a:ext cx="428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37" name="Google Shape;2037;p7"/>
          <p:cNvSpPr txBox="1">
            <a:spLocks noGrp="1"/>
          </p:cNvSpPr>
          <p:nvPr>
            <p:ph type="body" idx="1"/>
          </p:nvPr>
        </p:nvSpPr>
        <p:spPr>
          <a:xfrm>
            <a:off x="720000" y="1992800"/>
            <a:ext cx="4285800" cy="1935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0"/>
              </a:spcBef>
              <a:spcAft>
                <a:spcPts val="0"/>
              </a:spcAft>
              <a:buSzPts val="1400"/>
              <a:buChar char="■"/>
              <a:defRPr>
                <a:solidFill>
                  <a:srgbClr val="434343"/>
                </a:solidFill>
              </a:defRPr>
            </a:lvl3pPr>
            <a:lvl4pPr marL="1828800" lvl="3" indent="-317500" rtl="0">
              <a:lnSpc>
                <a:spcPct val="115000"/>
              </a:lnSpc>
              <a:spcBef>
                <a:spcPts val="0"/>
              </a:spcBef>
              <a:spcAft>
                <a:spcPts val="0"/>
              </a:spcAft>
              <a:buSzPts val="1400"/>
              <a:buChar char="●"/>
              <a:defRPr>
                <a:solidFill>
                  <a:srgbClr val="434343"/>
                </a:solidFill>
              </a:defRPr>
            </a:lvl4pPr>
            <a:lvl5pPr marL="2286000" lvl="4" indent="-317500" rtl="0">
              <a:lnSpc>
                <a:spcPct val="115000"/>
              </a:lnSpc>
              <a:spcBef>
                <a:spcPts val="0"/>
              </a:spcBef>
              <a:spcAft>
                <a:spcPts val="0"/>
              </a:spcAft>
              <a:buSzPts val="1400"/>
              <a:buChar char="○"/>
              <a:defRPr>
                <a:solidFill>
                  <a:srgbClr val="434343"/>
                </a:solidFill>
              </a:defRPr>
            </a:lvl5pPr>
            <a:lvl6pPr marL="2743200" lvl="5" indent="-317500" rtl="0">
              <a:lnSpc>
                <a:spcPct val="115000"/>
              </a:lnSpc>
              <a:spcBef>
                <a:spcPts val="0"/>
              </a:spcBef>
              <a:spcAft>
                <a:spcPts val="0"/>
              </a:spcAft>
              <a:buSzPts val="1400"/>
              <a:buChar char="■"/>
              <a:defRPr>
                <a:solidFill>
                  <a:srgbClr val="434343"/>
                </a:solidFill>
              </a:defRPr>
            </a:lvl6pPr>
            <a:lvl7pPr marL="3200400" lvl="6" indent="-317500" rtl="0">
              <a:lnSpc>
                <a:spcPct val="115000"/>
              </a:lnSpc>
              <a:spcBef>
                <a:spcPts val="0"/>
              </a:spcBef>
              <a:spcAft>
                <a:spcPts val="0"/>
              </a:spcAft>
              <a:buSzPts val="1400"/>
              <a:buChar char="●"/>
              <a:defRPr>
                <a:solidFill>
                  <a:srgbClr val="434343"/>
                </a:solidFill>
              </a:defRPr>
            </a:lvl7pPr>
            <a:lvl8pPr marL="3657600" lvl="7" indent="-317500" rtl="0">
              <a:lnSpc>
                <a:spcPct val="115000"/>
              </a:lnSpc>
              <a:spcBef>
                <a:spcPts val="0"/>
              </a:spcBef>
              <a:spcAft>
                <a:spcPts val="0"/>
              </a:spcAft>
              <a:buSzPts val="1400"/>
              <a:buChar char="○"/>
              <a:defRPr>
                <a:solidFill>
                  <a:srgbClr val="434343"/>
                </a:solidFill>
              </a:defRPr>
            </a:lvl8pPr>
            <a:lvl9pPr marL="4114800" lvl="8" indent="-317500" rtl="0">
              <a:lnSpc>
                <a:spcPct val="115000"/>
              </a:lnSpc>
              <a:spcBef>
                <a:spcPts val="0"/>
              </a:spcBef>
              <a:spcAft>
                <a:spcPts val="0"/>
              </a:spcAft>
              <a:buSzPts val="1400"/>
              <a:buChar char="■"/>
              <a:defRPr>
                <a:solidFill>
                  <a:srgbClr val="434343"/>
                </a:solidFill>
              </a:defRPr>
            </a:lvl9pPr>
          </a:lstStyle>
          <a:p>
            <a:endParaRPr/>
          </a:p>
        </p:txBody>
      </p:sp>
      <p:grpSp>
        <p:nvGrpSpPr>
          <p:cNvPr id="2038" name="Google Shape;2038;p7"/>
          <p:cNvGrpSpPr/>
          <p:nvPr/>
        </p:nvGrpSpPr>
        <p:grpSpPr>
          <a:xfrm flipH="1">
            <a:off x="4337484" y="4634260"/>
            <a:ext cx="2713704" cy="568540"/>
            <a:chOff x="3403014" y="2303439"/>
            <a:chExt cx="1835817" cy="384616"/>
          </a:xfrm>
        </p:grpSpPr>
        <p:sp>
          <p:nvSpPr>
            <p:cNvPr id="2039" name="Google Shape;2039;p7"/>
            <p:cNvSpPr/>
            <p:nvPr/>
          </p:nvSpPr>
          <p:spPr>
            <a:xfrm>
              <a:off x="5055152" y="2334719"/>
              <a:ext cx="183678" cy="183678"/>
            </a:xfrm>
            <a:custGeom>
              <a:avLst/>
              <a:gdLst/>
              <a:ahLst/>
              <a:cxnLst/>
              <a:rect l="l" t="t" r="r" b="b"/>
              <a:pathLst>
                <a:path w="20638" h="20638" extrusionOk="0">
                  <a:moveTo>
                    <a:pt x="6319" y="1"/>
                  </a:moveTo>
                  <a:lnTo>
                    <a:pt x="6319" y="6319"/>
                  </a:lnTo>
                  <a:lnTo>
                    <a:pt x="1" y="6319"/>
                  </a:lnTo>
                  <a:lnTo>
                    <a:pt x="1" y="14318"/>
                  </a:lnTo>
                  <a:lnTo>
                    <a:pt x="6319" y="14318"/>
                  </a:lnTo>
                  <a:lnTo>
                    <a:pt x="6319" y="20637"/>
                  </a:lnTo>
                  <a:lnTo>
                    <a:pt x="14318" y="20637"/>
                  </a:lnTo>
                  <a:lnTo>
                    <a:pt x="14318" y="14318"/>
                  </a:lnTo>
                  <a:lnTo>
                    <a:pt x="20637" y="14318"/>
                  </a:lnTo>
                  <a:lnTo>
                    <a:pt x="20637" y="6319"/>
                  </a:lnTo>
                  <a:lnTo>
                    <a:pt x="14318" y="6319"/>
                  </a:lnTo>
                  <a:lnTo>
                    <a:pt x="14318"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
            <p:cNvSpPr/>
            <p:nvPr/>
          </p:nvSpPr>
          <p:spPr>
            <a:xfrm>
              <a:off x="4300391" y="2353620"/>
              <a:ext cx="333830" cy="33443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
            <p:cNvSpPr/>
            <p:nvPr/>
          </p:nvSpPr>
          <p:spPr>
            <a:xfrm>
              <a:off x="3617780" y="2317198"/>
              <a:ext cx="350589" cy="349984"/>
            </a:xfrm>
            <a:custGeom>
              <a:avLst/>
              <a:gdLst/>
              <a:ahLst/>
              <a:cxnLst/>
              <a:rect l="l" t="t" r="r" b="b"/>
              <a:pathLst>
                <a:path w="39392" h="39324" extrusionOk="0">
                  <a:moveTo>
                    <a:pt x="12100" y="0"/>
                  </a:moveTo>
                  <a:lnTo>
                    <a:pt x="12100" y="12100"/>
                  </a:lnTo>
                  <a:lnTo>
                    <a:pt x="1" y="12100"/>
                  </a:lnTo>
                  <a:lnTo>
                    <a:pt x="1" y="27291"/>
                  </a:lnTo>
                  <a:lnTo>
                    <a:pt x="12100" y="27291"/>
                  </a:lnTo>
                  <a:lnTo>
                    <a:pt x="12100" y="39323"/>
                  </a:lnTo>
                  <a:lnTo>
                    <a:pt x="27292" y="39323"/>
                  </a:lnTo>
                  <a:lnTo>
                    <a:pt x="27292" y="27291"/>
                  </a:lnTo>
                  <a:lnTo>
                    <a:pt x="39392" y="27291"/>
                  </a:lnTo>
                  <a:lnTo>
                    <a:pt x="39392" y="12100"/>
                  </a:lnTo>
                  <a:lnTo>
                    <a:pt x="27292" y="12100"/>
                  </a:lnTo>
                  <a:lnTo>
                    <a:pt x="27292"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
            <p:cNvSpPr/>
            <p:nvPr/>
          </p:nvSpPr>
          <p:spPr>
            <a:xfrm>
              <a:off x="4877447" y="2531484"/>
              <a:ext cx="114267" cy="114276"/>
            </a:xfrm>
            <a:custGeom>
              <a:avLst/>
              <a:gdLst/>
              <a:ahLst/>
              <a:cxnLst/>
              <a:rect l="l" t="t" r="r" b="b"/>
              <a:pathLst>
                <a:path w="12839" h="12840" extrusionOk="0">
                  <a:moveTo>
                    <a:pt x="3899" y="1"/>
                  </a:moveTo>
                  <a:lnTo>
                    <a:pt x="3899" y="3967"/>
                  </a:lnTo>
                  <a:lnTo>
                    <a:pt x="0" y="3967"/>
                  </a:lnTo>
                  <a:lnTo>
                    <a:pt x="0" y="8874"/>
                  </a:lnTo>
                  <a:lnTo>
                    <a:pt x="3899" y="8874"/>
                  </a:lnTo>
                  <a:lnTo>
                    <a:pt x="3899" y="12840"/>
                  </a:lnTo>
                  <a:lnTo>
                    <a:pt x="8873" y="12840"/>
                  </a:lnTo>
                  <a:lnTo>
                    <a:pt x="8873" y="8874"/>
                  </a:lnTo>
                  <a:lnTo>
                    <a:pt x="12839" y="8874"/>
                  </a:lnTo>
                  <a:lnTo>
                    <a:pt x="12839" y="3967"/>
                  </a:lnTo>
                  <a:lnTo>
                    <a:pt x="8873" y="3967"/>
                  </a:lnTo>
                  <a:lnTo>
                    <a:pt x="8873"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
            <p:cNvSpPr/>
            <p:nvPr/>
          </p:nvSpPr>
          <p:spPr>
            <a:xfrm>
              <a:off x="3403014" y="2303439"/>
              <a:ext cx="140593" cy="139997"/>
            </a:xfrm>
            <a:custGeom>
              <a:avLst/>
              <a:gdLst/>
              <a:ahLst/>
              <a:cxnLst/>
              <a:rect l="l" t="t" r="r" b="b"/>
              <a:pathLst>
                <a:path w="15797" h="15730" extrusionOk="0">
                  <a:moveTo>
                    <a:pt x="4840" y="0"/>
                  </a:moveTo>
                  <a:lnTo>
                    <a:pt x="4840" y="4840"/>
                  </a:lnTo>
                  <a:lnTo>
                    <a:pt x="0" y="4840"/>
                  </a:lnTo>
                  <a:lnTo>
                    <a:pt x="0" y="10890"/>
                  </a:lnTo>
                  <a:lnTo>
                    <a:pt x="4840" y="10890"/>
                  </a:lnTo>
                  <a:lnTo>
                    <a:pt x="4840" y="15729"/>
                  </a:lnTo>
                  <a:lnTo>
                    <a:pt x="10957" y="15729"/>
                  </a:lnTo>
                  <a:lnTo>
                    <a:pt x="10957" y="10890"/>
                  </a:lnTo>
                  <a:lnTo>
                    <a:pt x="15797" y="10890"/>
                  </a:lnTo>
                  <a:lnTo>
                    <a:pt x="15797" y="4840"/>
                  </a:lnTo>
                  <a:lnTo>
                    <a:pt x="10957" y="4840"/>
                  </a:lnTo>
                  <a:lnTo>
                    <a:pt x="1095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9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966"/>
        <p:cNvGrpSpPr/>
        <p:nvPr/>
      </p:nvGrpSpPr>
      <p:grpSpPr>
        <a:xfrm>
          <a:off x="0" y="0"/>
          <a:ext cx="0" cy="0"/>
          <a:chOff x="0" y="0"/>
          <a:chExt cx="0" cy="0"/>
        </a:xfrm>
      </p:grpSpPr>
      <p:grpSp>
        <p:nvGrpSpPr>
          <p:cNvPr id="5967" name="Google Shape;5967;p16"/>
          <p:cNvGrpSpPr/>
          <p:nvPr/>
        </p:nvGrpSpPr>
        <p:grpSpPr>
          <a:xfrm>
            <a:off x="4905244" y="-1563895"/>
            <a:ext cx="3190267" cy="3190267"/>
            <a:chOff x="1190625" y="238125"/>
            <a:chExt cx="5205200" cy="5205200"/>
          </a:xfrm>
        </p:grpSpPr>
        <p:sp>
          <p:nvSpPr>
            <p:cNvPr id="5968" name="Google Shape;5968;p16"/>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6"/>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6"/>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6"/>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6"/>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6"/>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6"/>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6"/>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6"/>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6"/>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6"/>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6"/>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6"/>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6"/>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6"/>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6"/>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6"/>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6"/>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6"/>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6"/>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6"/>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16"/>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16"/>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16"/>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6"/>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6"/>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6"/>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6"/>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6"/>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6"/>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6"/>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6"/>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6"/>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6"/>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6"/>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6"/>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6"/>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6"/>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6"/>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6"/>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6"/>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6"/>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6"/>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6"/>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6"/>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6"/>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6"/>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6"/>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6"/>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6"/>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6"/>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6"/>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6"/>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6"/>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6"/>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6"/>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6"/>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6"/>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6"/>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16"/>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6"/>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6"/>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6"/>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6"/>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6"/>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6"/>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6"/>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6"/>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6"/>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6"/>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6"/>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6"/>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6"/>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6"/>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6"/>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6"/>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6"/>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6"/>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6"/>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6"/>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6"/>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6"/>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6"/>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6"/>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6"/>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6"/>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6"/>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6"/>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6"/>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6"/>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6"/>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6"/>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6"/>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6"/>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6"/>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6"/>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6"/>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6"/>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6"/>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6"/>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6"/>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6"/>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6"/>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6"/>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6"/>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16"/>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16"/>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6"/>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6"/>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6"/>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6"/>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6"/>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6"/>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6"/>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6"/>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6"/>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6"/>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6"/>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6"/>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6"/>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6"/>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6"/>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6"/>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6"/>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6"/>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6"/>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6"/>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6"/>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6"/>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6"/>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6"/>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6"/>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6"/>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6"/>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6"/>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6"/>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6"/>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6"/>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6"/>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6"/>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16"/>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16"/>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6"/>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6"/>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6"/>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6"/>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6"/>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6"/>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6"/>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6"/>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6"/>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6"/>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6"/>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6"/>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6"/>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6"/>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6"/>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6"/>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6"/>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6"/>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6"/>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6"/>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6"/>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6"/>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6"/>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6"/>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6"/>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6"/>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6"/>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6"/>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6"/>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6"/>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6"/>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6"/>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6"/>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16"/>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6"/>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6"/>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6"/>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6"/>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6"/>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6"/>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6"/>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6"/>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6"/>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6"/>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6"/>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6"/>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6"/>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6"/>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6"/>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6"/>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6"/>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6"/>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6"/>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6"/>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6"/>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6"/>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6"/>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6"/>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6"/>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6"/>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6"/>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6"/>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6"/>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6"/>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6"/>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6"/>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6"/>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6"/>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6"/>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6"/>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6"/>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6"/>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6"/>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6"/>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6"/>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6"/>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6"/>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6"/>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6"/>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6"/>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6"/>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6"/>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6"/>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6"/>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6"/>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6"/>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6"/>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6"/>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6"/>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6"/>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6"/>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6"/>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6"/>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6"/>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6"/>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6"/>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6"/>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6"/>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6"/>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6"/>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6"/>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6"/>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6"/>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6"/>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6"/>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6"/>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6"/>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6"/>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6"/>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6"/>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6"/>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6"/>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6"/>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6"/>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6"/>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6"/>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6"/>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6"/>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6"/>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6"/>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6"/>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6"/>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6"/>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6"/>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6"/>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6"/>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6"/>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6"/>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6"/>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6"/>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6"/>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6"/>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6"/>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6"/>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6"/>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6"/>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6"/>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6"/>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6"/>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6"/>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6"/>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6"/>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6"/>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6"/>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6"/>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6"/>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6"/>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6"/>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6"/>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6"/>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6"/>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6"/>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6"/>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6"/>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6"/>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6"/>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6"/>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6"/>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6"/>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6"/>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6"/>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6"/>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6"/>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6"/>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6"/>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6"/>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6"/>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6"/>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6"/>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6"/>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6"/>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6"/>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6"/>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6"/>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6"/>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6"/>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6"/>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6"/>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6"/>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6"/>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6"/>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6"/>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16"/>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16"/>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16"/>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6"/>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6"/>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6"/>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6"/>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6"/>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6"/>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6"/>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6"/>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6"/>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6"/>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6"/>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6"/>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6"/>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6"/>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6"/>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6"/>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6"/>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6"/>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6"/>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6"/>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16"/>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16"/>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6"/>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6"/>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6"/>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6"/>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6"/>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6"/>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6"/>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6"/>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6"/>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6"/>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6"/>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6"/>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6"/>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6"/>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6"/>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6"/>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6"/>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6"/>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6"/>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6"/>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6"/>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6"/>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6"/>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6"/>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6"/>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6"/>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6"/>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6"/>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45" name="Google Shape;6345;p16"/>
          <p:cNvPicPr preferRelativeResize="0"/>
          <p:nvPr/>
        </p:nvPicPr>
        <p:blipFill rotWithShape="1">
          <a:blip r:embed="rId2">
            <a:alphaModFix/>
          </a:blip>
          <a:srcRect l="21453" t="16659" r="19185"/>
          <a:stretch/>
        </p:blipFill>
        <p:spPr>
          <a:xfrm>
            <a:off x="-148700" y="-683450"/>
            <a:ext cx="9386552" cy="3416375"/>
          </a:xfrm>
          <a:prstGeom prst="rect">
            <a:avLst/>
          </a:prstGeom>
          <a:noFill/>
          <a:ln>
            <a:noFill/>
          </a:ln>
        </p:spPr>
      </p:pic>
      <p:grpSp>
        <p:nvGrpSpPr>
          <p:cNvPr id="6346" name="Google Shape;6346;p16"/>
          <p:cNvGrpSpPr/>
          <p:nvPr/>
        </p:nvGrpSpPr>
        <p:grpSpPr>
          <a:xfrm>
            <a:off x="-653462" y="2620709"/>
            <a:ext cx="2856614" cy="2856614"/>
            <a:chOff x="1190625" y="238125"/>
            <a:chExt cx="5205200" cy="5205200"/>
          </a:xfrm>
        </p:grpSpPr>
        <p:sp>
          <p:nvSpPr>
            <p:cNvPr id="6347" name="Google Shape;6347;p16"/>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6"/>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6"/>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6"/>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6"/>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6"/>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6"/>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6"/>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6"/>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6"/>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6"/>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6"/>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16"/>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16"/>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6"/>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6"/>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6"/>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6"/>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6"/>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6"/>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6"/>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6"/>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6"/>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6"/>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6"/>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6"/>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6"/>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6"/>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6"/>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6"/>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6"/>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6"/>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6"/>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6"/>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6"/>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6"/>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6"/>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6"/>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6"/>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6"/>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6"/>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6"/>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6"/>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6"/>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6"/>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6"/>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6"/>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6"/>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6"/>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6"/>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6"/>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6"/>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6"/>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6"/>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6"/>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6"/>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16"/>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16"/>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6"/>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6"/>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6"/>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6"/>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6"/>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6"/>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6"/>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6"/>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16"/>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6"/>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6"/>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6"/>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6"/>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6"/>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6"/>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6"/>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6"/>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6"/>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6"/>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6"/>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6"/>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6"/>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6"/>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6"/>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6"/>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6"/>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6"/>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6"/>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6"/>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6"/>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6"/>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6"/>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6"/>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6"/>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6"/>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6"/>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6"/>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6"/>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6"/>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6"/>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6"/>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6"/>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16"/>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16"/>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6"/>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6"/>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6"/>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6"/>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6"/>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6"/>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6"/>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6"/>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6"/>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6"/>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6"/>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6"/>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6"/>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6"/>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6"/>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6"/>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6"/>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6"/>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6"/>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6"/>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6"/>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6"/>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6"/>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6"/>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6"/>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6"/>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6"/>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6"/>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6"/>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6"/>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6"/>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6"/>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6"/>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6"/>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6"/>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6"/>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6"/>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6"/>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6"/>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6"/>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6"/>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16"/>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16"/>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16"/>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6"/>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6"/>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6"/>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6"/>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6"/>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6"/>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6"/>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6"/>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6"/>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6"/>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6"/>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6"/>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16"/>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16"/>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6"/>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6"/>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6"/>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6"/>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6"/>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6"/>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6"/>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6"/>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6"/>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6"/>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6"/>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6"/>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6"/>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16"/>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16"/>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16"/>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16"/>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16"/>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16"/>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16"/>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16"/>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16"/>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16"/>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16"/>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16"/>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16"/>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16"/>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16"/>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16"/>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16"/>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16"/>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16"/>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16"/>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16"/>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16"/>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16"/>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16"/>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16"/>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16"/>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16"/>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6"/>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16"/>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16"/>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16"/>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16"/>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16"/>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16"/>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16"/>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16"/>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16"/>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16"/>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16"/>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16"/>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16"/>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16"/>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16"/>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16"/>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16"/>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16"/>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16"/>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16"/>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16"/>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16"/>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16"/>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16"/>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16"/>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16"/>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16"/>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16"/>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16"/>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16"/>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16"/>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16"/>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16"/>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16"/>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16"/>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16"/>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16"/>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16"/>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16"/>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16"/>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16"/>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16"/>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16"/>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16"/>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16"/>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16"/>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16"/>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16"/>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16"/>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16"/>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16"/>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16"/>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16"/>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16"/>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16"/>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16"/>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16"/>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16"/>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16"/>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16"/>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16"/>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16"/>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16"/>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16"/>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16"/>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16"/>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16"/>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16"/>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16"/>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16"/>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16"/>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16"/>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16"/>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16"/>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16"/>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16"/>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16"/>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16"/>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16"/>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16"/>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16"/>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16"/>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16"/>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16"/>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16"/>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16"/>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16"/>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16"/>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16"/>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16"/>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16"/>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16"/>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16"/>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16"/>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16"/>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16"/>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16"/>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16"/>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16"/>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16"/>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16"/>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16"/>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16"/>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16"/>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16"/>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16"/>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16"/>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16"/>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16"/>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16"/>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16"/>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16"/>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16"/>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16"/>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16"/>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16"/>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16"/>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16"/>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16"/>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16"/>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16"/>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16"/>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16"/>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16"/>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16"/>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16"/>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16"/>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16"/>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16"/>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16"/>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16"/>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16"/>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16"/>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16"/>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16"/>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16"/>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16"/>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16"/>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16"/>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16"/>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16"/>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16"/>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16"/>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16"/>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16"/>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16"/>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16"/>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16"/>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16"/>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16"/>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16"/>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16"/>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16"/>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16"/>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16"/>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16"/>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16"/>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16"/>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16"/>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16"/>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16"/>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16"/>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16"/>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16"/>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16"/>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16"/>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16"/>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16"/>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16"/>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16"/>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16"/>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16"/>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16"/>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16"/>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16"/>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16"/>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4" name="Google Shape;6724;p16"/>
          <p:cNvSpPr txBox="1">
            <a:spLocks noGrp="1"/>
          </p:cNvSpPr>
          <p:nvPr>
            <p:ph type="subTitle" idx="1"/>
          </p:nvPr>
        </p:nvSpPr>
        <p:spPr>
          <a:xfrm>
            <a:off x="4562775" y="2183787"/>
            <a:ext cx="3421500" cy="140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725" name="Google Shape;6725;p16"/>
          <p:cNvSpPr txBox="1">
            <a:spLocks noGrp="1"/>
          </p:cNvSpPr>
          <p:nvPr>
            <p:ph type="title"/>
          </p:nvPr>
        </p:nvSpPr>
        <p:spPr>
          <a:xfrm>
            <a:off x="4562775" y="1553013"/>
            <a:ext cx="3421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6" name="Google Shape;6726;p16"/>
          <p:cNvSpPr/>
          <p:nvPr/>
        </p:nvSpPr>
        <p:spPr>
          <a:xfrm rot="5400000">
            <a:off x="1053183" y="40629"/>
            <a:ext cx="271480" cy="271480"/>
          </a:xfrm>
          <a:custGeom>
            <a:avLst/>
            <a:gdLst/>
            <a:ahLst/>
            <a:cxnLst/>
            <a:rect l="l" t="t" r="r" b="b"/>
            <a:pathLst>
              <a:path w="20637" h="20637" extrusionOk="0">
                <a:moveTo>
                  <a:pt x="6319" y="1"/>
                </a:moveTo>
                <a:lnTo>
                  <a:pt x="6319" y="6319"/>
                </a:lnTo>
                <a:lnTo>
                  <a:pt x="0" y="6319"/>
                </a:lnTo>
                <a:lnTo>
                  <a:pt x="0" y="14251"/>
                </a:lnTo>
                <a:lnTo>
                  <a:pt x="6319" y="14251"/>
                </a:lnTo>
                <a:lnTo>
                  <a:pt x="6319" y="20637"/>
                </a:lnTo>
                <a:lnTo>
                  <a:pt x="14251" y="20637"/>
                </a:lnTo>
                <a:lnTo>
                  <a:pt x="14251" y="14251"/>
                </a:lnTo>
                <a:lnTo>
                  <a:pt x="20637" y="14251"/>
                </a:lnTo>
                <a:lnTo>
                  <a:pt x="20637" y="6319"/>
                </a:lnTo>
                <a:lnTo>
                  <a:pt x="14251" y="6319"/>
                </a:lnTo>
                <a:lnTo>
                  <a:pt x="14251"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16"/>
          <p:cNvSpPr/>
          <p:nvPr/>
        </p:nvSpPr>
        <p:spPr>
          <a:xfrm rot="5400000">
            <a:off x="261461" y="229367"/>
            <a:ext cx="271493" cy="271493"/>
          </a:xfrm>
          <a:custGeom>
            <a:avLst/>
            <a:gdLst/>
            <a:ahLst/>
            <a:cxnLst/>
            <a:rect l="l" t="t" r="r" b="b"/>
            <a:pathLst>
              <a:path w="20638" h="20638" extrusionOk="0">
                <a:moveTo>
                  <a:pt x="6319" y="1"/>
                </a:moveTo>
                <a:lnTo>
                  <a:pt x="6319" y="6319"/>
                </a:lnTo>
                <a:lnTo>
                  <a:pt x="1" y="6319"/>
                </a:lnTo>
                <a:lnTo>
                  <a:pt x="1" y="14318"/>
                </a:lnTo>
                <a:lnTo>
                  <a:pt x="6319" y="14318"/>
                </a:lnTo>
                <a:lnTo>
                  <a:pt x="6319" y="20637"/>
                </a:lnTo>
                <a:lnTo>
                  <a:pt x="14318" y="20637"/>
                </a:lnTo>
                <a:lnTo>
                  <a:pt x="14318" y="14318"/>
                </a:lnTo>
                <a:lnTo>
                  <a:pt x="20637" y="14318"/>
                </a:lnTo>
                <a:lnTo>
                  <a:pt x="20637" y="6319"/>
                </a:lnTo>
                <a:lnTo>
                  <a:pt x="14318" y="6319"/>
                </a:lnTo>
                <a:lnTo>
                  <a:pt x="14318"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16"/>
          <p:cNvSpPr/>
          <p:nvPr/>
        </p:nvSpPr>
        <p:spPr>
          <a:xfrm rot="5400000">
            <a:off x="1741632" y="155067"/>
            <a:ext cx="345766" cy="345753"/>
          </a:xfrm>
          <a:custGeom>
            <a:avLst/>
            <a:gdLst/>
            <a:ahLst/>
            <a:cxnLst/>
            <a:rect l="l" t="t" r="r" b="b"/>
            <a:pathLst>
              <a:path w="26284" h="26283" extrusionOk="0">
                <a:moveTo>
                  <a:pt x="8067" y="0"/>
                </a:moveTo>
                <a:lnTo>
                  <a:pt x="8067" y="8067"/>
                </a:lnTo>
                <a:lnTo>
                  <a:pt x="1" y="8067"/>
                </a:lnTo>
                <a:lnTo>
                  <a:pt x="1" y="18217"/>
                </a:lnTo>
                <a:lnTo>
                  <a:pt x="8067" y="18217"/>
                </a:lnTo>
                <a:lnTo>
                  <a:pt x="8067" y="26283"/>
                </a:lnTo>
                <a:lnTo>
                  <a:pt x="18217" y="26283"/>
                </a:lnTo>
                <a:lnTo>
                  <a:pt x="18217" y="18217"/>
                </a:lnTo>
                <a:lnTo>
                  <a:pt x="26284" y="18217"/>
                </a:lnTo>
                <a:lnTo>
                  <a:pt x="26284" y="8067"/>
                </a:lnTo>
                <a:lnTo>
                  <a:pt x="18217" y="8067"/>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16"/>
          <p:cNvSpPr/>
          <p:nvPr/>
        </p:nvSpPr>
        <p:spPr>
          <a:xfrm rot="5400000">
            <a:off x="119773" y="1275183"/>
            <a:ext cx="493431" cy="49432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16"/>
          <p:cNvSpPr/>
          <p:nvPr/>
        </p:nvSpPr>
        <p:spPr>
          <a:xfrm rot="5400000">
            <a:off x="1496247" y="352018"/>
            <a:ext cx="84008" cy="84021"/>
          </a:xfrm>
          <a:custGeom>
            <a:avLst/>
            <a:gdLst/>
            <a:ahLst/>
            <a:cxnLst/>
            <a:rect l="l" t="t" r="r" b="b"/>
            <a:pathLst>
              <a:path w="6386" h="6387" extrusionOk="0">
                <a:moveTo>
                  <a:pt x="1949" y="0"/>
                </a:moveTo>
                <a:lnTo>
                  <a:pt x="1949" y="1950"/>
                </a:lnTo>
                <a:lnTo>
                  <a:pt x="0" y="1950"/>
                </a:lnTo>
                <a:lnTo>
                  <a:pt x="0" y="4437"/>
                </a:lnTo>
                <a:lnTo>
                  <a:pt x="1949" y="4437"/>
                </a:lnTo>
                <a:lnTo>
                  <a:pt x="1949" y="6386"/>
                </a:lnTo>
                <a:lnTo>
                  <a:pt x="4436" y="6386"/>
                </a:lnTo>
                <a:lnTo>
                  <a:pt x="4436" y="4437"/>
                </a:lnTo>
                <a:lnTo>
                  <a:pt x="6386" y="4437"/>
                </a:lnTo>
                <a:lnTo>
                  <a:pt x="6386" y="1950"/>
                </a:lnTo>
                <a:lnTo>
                  <a:pt x="4436" y="1950"/>
                </a:lnTo>
                <a:lnTo>
                  <a:pt x="4436"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16"/>
          <p:cNvSpPr/>
          <p:nvPr/>
        </p:nvSpPr>
        <p:spPr>
          <a:xfrm rot="5400000">
            <a:off x="639726" y="473337"/>
            <a:ext cx="168923" cy="169804"/>
          </a:xfrm>
          <a:custGeom>
            <a:avLst/>
            <a:gdLst/>
            <a:ahLst/>
            <a:cxnLst/>
            <a:rect l="l" t="t" r="r" b="b"/>
            <a:pathLst>
              <a:path w="12840" h="12907" extrusionOk="0">
                <a:moveTo>
                  <a:pt x="3967" y="0"/>
                </a:moveTo>
                <a:lnTo>
                  <a:pt x="3967" y="3966"/>
                </a:lnTo>
                <a:lnTo>
                  <a:pt x="1" y="3966"/>
                </a:lnTo>
                <a:lnTo>
                  <a:pt x="1" y="8941"/>
                </a:lnTo>
                <a:lnTo>
                  <a:pt x="3967" y="8941"/>
                </a:lnTo>
                <a:lnTo>
                  <a:pt x="3967" y="12907"/>
                </a:lnTo>
                <a:lnTo>
                  <a:pt x="8941" y="12907"/>
                </a:lnTo>
                <a:lnTo>
                  <a:pt x="8941" y="8941"/>
                </a:lnTo>
                <a:lnTo>
                  <a:pt x="12840" y="8941"/>
                </a:lnTo>
                <a:lnTo>
                  <a:pt x="12840" y="3966"/>
                </a:lnTo>
                <a:lnTo>
                  <a:pt x="8941" y="3966"/>
                </a:lnTo>
                <a:lnTo>
                  <a:pt x="8941"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16"/>
          <p:cNvSpPr/>
          <p:nvPr/>
        </p:nvSpPr>
        <p:spPr>
          <a:xfrm rot="5400000">
            <a:off x="167717" y="733827"/>
            <a:ext cx="168897" cy="168910"/>
          </a:xfrm>
          <a:custGeom>
            <a:avLst/>
            <a:gdLst/>
            <a:ahLst/>
            <a:cxnLst/>
            <a:rect l="l" t="t" r="r" b="b"/>
            <a:pathLst>
              <a:path w="12839" h="12840" extrusionOk="0">
                <a:moveTo>
                  <a:pt x="3899" y="1"/>
                </a:moveTo>
                <a:lnTo>
                  <a:pt x="3899" y="3967"/>
                </a:lnTo>
                <a:lnTo>
                  <a:pt x="0" y="3967"/>
                </a:lnTo>
                <a:lnTo>
                  <a:pt x="0" y="8874"/>
                </a:lnTo>
                <a:lnTo>
                  <a:pt x="3899" y="8874"/>
                </a:lnTo>
                <a:lnTo>
                  <a:pt x="3899" y="12840"/>
                </a:lnTo>
                <a:lnTo>
                  <a:pt x="8873" y="12840"/>
                </a:lnTo>
                <a:lnTo>
                  <a:pt x="8873" y="8874"/>
                </a:lnTo>
                <a:lnTo>
                  <a:pt x="12839" y="8874"/>
                </a:lnTo>
                <a:lnTo>
                  <a:pt x="12839" y="3967"/>
                </a:lnTo>
                <a:lnTo>
                  <a:pt x="8873" y="3967"/>
                </a:lnTo>
                <a:lnTo>
                  <a:pt x="8873"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16"/>
          <p:cNvSpPr/>
          <p:nvPr/>
        </p:nvSpPr>
        <p:spPr>
          <a:xfrm rot="5400000">
            <a:off x="355642" y="1980608"/>
            <a:ext cx="83126" cy="84021"/>
          </a:xfrm>
          <a:custGeom>
            <a:avLst/>
            <a:gdLst/>
            <a:ahLst/>
            <a:cxnLst/>
            <a:rect l="l" t="t" r="r" b="b"/>
            <a:pathLst>
              <a:path w="6319" h="6387" extrusionOk="0">
                <a:moveTo>
                  <a:pt x="1950" y="1"/>
                </a:moveTo>
                <a:lnTo>
                  <a:pt x="1950" y="1950"/>
                </a:lnTo>
                <a:lnTo>
                  <a:pt x="0" y="1950"/>
                </a:lnTo>
                <a:lnTo>
                  <a:pt x="0" y="4437"/>
                </a:lnTo>
                <a:lnTo>
                  <a:pt x="1950" y="4437"/>
                </a:lnTo>
                <a:lnTo>
                  <a:pt x="1950" y="6387"/>
                </a:lnTo>
                <a:lnTo>
                  <a:pt x="4370" y="6387"/>
                </a:lnTo>
                <a:lnTo>
                  <a:pt x="4370" y="4437"/>
                </a:lnTo>
                <a:lnTo>
                  <a:pt x="6319" y="4437"/>
                </a:lnTo>
                <a:lnTo>
                  <a:pt x="6319" y="1950"/>
                </a:lnTo>
                <a:lnTo>
                  <a:pt x="4370" y="1950"/>
                </a:lnTo>
                <a:lnTo>
                  <a:pt x="437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16"/>
          <p:cNvSpPr/>
          <p:nvPr/>
        </p:nvSpPr>
        <p:spPr>
          <a:xfrm rot="5400000">
            <a:off x="7917211" y="4662042"/>
            <a:ext cx="271493" cy="271493"/>
          </a:xfrm>
          <a:custGeom>
            <a:avLst/>
            <a:gdLst/>
            <a:ahLst/>
            <a:cxnLst/>
            <a:rect l="l" t="t" r="r" b="b"/>
            <a:pathLst>
              <a:path w="20638" h="20638" extrusionOk="0">
                <a:moveTo>
                  <a:pt x="6319" y="1"/>
                </a:moveTo>
                <a:lnTo>
                  <a:pt x="6319" y="6319"/>
                </a:lnTo>
                <a:lnTo>
                  <a:pt x="1" y="6319"/>
                </a:lnTo>
                <a:lnTo>
                  <a:pt x="1" y="14318"/>
                </a:lnTo>
                <a:lnTo>
                  <a:pt x="6319" y="14318"/>
                </a:lnTo>
                <a:lnTo>
                  <a:pt x="6319" y="20637"/>
                </a:lnTo>
                <a:lnTo>
                  <a:pt x="14318" y="20637"/>
                </a:lnTo>
                <a:lnTo>
                  <a:pt x="14318" y="14318"/>
                </a:lnTo>
                <a:lnTo>
                  <a:pt x="20637" y="14318"/>
                </a:lnTo>
                <a:lnTo>
                  <a:pt x="20637" y="6319"/>
                </a:lnTo>
                <a:lnTo>
                  <a:pt x="14318" y="6319"/>
                </a:lnTo>
                <a:lnTo>
                  <a:pt x="14318"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16"/>
          <p:cNvSpPr/>
          <p:nvPr/>
        </p:nvSpPr>
        <p:spPr>
          <a:xfrm rot="5400000">
            <a:off x="7391807" y="4514842"/>
            <a:ext cx="345766" cy="345753"/>
          </a:xfrm>
          <a:custGeom>
            <a:avLst/>
            <a:gdLst/>
            <a:ahLst/>
            <a:cxnLst/>
            <a:rect l="l" t="t" r="r" b="b"/>
            <a:pathLst>
              <a:path w="26284" h="26283" extrusionOk="0">
                <a:moveTo>
                  <a:pt x="8067" y="0"/>
                </a:moveTo>
                <a:lnTo>
                  <a:pt x="8067" y="8067"/>
                </a:lnTo>
                <a:lnTo>
                  <a:pt x="1" y="8067"/>
                </a:lnTo>
                <a:lnTo>
                  <a:pt x="1" y="18217"/>
                </a:lnTo>
                <a:lnTo>
                  <a:pt x="8067" y="18217"/>
                </a:lnTo>
                <a:lnTo>
                  <a:pt x="8067" y="26283"/>
                </a:lnTo>
                <a:lnTo>
                  <a:pt x="18217" y="26283"/>
                </a:lnTo>
                <a:lnTo>
                  <a:pt x="18217" y="18217"/>
                </a:lnTo>
                <a:lnTo>
                  <a:pt x="26284" y="18217"/>
                </a:lnTo>
                <a:lnTo>
                  <a:pt x="26284" y="8067"/>
                </a:lnTo>
                <a:lnTo>
                  <a:pt x="18217" y="8067"/>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16"/>
          <p:cNvSpPr/>
          <p:nvPr/>
        </p:nvSpPr>
        <p:spPr>
          <a:xfrm rot="5400000">
            <a:off x="7036875" y="4781809"/>
            <a:ext cx="100184" cy="100707"/>
          </a:xfrm>
          <a:custGeom>
            <a:avLst/>
            <a:gdLst/>
            <a:ahLst/>
            <a:cxnLst/>
            <a:rect l="l" t="t" r="r" b="b"/>
            <a:pathLst>
              <a:path w="12840" h="12907" extrusionOk="0">
                <a:moveTo>
                  <a:pt x="3967" y="0"/>
                </a:moveTo>
                <a:lnTo>
                  <a:pt x="3967" y="3966"/>
                </a:lnTo>
                <a:lnTo>
                  <a:pt x="1" y="3966"/>
                </a:lnTo>
                <a:lnTo>
                  <a:pt x="1" y="8941"/>
                </a:lnTo>
                <a:lnTo>
                  <a:pt x="3967" y="8941"/>
                </a:lnTo>
                <a:lnTo>
                  <a:pt x="3967" y="12907"/>
                </a:lnTo>
                <a:lnTo>
                  <a:pt x="8941" y="12907"/>
                </a:lnTo>
                <a:lnTo>
                  <a:pt x="8941" y="8941"/>
                </a:lnTo>
                <a:lnTo>
                  <a:pt x="12840" y="8941"/>
                </a:lnTo>
                <a:lnTo>
                  <a:pt x="12840" y="3966"/>
                </a:lnTo>
                <a:lnTo>
                  <a:pt x="8941" y="3966"/>
                </a:lnTo>
                <a:lnTo>
                  <a:pt x="8941"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16"/>
          <p:cNvSpPr>
            <a:spLocks noGrp="1"/>
          </p:cNvSpPr>
          <p:nvPr>
            <p:ph type="pic" idx="2"/>
          </p:nvPr>
        </p:nvSpPr>
        <p:spPr>
          <a:xfrm>
            <a:off x="941425" y="707100"/>
            <a:ext cx="3238200" cy="3729300"/>
          </a:xfrm>
          <a:prstGeom prst="roundRect">
            <a:avLst>
              <a:gd name="adj" fmla="val 16667"/>
            </a:avLst>
          </a:prstGeom>
          <a:noFill/>
          <a:ln>
            <a:noFill/>
          </a:ln>
          <a:effectLst>
            <a:outerShdw blurRad="142875" dist="95250" dir="3600000" algn="bl" rotWithShape="0">
              <a:schemeClr val="dk1">
                <a:alpha val="40000"/>
              </a:scheme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6738"/>
        <p:cNvGrpSpPr/>
        <p:nvPr/>
      </p:nvGrpSpPr>
      <p:grpSpPr>
        <a:xfrm>
          <a:off x="0" y="0"/>
          <a:ext cx="0" cy="0"/>
          <a:chOff x="0" y="0"/>
          <a:chExt cx="0" cy="0"/>
        </a:xfrm>
      </p:grpSpPr>
      <p:pic>
        <p:nvPicPr>
          <p:cNvPr id="6739" name="Google Shape;6739;p17"/>
          <p:cNvPicPr preferRelativeResize="0"/>
          <p:nvPr/>
        </p:nvPicPr>
        <p:blipFill rotWithShape="1">
          <a:blip r:embed="rId2">
            <a:alphaModFix/>
          </a:blip>
          <a:srcRect l="21453" r="19185" b="43480"/>
          <a:stretch/>
        </p:blipFill>
        <p:spPr>
          <a:xfrm>
            <a:off x="-612475" y="2762225"/>
            <a:ext cx="9386527" cy="2316800"/>
          </a:xfrm>
          <a:prstGeom prst="rect">
            <a:avLst/>
          </a:prstGeom>
          <a:noFill/>
          <a:ln>
            <a:noFill/>
          </a:ln>
        </p:spPr>
      </p:pic>
      <p:grpSp>
        <p:nvGrpSpPr>
          <p:cNvPr id="6740" name="Google Shape;6740;p17"/>
          <p:cNvGrpSpPr/>
          <p:nvPr/>
        </p:nvGrpSpPr>
        <p:grpSpPr>
          <a:xfrm>
            <a:off x="5390390" y="1312135"/>
            <a:ext cx="4249005" cy="4249005"/>
            <a:chOff x="1190625" y="238125"/>
            <a:chExt cx="5205200" cy="5205200"/>
          </a:xfrm>
        </p:grpSpPr>
        <p:sp>
          <p:nvSpPr>
            <p:cNvPr id="6741" name="Google Shape;6741;p17"/>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17"/>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17"/>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17"/>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17"/>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17"/>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17"/>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17"/>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17"/>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17"/>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17"/>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7"/>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7"/>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17"/>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17"/>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17"/>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7"/>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7"/>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7"/>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7"/>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7"/>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7"/>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7"/>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7"/>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7"/>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7"/>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17"/>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17"/>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17"/>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17"/>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17"/>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7"/>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7"/>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7"/>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7"/>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17"/>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17"/>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17"/>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17"/>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17"/>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17"/>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17"/>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17"/>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17"/>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17"/>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17"/>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17"/>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17"/>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17"/>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17"/>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17"/>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17"/>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17"/>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17"/>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17"/>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17"/>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17"/>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17"/>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17"/>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17"/>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17"/>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17"/>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17"/>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17"/>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17"/>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17"/>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17"/>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17"/>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17"/>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17"/>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17"/>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17"/>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17"/>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17"/>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17"/>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17"/>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17"/>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17"/>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17"/>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17"/>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17"/>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17"/>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17"/>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17"/>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17"/>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17"/>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17"/>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17"/>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17"/>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17"/>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17"/>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17"/>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17"/>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17"/>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17"/>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17"/>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17"/>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17"/>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17"/>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17"/>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17"/>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17"/>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17"/>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17"/>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17"/>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17"/>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17"/>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17"/>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17"/>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17"/>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17"/>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17"/>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17"/>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17"/>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17"/>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17"/>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17"/>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17"/>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17"/>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17"/>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17"/>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17"/>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17"/>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17"/>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17"/>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17"/>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17"/>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17"/>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17"/>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17"/>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17"/>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17"/>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17"/>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17"/>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17"/>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17"/>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17"/>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17"/>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17"/>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17"/>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17"/>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17"/>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17"/>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17"/>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17"/>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17"/>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17"/>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17"/>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17"/>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17"/>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17"/>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17"/>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17"/>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17"/>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17"/>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17"/>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17"/>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17"/>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17"/>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17"/>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17"/>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17"/>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17"/>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17"/>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17"/>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17"/>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17"/>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17"/>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17"/>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17"/>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17"/>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17"/>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17"/>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17"/>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17"/>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17"/>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17"/>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17"/>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17"/>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17"/>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17"/>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17"/>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17"/>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17"/>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17"/>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17"/>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17"/>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17"/>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17"/>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17"/>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17"/>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17"/>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17"/>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17"/>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17"/>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17"/>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17"/>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17"/>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17"/>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17"/>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17"/>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17"/>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17"/>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17"/>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17"/>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17"/>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17"/>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17"/>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17"/>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17"/>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17"/>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17"/>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17"/>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17"/>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17"/>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17"/>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17"/>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17"/>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17"/>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17"/>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17"/>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17"/>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17"/>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17"/>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17"/>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17"/>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17"/>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17"/>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17"/>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17"/>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17"/>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17"/>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17"/>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17"/>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17"/>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17"/>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17"/>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17"/>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17"/>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17"/>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17"/>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17"/>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17"/>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17"/>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17"/>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17"/>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17"/>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17"/>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17"/>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17"/>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17"/>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17"/>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17"/>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17"/>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17"/>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17"/>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17"/>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17"/>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17"/>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17"/>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17"/>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17"/>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17"/>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17"/>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17"/>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17"/>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17"/>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17"/>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17"/>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17"/>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17"/>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17"/>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17"/>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17"/>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17"/>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17"/>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17"/>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17"/>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17"/>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17"/>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17"/>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17"/>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17"/>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17"/>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17"/>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17"/>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17"/>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17"/>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17"/>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17"/>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17"/>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17"/>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17"/>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17"/>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17"/>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17"/>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17"/>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17"/>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17"/>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17"/>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17"/>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17"/>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17"/>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17"/>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17"/>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17"/>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17"/>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17"/>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17"/>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17"/>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17"/>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17"/>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17"/>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17"/>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17"/>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17"/>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17"/>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17"/>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17"/>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17"/>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17"/>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17"/>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17"/>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17"/>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17"/>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17"/>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17"/>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17"/>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17"/>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17"/>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17"/>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17"/>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17"/>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17"/>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17"/>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17"/>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17"/>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17"/>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17"/>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17"/>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17"/>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17"/>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17"/>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17"/>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17"/>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17"/>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17"/>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17"/>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17"/>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17"/>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17"/>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17"/>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17"/>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17"/>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17"/>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17"/>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17"/>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17"/>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17"/>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17"/>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17"/>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17"/>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17"/>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17"/>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17"/>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17"/>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17"/>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17"/>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17"/>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17"/>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17"/>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17"/>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17"/>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17"/>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17"/>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17"/>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17"/>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8" name="Google Shape;7118;p17"/>
          <p:cNvSpPr txBox="1">
            <a:spLocks noGrp="1"/>
          </p:cNvSpPr>
          <p:nvPr>
            <p:ph type="title"/>
          </p:nvPr>
        </p:nvSpPr>
        <p:spPr>
          <a:xfrm>
            <a:off x="720000" y="153502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19" name="Google Shape;7119;p17"/>
          <p:cNvSpPr txBox="1">
            <a:spLocks noGrp="1"/>
          </p:cNvSpPr>
          <p:nvPr>
            <p:ph type="subTitle" idx="1"/>
          </p:nvPr>
        </p:nvSpPr>
        <p:spPr>
          <a:xfrm>
            <a:off x="720000" y="2163375"/>
            <a:ext cx="3580500" cy="14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20" name="Google Shape;7120;p17"/>
          <p:cNvSpPr/>
          <p:nvPr/>
        </p:nvSpPr>
        <p:spPr>
          <a:xfrm flipH="1">
            <a:off x="157806" y="1629844"/>
            <a:ext cx="346647" cy="346647"/>
          </a:xfrm>
          <a:custGeom>
            <a:avLst/>
            <a:gdLst/>
            <a:ahLst/>
            <a:cxnLst/>
            <a:rect l="l" t="t" r="r" b="b"/>
            <a:pathLst>
              <a:path w="26351" h="26351" extrusionOk="0">
                <a:moveTo>
                  <a:pt x="8067" y="0"/>
                </a:moveTo>
                <a:lnTo>
                  <a:pt x="8067" y="8066"/>
                </a:lnTo>
                <a:lnTo>
                  <a:pt x="1" y="8066"/>
                </a:lnTo>
                <a:lnTo>
                  <a:pt x="1" y="18284"/>
                </a:lnTo>
                <a:lnTo>
                  <a:pt x="8067" y="18284"/>
                </a:lnTo>
                <a:lnTo>
                  <a:pt x="8067" y="26350"/>
                </a:lnTo>
                <a:lnTo>
                  <a:pt x="18217" y="26350"/>
                </a:lnTo>
                <a:lnTo>
                  <a:pt x="18217" y="18284"/>
                </a:lnTo>
                <a:lnTo>
                  <a:pt x="26351" y="18284"/>
                </a:lnTo>
                <a:lnTo>
                  <a:pt x="26351" y="8066"/>
                </a:lnTo>
                <a:lnTo>
                  <a:pt x="18217" y="8066"/>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17"/>
          <p:cNvSpPr/>
          <p:nvPr/>
        </p:nvSpPr>
        <p:spPr>
          <a:xfrm flipH="1">
            <a:off x="-308294" y="1050474"/>
            <a:ext cx="518240" cy="517346"/>
          </a:xfrm>
          <a:custGeom>
            <a:avLst/>
            <a:gdLst/>
            <a:ahLst/>
            <a:cxnLst/>
            <a:rect l="l" t="t" r="r" b="b"/>
            <a:pathLst>
              <a:path w="39392" h="39324" extrusionOk="0">
                <a:moveTo>
                  <a:pt x="12100" y="0"/>
                </a:moveTo>
                <a:lnTo>
                  <a:pt x="12100" y="12100"/>
                </a:lnTo>
                <a:lnTo>
                  <a:pt x="1" y="12100"/>
                </a:lnTo>
                <a:lnTo>
                  <a:pt x="1" y="27291"/>
                </a:lnTo>
                <a:lnTo>
                  <a:pt x="12100" y="27291"/>
                </a:lnTo>
                <a:lnTo>
                  <a:pt x="12100" y="39323"/>
                </a:lnTo>
                <a:lnTo>
                  <a:pt x="27292" y="39323"/>
                </a:lnTo>
                <a:lnTo>
                  <a:pt x="27292" y="27291"/>
                </a:lnTo>
                <a:lnTo>
                  <a:pt x="39392" y="27291"/>
                </a:lnTo>
                <a:lnTo>
                  <a:pt x="39392" y="12100"/>
                </a:lnTo>
                <a:lnTo>
                  <a:pt x="27292" y="12100"/>
                </a:lnTo>
                <a:lnTo>
                  <a:pt x="27292"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17"/>
          <p:cNvSpPr/>
          <p:nvPr/>
        </p:nvSpPr>
        <p:spPr>
          <a:xfrm flipH="1">
            <a:off x="-49187" y="157288"/>
            <a:ext cx="206957" cy="206944"/>
          </a:xfrm>
          <a:custGeom>
            <a:avLst/>
            <a:gdLst/>
            <a:ahLst/>
            <a:cxnLst/>
            <a:rect l="l" t="t" r="r" b="b"/>
            <a:pathLst>
              <a:path w="15731" h="15730" extrusionOk="0">
                <a:moveTo>
                  <a:pt x="4841" y="1"/>
                </a:moveTo>
                <a:lnTo>
                  <a:pt x="4841" y="4840"/>
                </a:lnTo>
                <a:lnTo>
                  <a:pt x="1" y="4840"/>
                </a:lnTo>
                <a:lnTo>
                  <a:pt x="1" y="10890"/>
                </a:lnTo>
                <a:lnTo>
                  <a:pt x="4841" y="10890"/>
                </a:lnTo>
                <a:lnTo>
                  <a:pt x="4841" y="15730"/>
                </a:lnTo>
                <a:lnTo>
                  <a:pt x="10890" y="15730"/>
                </a:lnTo>
                <a:lnTo>
                  <a:pt x="10890" y="10890"/>
                </a:lnTo>
                <a:lnTo>
                  <a:pt x="15730" y="10890"/>
                </a:lnTo>
                <a:lnTo>
                  <a:pt x="15730" y="4840"/>
                </a:lnTo>
                <a:lnTo>
                  <a:pt x="10890" y="4840"/>
                </a:lnTo>
                <a:lnTo>
                  <a:pt x="1089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17"/>
          <p:cNvSpPr/>
          <p:nvPr/>
        </p:nvSpPr>
        <p:spPr>
          <a:xfrm flipH="1">
            <a:off x="592851" y="465928"/>
            <a:ext cx="84014" cy="84027"/>
          </a:xfrm>
          <a:custGeom>
            <a:avLst/>
            <a:gdLst/>
            <a:ahLst/>
            <a:cxnLst/>
            <a:rect l="l" t="t" r="r" b="b"/>
            <a:pathLst>
              <a:path w="6386" h="6387" extrusionOk="0">
                <a:moveTo>
                  <a:pt x="1949" y="0"/>
                </a:moveTo>
                <a:lnTo>
                  <a:pt x="1949" y="1950"/>
                </a:lnTo>
                <a:lnTo>
                  <a:pt x="0" y="1950"/>
                </a:lnTo>
                <a:lnTo>
                  <a:pt x="0" y="4437"/>
                </a:lnTo>
                <a:lnTo>
                  <a:pt x="1949" y="4437"/>
                </a:lnTo>
                <a:lnTo>
                  <a:pt x="1949" y="6386"/>
                </a:lnTo>
                <a:lnTo>
                  <a:pt x="4436" y="6386"/>
                </a:lnTo>
                <a:lnTo>
                  <a:pt x="4436" y="4437"/>
                </a:lnTo>
                <a:lnTo>
                  <a:pt x="6386" y="4437"/>
                </a:lnTo>
                <a:lnTo>
                  <a:pt x="6386" y="1950"/>
                </a:lnTo>
                <a:lnTo>
                  <a:pt x="4436" y="1950"/>
                </a:lnTo>
                <a:lnTo>
                  <a:pt x="4436"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17"/>
          <p:cNvSpPr/>
          <p:nvPr/>
        </p:nvSpPr>
        <p:spPr>
          <a:xfrm flipH="1">
            <a:off x="116183" y="13138"/>
            <a:ext cx="84027" cy="83146"/>
          </a:xfrm>
          <a:custGeom>
            <a:avLst/>
            <a:gdLst/>
            <a:ahLst/>
            <a:cxnLst/>
            <a:rect l="l" t="t" r="r" b="b"/>
            <a:pathLst>
              <a:path w="6387" h="6320" extrusionOk="0">
                <a:moveTo>
                  <a:pt x="1950" y="1"/>
                </a:moveTo>
                <a:lnTo>
                  <a:pt x="1950" y="1950"/>
                </a:lnTo>
                <a:lnTo>
                  <a:pt x="0" y="1950"/>
                </a:lnTo>
                <a:lnTo>
                  <a:pt x="0" y="4370"/>
                </a:lnTo>
                <a:lnTo>
                  <a:pt x="1950" y="4370"/>
                </a:lnTo>
                <a:lnTo>
                  <a:pt x="1950" y="6320"/>
                </a:lnTo>
                <a:lnTo>
                  <a:pt x="4437" y="6320"/>
                </a:lnTo>
                <a:lnTo>
                  <a:pt x="4437" y="4370"/>
                </a:lnTo>
                <a:lnTo>
                  <a:pt x="6386" y="4370"/>
                </a:lnTo>
                <a:lnTo>
                  <a:pt x="6386" y="1950"/>
                </a:lnTo>
                <a:lnTo>
                  <a:pt x="4437" y="1950"/>
                </a:lnTo>
                <a:lnTo>
                  <a:pt x="4437"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17"/>
          <p:cNvSpPr/>
          <p:nvPr/>
        </p:nvSpPr>
        <p:spPr>
          <a:xfrm flipH="1">
            <a:off x="-14692" y="431433"/>
            <a:ext cx="500546" cy="500546"/>
          </a:xfrm>
          <a:custGeom>
            <a:avLst/>
            <a:gdLst/>
            <a:ahLst/>
            <a:cxnLst/>
            <a:rect l="l" t="t" r="r" b="b"/>
            <a:pathLst>
              <a:path w="38047" h="38047" extrusionOk="0">
                <a:moveTo>
                  <a:pt x="11697" y="1"/>
                </a:moveTo>
                <a:lnTo>
                  <a:pt x="11697" y="11697"/>
                </a:lnTo>
                <a:lnTo>
                  <a:pt x="0" y="11697"/>
                </a:lnTo>
                <a:lnTo>
                  <a:pt x="0" y="26418"/>
                </a:lnTo>
                <a:lnTo>
                  <a:pt x="11697" y="26418"/>
                </a:lnTo>
                <a:lnTo>
                  <a:pt x="11697" y="38047"/>
                </a:lnTo>
                <a:lnTo>
                  <a:pt x="26418" y="38047"/>
                </a:lnTo>
                <a:lnTo>
                  <a:pt x="26418" y="26418"/>
                </a:lnTo>
                <a:lnTo>
                  <a:pt x="38047" y="26418"/>
                </a:lnTo>
                <a:lnTo>
                  <a:pt x="38047" y="11697"/>
                </a:lnTo>
                <a:lnTo>
                  <a:pt x="26418" y="11697"/>
                </a:lnTo>
                <a:lnTo>
                  <a:pt x="26418"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17"/>
          <p:cNvSpPr/>
          <p:nvPr/>
        </p:nvSpPr>
        <p:spPr>
          <a:xfrm flipH="1">
            <a:off x="319588" y="1030135"/>
            <a:ext cx="207825" cy="206944"/>
          </a:xfrm>
          <a:custGeom>
            <a:avLst/>
            <a:gdLst/>
            <a:ahLst/>
            <a:cxnLst/>
            <a:rect l="l" t="t" r="r" b="b"/>
            <a:pathLst>
              <a:path w="15797" h="15730" extrusionOk="0">
                <a:moveTo>
                  <a:pt x="4840" y="0"/>
                </a:moveTo>
                <a:lnTo>
                  <a:pt x="4840" y="4840"/>
                </a:lnTo>
                <a:lnTo>
                  <a:pt x="0" y="4840"/>
                </a:lnTo>
                <a:lnTo>
                  <a:pt x="0" y="10890"/>
                </a:lnTo>
                <a:lnTo>
                  <a:pt x="4840" y="10890"/>
                </a:lnTo>
                <a:lnTo>
                  <a:pt x="4840" y="15729"/>
                </a:lnTo>
                <a:lnTo>
                  <a:pt x="10957" y="15729"/>
                </a:lnTo>
                <a:lnTo>
                  <a:pt x="10957" y="10890"/>
                </a:lnTo>
                <a:lnTo>
                  <a:pt x="15797" y="10890"/>
                </a:lnTo>
                <a:lnTo>
                  <a:pt x="15797" y="4840"/>
                </a:lnTo>
                <a:lnTo>
                  <a:pt x="10957" y="4840"/>
                </a:lnTo>
                <a:lnTo>
                  <a:pt x="1095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17"/>
          <p:cNvSpPr/>
          <p:nvPr/>
        </p:nvSpPr>
        <p:spPr>
          <a:xfrm flipH="1">
            <a:off x="8621045" y="2706083"/>
            <a:ext cx="500508" cy="500508"/>
          </a:xfrm>
          <a:custGeom>
            <a:avLst/>
            <a:gdLst/>
            <a:ahLst/>
            <a:cxnLst/>
            <a:rect l="l" t="t" r="r" b="b"/>
            <a:pathLst>
              <a:path w="38047" h="38047" extrusionOk="0">
                <a:moveTo>
                  <a:pt x="11697" y="1"/>
                </a:moveTo>
                <a:lnTo>
                  <a:pt x="11697" y="11697"/>
                </a:lnTo>
                <a:lnTo>
                  <a:pt x="0" y="11697"/>
                </a:lnTo>
                <a:lnTo>
                  <a:pt x="0" y="26418"/>
                </a:lnTo>
                <a:lnTo>
                  <a:pt x="11697" y="26418"/>
                </a:lnTo>
                <a:lnTo>
                  <a:pt x="11697" y="38047"/>
                </a:lnTo>
                <a:lnTo>
                  <a:pt x="26418" y="38047"/>
                </a:lnTo>
                <a:lnTo>
                  <a:pt x="26418" y="26418"/>
                </a:lnTo>
                <a:lnTo>
                  <a:pt x="38047" y="26418"/>
                </a:lnTo>
                <a:lnTo>
                  <a:pt x="38047" y="11697"/>
                </a:lnTo>
                <a:lnTo>
                  <a:pt x="26418" y="11697"/>
                </a:lnTo>
                <a:lnTo>
                  <a:pt x="26418"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17"/>
          <p:cNvSpPr/>
          <p:nvPr/>
        </p:nvSpPr>
        <p:spPr>
          <a:xfrm flipH="1">
            <a:off x="8539791" y="1846013"/>
            <a:ext cx="206906" cy="206549"/>
          </a:xfrm>
          <a:custGeom>
            <a:avLst/>
            <a:gdLst/>
            <a:ahLst/>
            <a:cxnLst/>
            <a:rect l="l" t="t" r="r" b="b"/>
            <a:pathLst>
              <a:path w="39392" h="39324" extrusionOk="0">
                <a:moveTo>
                  <a:pt x="12100" y="0"/>
                </a:moveTo>
                <a:lnTo>
                  <a:pt x="12100" y="12100"/>
                </a:lnTo>
                <a:lnTo>
                  <a:pt x="1" y="12100"/>
                </a:lnTo>
                <a:lnTo>
                  <a:pt x="1" y="27291"/>
                </a:lnTo>
                <a:lnTo>
                  <a:pt x="12100" y="27291"/>
                </a:lnTo>
                <a:lnTo>
                  <a:pt x="12100" y="39323"/>
                </a:lnTo>
                <a:lnTo>
                  <a:pt x="27292" y="39323"/>
                </a:lnTo>
                <a:lnTo>
                  <a:pt x="27292" y="27291"/>
                </a:lnTo>
                <a:lnTo>
                  <a:pt x="39392" y="27291"/>
                </a:lnTo>
                <a:lnTo>
                  <a:pt x="39392" y="12100"/>
                </a:lnTo>
                <a:lnTo>
                  <a:pt x="27292" y="12100"/>
                </a:lnTo>
                <a:lnTo>
                  <a:pt x="27292"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17"/>
          <p:cNvSpPr/>
          <p:nvPr/>
        </p:nvSpPr>
        <p:spPr>
          <a:xfrm flipH="1">
            <a:off x="8890745" y="2358735"/>
            <a:ext cx="84003" cy="83858"/>
          </a:xfrm>
          <a:custGeom>
            <a:avLst/>
            <a:gdLst/>
            <a:ahLst/>
            <a:cxnLst/>
            <a:rect l="l" t="t" r="r" b="b"/>
            <a:pathLst>
              <a:path w="39392" h="39324" extrusionOk="0">
                <a:moveTo>
                  <a:pt x="12100" y="0"/>
                </a:moveTo>
                <a:lnTo>
                  <a:pt x="12100" y="12100"/>
                </a:lnTo>
                <a:lnTo>
                  <a:pt x="1" y="12100"/>
                </a:lnTo>
                <a:lnTo>
                  <a:pt x="1" y="27291"/>
                </a:lnTo>
                <a:lnTo>
                  <a:pt x="12100" y="27291"/>
                </a:lnTo>
                <a:lnTo>
                  <a:pt x="12100" y="39323"/>
                </a:lnTo>
                <a:lnTo>
                  <a:pt x="27292" y="39323"/>
                </a:lnTo>
                <a:lnTo>
                  <a:pt x="27292" y="27291"/>
                </a:lnTo>
                <a:lnTo>
                  <a:pt x="39392" y="27291"/>
                </a:lnTo>
                <a:lnTo>
                  <a:pt x="39392" y="12100"/>
                </a:lnTo>
                <a:lnTo>
                  <a:pt x="27292" y="12100"/>
                </a:lnTo>
                <a:lnTo>
                  <a:pt x="27292"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17"/>
          <p:cNvSpPr>
            <a:spLocks noGrp="1"/>
          </p:cNvSpPr>
          <p:nvPr>
            <p:ph type="pic" idx="2"/>
          </p:nvPr>
        </p:nvSpPr>
        <p:spPr>
          <a:xfrm>
            <a:off x="4841675" y="707100"/>
            <a:ext cx="3238200" cy="3729300"/>
          </a:xfrm>
          <a:prstGeom prst="roundRect">
            <a:avLst>
              <a:gd name="adj" fmla="val 16667"/>
            </a:avLst>
          </a:prstGeom>
          <a:noFill/>
          <a:ln>
            <a:noFill/>
          </a:ln>
          <a:effectLst>
            <a:outerShdw blurRad="142875" dist="95250" dir="3600000" algn="bl" rotWithShape="0">
              <a:schemeClr val="dk1">
                <a:alpha val="40000"/>
              </a:scheme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898"/>
        <p:cNvGrpSpPr/>
        <p:nvPr/>
      </p:nvGrpSpPr>
      <p:grpSpPr>
        <a:xfrm>
          <a:off x="0" y="0"/>
          <a:ext cx="0" cy="0"/>
          <a:chOff x="0" y="0"/>
          <a:chExt cx="0" cy="0"/>
        </a:xfrm>
      </p:grpSpPr>
      <p:pic>
        <p:nvPicPr>
          <p:cNvPr id="7899" name="Google Shape;7899;p19"/>
          <p:cNvPicPr preferRelativeResize="0"/>
          <p:nvPr/>
        </p:nvPicPr>
        <p:blipFill rotWithShape="1">
          <a:blip r:embed="rId2">
            <a:alphaModFix/>
          </a:blip>
          <a:srcRect l="21453" r="19185"/>
          <a:stretch/>
        </p:blipFill>
        <p:spPr>
          <a:xfrm rot="1628239">
            <a:off x="-3223550" y="3180675"/>
            <a:ext cx="9386526" cy="4099199"/>
          </a:xfrm>
          <a:prstGeom prst="rect">
            <a:avLst/>
          </a:prstGeom>
          <a:noFill/>
          <a:ln>
            <a:noFill/>
          </a:ln>
        </p:spPr>
      </p:pic>
      <p:grpSp>
        <p:nvGrpSpPr>
          <p:cNvPr id="7900" name="Google Shape;7900;p19"/>
          <p:cNvGrpSpPr/>
          <p:nvPr/>
        </p:nvGrpSpPr>
        <p:grpSpPr>
          <a:xfrm>
            <a:off x="-66775" y="-735698"/>
            <a:ext cx="3288125" cy="3288125"/>
            <a:chOff x="1190625" y="238125"/>
            <a:chExt cx="5205200" cy="5205200"/>
          </a:xfrm>
        </p:grpSpPr>
        <p:sp>
          <p:nvSpPr>
            <p:cNvPr id="7901" name="Google Shape;7901;p19"/>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19"/>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19"/>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19"/>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19"/>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19"/>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19"/>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19"/>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19"/>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19"/>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19"/>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19"/>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19"/>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19"/>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19"/>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19"/>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19"/>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19"/>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19"/>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19"/>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19"/>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19"/>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19"/>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19"/>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19"/>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19"/>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19"/>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19"/>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19"/>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19"/>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19"/>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19"/>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19"/>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19"/>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19"/>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19"/>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19"/>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19"/>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19"/>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19"/>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19"/>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19"/>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19"/>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19"/>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19"/>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19"/>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19"/>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19"/>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19"/>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19"/>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19"/>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19"/>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19"/>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19"/>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19"/>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19"/>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19"/>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19"/>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19"/>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19"/>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19"/>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19"/>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19"/>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19"/>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19"/>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19"/>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19"/>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19"/>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19"/>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19"/>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19"/>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19"/>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19"/>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19"/>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19"/>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19"/>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19"/>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19"/>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19"/>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19"/>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19"/>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19"/>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19"/>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19"/>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19"/>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19"/>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19"/>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19"/>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19"/>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19"/>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19"/>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19"/>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19"/>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19"/>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19"/>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19"/>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19"/>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19"/>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19"/>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19"/>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19"/>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19"/>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19"/>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19"/>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19"/>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19"/>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19"/>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19"/>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19"/>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19"/>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19"/>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19"/>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19"/>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19"/>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19"/>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19"/>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19"/>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19"/>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19"/>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19"/>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19"/>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19"/>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19"/>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19"/>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19"/>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19"/>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19"/>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19"/>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19"/>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19"/>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19"/>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19"/>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19"/>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19"/>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19"/>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19"/>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19"/>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19"/>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19"/>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19"/>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19"/>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19"/>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19"/>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19"/>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19"/>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19"/>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19"/>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19"/>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19"/>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19"/>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19"/>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19"/>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19"/>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19"/>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19"/>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19"/>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19"/>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19"/>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19"/>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19"/>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19"/>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19"/>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19"/>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19"/>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19"/>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19"/>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19"/>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19"/>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19"/>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19"/>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19"/>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19"/>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19"/>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19"/>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19"/>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19"/>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19"/>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19"/>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19"/>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19"/>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19"/>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19"/>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19"/>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19"/>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19"/>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19"/>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19"/>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19"/>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19"/>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19"/>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19"/>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19"/>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19"/>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19"/>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19"/>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19"/>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19"/>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19"/>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19"/>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19"/>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19"/>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19"/>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19"/>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19"/>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19"/>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19"/>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19"/>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19"/>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19"/>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19"/>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19"/>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19"/>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19"/>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19"/>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19"/>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19"/>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19"/>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19"/>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19"/>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19"/>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19"/>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19"/>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19"/>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19"/>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19"/>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19"/>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19"/>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19"/>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19"/>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19"/>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19"/>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19"/>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19"/>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19"/>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19"/>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19"/>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19"/>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19"/>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19"/>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19"/>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19"/>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19"/>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19"/>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19"/>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19"/>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19"/>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19"/>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19"/>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19"/>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19"/>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19"/>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19"/>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19"/>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19"/>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19"/>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19"/>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19"/>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19"/>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19"/>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19"/>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19"/>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19"/>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19"/>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19"/>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19"/>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19"/>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19"/>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19"/>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19"/>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19"/>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19"/>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19"/>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19"/>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19"/>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19"/>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19"/>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19"/>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19"/>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19"/>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19"/>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19"/>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19"/>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19"/>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19"/>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19"/>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19"/>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19"/>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19"/>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19"/>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19"/>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19"/>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19"/>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19"/>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19"/>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19"/>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19"/>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19"/>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19"/>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19"/>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19"/>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19"/>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19"/>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19"/>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19"/>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19"/>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19"/>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19"/>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19"/>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19"/>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19"/>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19"/>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19"/>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19"/>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19"/>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19"/>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19"/>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19"/>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19"/>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19"/>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19"/>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19"/>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19"/>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19"/>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19"/>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19"/>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19"/>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19"/>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19"/>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19"/>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19"/>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19"/>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19"/>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19"/>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19"/>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19"/>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19"/>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19"/>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19"/>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19"/>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19"/>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19"/>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19"/>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19"/>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19"/>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19"/>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19"/>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19"/>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19"/>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19"/>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19"/>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19"/>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19"/>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19"/>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19"/>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19"/>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19"/>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19"/>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19"/>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19"/>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19"/>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19"/>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19"/>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19"/>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19"/>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19"/>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19"/>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19"/>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19"/>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19"/>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19"/>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19"/>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19"/>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19"/>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19"/>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19"/>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19"/>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19"/>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8" name="Google Shape;8278;p19"/>
          <p:cNvGrpSpPr/>
          <p:nvPr/>
        </p:nvGrpSpPr>
        <p:grpSpPr>
          <a:xfrm>
            <a:off x="6844290" y="1797860"/>
            <a:ext cx="4249005" cy="4249005"/>
            <a:chOff x="1190625" y="238125"/>
            <a:chExt cx="5205200" cy="5205200"/>
          </a:xfrm>
        </p:grpSpPr>
        <p:sp>
          <p:nvSpPr>
            <p:cNvPr id="8279" name="Google Shape;8279;p19"/>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19"/>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19"/>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19"/>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19"/>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19"/>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19"/>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19"/>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19"/>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19"/>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19"/>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19"/>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19"/>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19"/>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19"/>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19"/>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19"/>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19"/>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19"/>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19"/>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19"/>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19"/>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19"/>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19"/>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19"/>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19"/>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19"/>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19"/>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19"/>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19"/>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19"/>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19"/>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19"/>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19"/>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19"/>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19"/>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19"/>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19"/>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19"/>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19"/>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19"/>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19"/>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19"/>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19"/>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19"/>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19"/>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19"/>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19"/>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19"/>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19"/>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19"/>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19"/>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19"/>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19"/>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19"/>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19"/>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19"/>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19"/>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7" name="Google Shape;8337;p19"/>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19"/>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19"/>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19"/>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19"/>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19"/>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19"/>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19"/>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19"/>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19"/>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19"/>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19"/>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19"/>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19"/>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19"/>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19"/>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19"/>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19"/>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19"/>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19"/>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19"/>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19"/>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19"/>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19"/>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19"/>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19"/>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19"/>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19"/>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19"/>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19"/>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19"/>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19"/>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19"/>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19"/>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19"/>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19"/>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19"/>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19"/>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19"/>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19"/>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19"/>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19"/>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19"/>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19"/>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19"/>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19"/>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19"/>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19"/>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19"/>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19"/>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19"/>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19"/>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19"/>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19"/>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19"/>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19"/>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19"/>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19"/>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19"/>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19"/>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19"/>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19"/>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19"/>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19"/>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19"/>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19"/>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19"/>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19"/>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19"/>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19"/>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19"/>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19"/>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19"/>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19"/>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19"/>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19"/>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19"/>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19"/>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19"/>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19"/>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19"/>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19"/>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19"/>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19"/>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19"/>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19"/>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19"/>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19"/>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19"/>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19"/>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19"/>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19"/>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19"/>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19"/>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19"/>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19"/>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19"/>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19"/>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19"/>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19"/>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19"/>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19"/>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19"/>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19"/>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19"/>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19"/>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19"/>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19"/>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19"/>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19"/>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19"/>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19"/>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19"/>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19"/>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19"/>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19"/>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19"/>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19"/>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19"/>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19"/>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19"/>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19"/>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19"/>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19"/>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19"/>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19"/>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19"/>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19"/>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19"/>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19"/>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19"/>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19"/>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19"/>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19"/>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19"/>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19"/>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19"/>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19"/>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19"/>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19"/>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19"/>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19"/>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19"/>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19"/>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19"/>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19"/>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19"/>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19"/>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19"/>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19"/>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19"/>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19"/>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19"/>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19"/>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19"/>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19"/>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19"/>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19"/>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19"/>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19"/>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19"/>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19"/>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19"/>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19"/>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19"/>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19"/>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19"/>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19"/>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19"/>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19"/>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19"/>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19"/>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19"/>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19"/>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19"/>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19"/>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19"/>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19"/>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19"/>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19"/>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19"/>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19"/>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19"/>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19"/>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19"/>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19"/>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19"/>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19"/>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19"/>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19"/>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19"/>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19"/>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19"/>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19"/>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19"/>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19"/>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19"/>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19"/>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19"/>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19"/>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19"/>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19"/>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19"/>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19"/>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19"/>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19"/>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19"/>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19"/>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19"/>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19"/>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19"/>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19"/>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19"/>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19"/>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19"/>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19"/>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19"/>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19"/>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19"/>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19"/>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19"/>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19"/>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19"/>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19"/>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19"/>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19"/>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19"/>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19"/>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19"/>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19"/>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19"/>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19"/>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19"/>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19"/>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19"/>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19"/>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19"/>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19"/>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19"/>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19"/>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19"/>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19"/>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19"/>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19"/>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19"/>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19"/>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19"/>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19"/>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19"/>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19"/>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19"/>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19"/>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19"/>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19"/>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19"/>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19"/>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19"/>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19"/>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19"/>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19"/>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19"/>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19"/>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19"/>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19"/>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19"/>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19"/>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19"/>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19"/>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19"/>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19"/>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19"/>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19"/>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19"/>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19"/>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19"/>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19"/>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19"/>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19"/>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19"/>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19"/>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19"/>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19"/>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19"/>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19"/>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19"/>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19"/>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19"/>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19"/>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19"/>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19"/>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19"/>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19"/>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19"/>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19"/>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19"/>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19"/>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19"/>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19"/>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19"/>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19"/>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19"/>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19"/>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19"/>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19"/>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19"/>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19"/>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19"/>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19"/>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19"/>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19"/>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19"/>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19"/>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19"/>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19"/>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19"/>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19"/>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19"/>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19"/>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19"/>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6" name="Google Shape;8656;p19"/>
          <p:cNvSpPr txBox="1">
            <a:spLocks noGrp="1"/>
          </p:cNvSpPr>
          <p:nvPr>
            <p:ph type="subTitle" idx="1"/>
          </p:nvPr>
        </p:nvSpPr>
        <p:spPr>
          <a:xfrm>
            <a:off x="1181425" y="3053500"/>
            <a:ext cx="29076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57" name="Google Shape;8657;p19"/>
          <p:cNvSpPr txBox="1">
            <a:spLocks noGrp="1"/>
          </p:cNvSpPr>
          <p:nvPr>
            <p:ph type="subTitle" idx="2"/>
          </p:nvPr>
        </p:nvSpPr>
        <p:spPr>
          <a:xfrm>
            <a:off x="4836300" y="3053500"/>
            <a:ext cx="29076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58" name="Google Shape;8658;p19"/>
          <p:cNvSpPr txBox="1">
            <a:spLocks noGrp="1"/>
          </p:cNvSpPr>
          <p:nvPr>
            <p:ph type="subTitle" idx="3"/>
          </p:nvPr>
        </p:nvSpPr>
        <p:spPr>
          <a:xfrm>
            <a:off x="1181425" y="33574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59" name="Google Shape;8659;p19"/>
          <p:cNvSpPr txBox="1">
            <a:spLocks noGrp="1"/>
          </p:cNvSpPr>
          <p:nvPr>
            <p:ph type="subTitle" idx="4"/>
          </p:nvPr>
        </p:nvSpPr>
        <p:spPr>
          <a:xfrm>
            <a:off x="4836300" y="33574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60" name="Google Shape;86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661" name="Google Shape;8661;p19"/>
          <p:cNvGrpSpPr/>
          <p:nvPr/>
        </p:nvGrpSpPr>
        <p:grpSpPr>
          <a:xfrm flipH="1">
            <a:off x="6426137" y="-104948"/>
            <a:ext cx="2283803" cy="1317677"/>
            <a:chOff x="3301910" y="1552030"/>
            <a:chExt cx="1544989" cy="891406"/>
          </a:xfrm>
        </p:grpSpPr>
        <p:sp>
          <p:nvSpPr>
            <p:cNvPr id="8662" name="Google Shape;8662;p19"/>
            <p:cNvSpPr/>
            <p:nvPr/>
          </p:nvSpPr>
          <p:spPr>
            <a:xfrm>
              <a:off x="3822382" y="1776977"/>
              <a:ext cx="234524" cy="234524"/>
            </a:xfrm>
            <a:custGeom>
              <a:avLst/>
              <a:gdLst/>
              <a:ahLst/>
              <a:cxnLst/>
              <a:rect l="l" t="t" r="r" b="b"/>
              <a:pathLst>
                <a:path w="26351" h="26351" extrusionOk="0">
                  <a:moveTo>
                    <a:pt x="8067" y="0"/>
                  </a:moveTo>
                  <a:lnTo>
                    <a:pt x="8067" y="8066"/>
                  </a:lnTo>
                  <a:lnTo>
                    <a:pt x="1" y="8066"/>
                  </a:lnTo>
                  <a:lnTo>
                    <a:pt x="1" y="18284"/>
                  </a:lnTo>
                  <a:lnTo>
                    <a:pt x="8067" y="18284"/>
                  </a:lnTo>
                  <a:lnTo>
                    <a:pt x="8067" y="26350"/>
                  </a:lnTo>
                  <a:lnTo>
                    <a:pt x="18217" y="26350"/>
                  </a:lnTo>
                  <a:lnTo>
                    <a:pt x="18217" y="18284"/>
                  </a:lnTo>
                  <a:lnTo>
                    <a:pt x="26351" y="18284"/>
                  </a:lnTo>
                  <a:lnTo>
                    <a:pt x="26351" y="8066"/>
                  </a:lnTo>
                  <a:lnTo>
                    <a:pt x="18217" y="8066"/>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19"/>
            <p:cNvSpPr/>
            <p:nvPr/>
          </p:nvSpPr>
          <p:spPr>
            <a:xfrm>
              <a:off x="4265095" y="1552030"/>
              <a:ext cx="183669" cy="183669"/>
            </a:xfrm>
            <a:custGeom>
              <a:avLst/>
              <a:gdLst/>
              <a:ahLst/>
              <a:cxnLst/>
              <a:rect l="l" t="t" r="r" b="b"/>
              <a:pathLst>
                <a:path w="20637" h="20637" extrusionOk="0">
                  <a:moveTo>
                    <a:pt x="6319" y="1"/>
                  </a:moveTo>
                  <a:lnTo>
                    <a:pt x="6319" y="6319"/>
                  </a:lnTo>
                  <a:lnTo>
                    <a:pt x="0" y="6319"/>
                  </a:lnTo>
                  <a:lnTo>
                    <a:pt x="0" y="14251"/>
                  </a:lnTo>
                  <a:lnTo>
                    <a:pt x="6319" y="14251"/>
                  </a:lnTo>
                  <a:lnTo>
                    <a:pt x="6319" y="20637"/>
                  </a:lnTo>
                  <a:lnTo>
                    <a:pt x="14251" y="20637"/>
                  </a:lnTo>
                  <a:lnTo>
                    <a:pt x="14251" y="14251"/>
                  </a:lnTo>
                  <a:lnTo>
                    <a:pt x="20637" y="14251"/>
                  </a:lnTo>
                  <a:lnTo>
                    <a:pt x="20637" y="6319"/>
                  </a:lnTo>
                  <a:lnTo>
                    <a:pt x="14251" y="6319"/>
                  </a:lnTo>
                  <a:lnTo>
                    <a:pt x="14251"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19"/>
            <p:cNvSpPr/>
            <p:nvPr/>
          </p:nvSpPr>
          <p:spPr>
            <a:xfrm>
              <a:off x="4612972" y="1671683"/>
              <a:ext cx="233928" cy="233919"/>
            </a:xfrm>
            <a:custGeom>
              <a:avLst/>
              <a:gdLst/>
              <a:ahLst/>
              <a:cxnLst/>
              <a:rect l="l" t="t" r="r" b="b"/>
              <a:pathLst>
                <a:path w="26284" h="26283" extrusionOk="0">
                  <a:moveTo>
                    <a:pt x="8067" y="0"/>
                  </a:moveTo>
                  <a:lnTo>
                    <a:pt x="8067" y="8067"/>
                  </a:lnTo>
                  <a:lnTo>
                    <a:pt x="1" y="8067"/>
                  </a:lnTo>
                  <a:lnTo>
                    <a:pt x="1" y="18217"/>
                  </a:lnTo>
                  <a:lnTo>
                    <a:pt x="8067" y="18217"/>
                  </a:lnTo>
                  <a:lnTo>
                    <a:pt x="8067" y="26283"/>
                  </a:lnTo>
                  <a:lnTo>
                    <a:pt x="18217" y="26283"/>
                  </a:lnTo>
                  <a:lnTo>
                    <a:pt x="18217" y="18217"/>
                  </a:lnTo>
                  <a:lnTo>
                    <a:pt x="26284" y="18217"/>
                  </a:lnTo>
                  <a:lnTo>
                    <a:pt x="26284" y="8067"/>
                  </a:lnTo>
                  <a:lnTo>
                    <a:pt x="18217" y="8067"/>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19"/>
            <p:cNvSpPr/>
            <p:nvPr/>
          </p:nvSpPr>
          <p:spPr>
            <a:xfrm>
              <a:off x="3653077" y="1712960"/>
              <a:ext cx="140006" cy="139997"/>
            </a:xfrm>
            <a:custGeom>
              <a:avLst/>
              <a:gdLst/>
              <a:ahLst/>
              <a:cxnLst/>
              <a:rect l="l" t="t" r="r" b="b"/>
              <a:pathLst>
                <a:path w="15731" h="15730" extrusionOk="0">
                  <a:moveTo>
                    <a:pt x="4841" y="1"/>
                  </a:moveTo>
                  <a:lnTo>
                    <a:pt x="4841" y="4840"/>
                  </a:lnTo>
                  <a:lnTo>
                    <a:pt x="1" y="4840"/>
                  </a:lnTo>
                  <a:lnTo>
                    <a:pt x="1" y="10890"/>
                  </a:lnTo>
                  <a:lnTo>
                    <a:pt x="4841" y="10890"/>
                  </a:lnTo>
                  <a:lnTo>
                    <a:pt x="4841" y="15730"/>
                  </a:lnTo>
                  <a:lnTo>
                    <a:pt x="10890" y="15730"/>
                  </a:lnTo>
                  <a:lnTo>
                    <a:pt x="10890" y="10890"/>
                  </a:lnTo>
                  <a:lnTo>
                    <a:pt x="15730" y="10890"/>
                  </a:lnTo>
                  <a:lnTo>
                    <a:pt x="15730" y="4840"/>
                  </a:lnTo>
                  <a:lnTo>
                    <a:pt x="10890" y="4840"/>
                  </a:lnTo>
                  <a:lnTo>
                    <a:pt x="1089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19"/>
            <p:cNvSpPr/>
            <p:nvPr/>
          </p:nvSpPr>
          <p:spPr>
            <a:xfrm>
              <a:off x="3301910" y="1921754"/>
              <a:ext cx="56835" cy="56844"/>
            </a:xfrm>
            <a:custGeom>
              <a:avLst/>
              <a:gdLst/>
              <a:ahLst/>
              <a:cxnLst/>
              <a:rect l="l" t="t" r="r" b="b"/>
              <a:pathLst>
                <a:path w="6386" h="6387" extrusionOk="0">
                  <a:moveTo>
                    <a:pt x="1949" y="0"/>
                  </a:moveTo>
                  <a:lnTo>
                    <a:pt x="1949" y="1950"/>
                  </a:lnTo>
                  <a:lnTo>
                    <a:pt x="0" y="1950"/>
                  </a:lnTo>
                  <a:lnTo>
                    <a:pt x="0" y="4437"/>
                  </a:lnTo>
                  <a:lnTo>
                    <a:pt x="1949" y="4437"/>
                  </a:lnTo>
                  <a:lnTo>
                    <a:pt x="1949" y="6386"/>
                  </a:lnTo>
                  <a:lnTo>
                    <a:pt x="4436" y="6386"/>
                  </a:lnTo>
                  <a:lnTo>
                    <a:pt x="4436" y="4437"/>
                  </a:lnTo>
                  <a:lnTo>
                    <a:pt x="6386" y="4437"/>
                  </a:lnTo>
                  <a:lnTo>
                    <a:pt x="6386" y="1950"/>
                  </a:lnTo>
                  <a:lnTo>
                    <a:pt x="4436" y="1950"/>
                  </a:lnTo>
                  <a:lnTo>
                    <a:pt x="4436"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19"/>
            <p:cNvSpPr/>
            <p:nvPr/>
          </p:nvSpPr>
          <p:spPr>
            <a:xfrm>
              <a:off x="3624366" y="1615442"/>
              <a:ext cx="56844" cy="56248"/>
            </a:xfrm>
            <a:custGeom>
              <a:avLst/>
              <a:gdLst/>
              <a:ahLst/>
              <a:cxnLst/>
              <a:rect l="l" t="t" r="r" b="b"/>
              <a:pathLst>
                <a:path w="6387" h="6320" extrusionOk="0">
                  <a:moveTo>
                    <a:pt x="1950" y="1"/>
                  </a:moveTo>
                  <a:lnTo>
                    <a:pt x="1950" y="1950"/>
                  </a:lnTo>
                  <a:lnTo>
                    <a:pt x="0" y="1950"/>
                  </a:lnTo>
                  <a:lnTo>
                    <a:pt x="0" y="4370"/>
                  </a:lnTo>
                  <a:lnTo>
                    <a:pt x="1950" y="4370"/>
                  </a:lnTo>
                  <a:lnTo>
                    <a:pt x="1950" y="6320"/>
                  </a:lnTo>
                  <a:lnTo>
                    <a:pt x="4437" y="6320"/>
                  </a:lnTo>
                  <a:lnTo>
                    <a:pt x="4437" y="4370"/>
                  </a:lnTo>
                  <a:lnTo>
                    <a:pt x="6386" y="4370"/>
                  </a:lnTo>
                  <a:lnTo>
                    <a:pt x="6386" y="1950"/>
                  </a:lnTo>
                  <a:lnTo>
                    <a:pt x="4437" y="1950"/>
                  </a:lnTo>
                  <a:lnTo>
                    <a:pt x="4437"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19"/>
            <p:cNvSpPr/>
            <p:nvPr/>
          </p:nvSpPr>
          <p:spPr>
            <a:xfrm>
              <a:off x="3403014" y="2303439"/>
              <a:ext cx="140593" cy="139997"/>
            </a:xfrm>
            <a:custGeom>
              <a:avLst/>
              <a:gdLst/>
              <a:ahLst/>
              <a:cxnLst/>
              <a:rect l="l" t="t" r="r" b="b"/>
              <a:pathLst>
                <a:path w="15797" h="15730" extrusionOk="0">
                  <a:moveTo>
                    <a:pt x="4840" y="0"/>
                  </a:moveTo>
                  <a:lnTo>
                    <a:pt x="4840" y="4840"/>
                  </a:lnTo>
                  <a:lnTo>
                    <a:pt x="0" y="4840"/>
                  </a:lnTo>
                  <a:lnTo>
                    <a:pt x="0" y="10890"/>
                  </a:lnTo>
                  <a:lnTo>
                    <a:pt x="4840" y="10890"/>
                  </a:lnTo>
                  <a:lnTo>
                    <a:pt x="4840" y="15729"/>
                  </a:lnTo>
                  <a:lnTo>
                    <a:pt x="10957" y="15729"/>
                  </a:lnTo>
                  <a:lnTo>
                    <a:pt x="10957" y="10890"/>
                  </a:lnTo>
                  <a:lnTo>
                    <a:pt x="15797" y="10890"/>
                  </a:lnTo>
                  <a:lnTo>
                    <a:pt x="15797" y="4840"/>
                  </a:lnTo>
                  <a:lnTo>
                    <a:pt x="10957" y="4840"/>
                  </a:lnTo>
                  <a:lnTo>
                    <a:pt x="1095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3772"/>
        <p:cNvGrpSpPr/>
        <p:nvPr/>
      </p:nvGrpSpPr>
      <p:grpSpPr>
        <a:xfrm>
          <a:off x="0" y="0"/>
          <a:ext cx="0" cy="0"/>
          <a:chOff x="0" y="0"/>
          <a:chExt cx="0" cy="0"/>
        </a:xfrm>
      </p:grpSpPr>
      <p:pic>
        <p:nvPicPr>
          <p:cNvPr id="13773" name="Google Shape;13773;p29"/>
          <p:cNvPicPr preferRelativeResize="0"/>
          <p:nvPr/>
        </p:nvPicPr>
        <p:blipFill rotWithShape="1">
          <a:blip r:embed="rId2">
            <a:alphaModFix/>
          </a:blip>
          <a:srcRect l="21453" r="19185"/>
          <a:stretch/>
        </p:blipFill>
        <p:spPr>
          <a:xfrm rot="486719">
            <a:off x="-358925" y="3619450"/>
            <a:ext cx="8021851" cy="2914050"/>
          </a:xfrm>
          <a:prstGeom prst="rect">
            <a:avLst/>
          </a:prstGeom>
          <a:noFill/>
          <a:ln>
            <a:noFill/>
          </a:ln>
        </p:spPr>
      </p:pic>
      <p:grpSp>
        <p:nvGrpSpPr>
          <p:cNvPr id="13774" name="Google Shape;13774;p29"/>
          <p:cNvGrpSpPr/>
          <p:nvPr/>
        </p:nvGrpSpPr>
        <p:grpSpPr>
          <a:xfrm>
            <a:off x="4378883" y="3932988"/>
            <a:ext cx="4436392" cy="4436392"/>
            <a:chOff x="1190625" y="238125"/>
            <a:chExt cx="5205200" cy="5205200"/>
          </a:xfrm>
        </p:grpSpPr>
        <p:sp>
          <p:nvSpPr>
            <p:cNvPr id="13775" name="Google Shape;13775;p29"/>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9"/>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9"/>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9"/>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9"/>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0" name="Google Shape;13780;p29"/>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1" name="Google Shape;13781;p29"/>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9"/>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9"/>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9"/>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9"/>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9"/>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9"/>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9"/>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9"/>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9"/>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9"/>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9"/>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9"/>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9"/>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9"/>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6" name="Google Shape;13796;p29"/>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7" name="Google Shape;13797;p29"/>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9"/>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9"/>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9"/>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9"/>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9"/>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9"/>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9"/>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9"/>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9"/>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9"/>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9"/>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9"/>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9"/>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9"/>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2" name="Google Shape;13812;p29"/>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3" name="Google Shape;13813;p29"/>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4" name="Google Shape;13814;p29"/>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5" name="Google Shape;13815;p29"/>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6" name="Google Shape;13816;p29"/>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7" name="Google Shape;13817;p29"/>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8" name="Google Shape;13818;p29"/>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9" name="Google Shape;13819;p29"/>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0" name="Google Shape;13820;p29"/>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1" name="Google Shape;13821;p29"/>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29"/>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29"/>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29"/>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29"/>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6" name="Google Shape;13826;p29"/>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7" name="Google Shape;13827;p29"/>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8" name="Google Shape;13828;p29"/>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9" name="Google Shape;13829;p29"/>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29"/>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29"/>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29"/>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29"/>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29"/>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3835;p29"/>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3836;p29"/>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29"/>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29"/>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29"/>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29"/>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29"/>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29"/>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29"/>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29"/>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29"/>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29"/>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29"/>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29"/>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29"/>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29"/>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29"/>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2" name="Google Shape;13852;p29"/>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3" name="Google Shape;13853;p29"/>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29"/>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29"/>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29"/>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29"/>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29"/>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29"/>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29"/>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29"/>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29"/>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29"/>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29"/>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29"/>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29"/>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29"/>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29"/>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9" name="Google Shape;13869;p29"/>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0" name="Google Shape;13870;p29"/>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1" name="Google Shape;13871;p29"/>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2" name="Google Shape;13872;p29"/>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3" name="Google Shape;13873;p29"/>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4" name="Google Shape;13874;p29"/>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5" name="Google Shape;13875;p29"/>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29"/>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29"/>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29"/>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29"/>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29"/>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29"/>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29"/>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29"/>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29"/>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29"/>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29"/>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29"/>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29"/>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29"/>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29"/>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29"/>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29"/>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29"/>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29"/>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29"/>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29"/>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29"/>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29"/>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29"/>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29"/>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29"/>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29"/>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29"/>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29"/>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29"/>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29"/>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29"/>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29"/>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29"/>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29"/>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29"/>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29"/>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29"/>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29"/>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29"/>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29"/>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29"/>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8" name="Google Shape;13918;p29"/>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9" name="Google Shape;13919;p29"/>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29"/>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29"/>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29"/>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29"/>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29"/>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29"/>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29"/>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29"/>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29"/>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29"/>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29"/>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29"/>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29"/>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29"/>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29"/>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29"/>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29"/>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29"/>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29"/>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29"/>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29"/>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29"/>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29"/>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29"/>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29"/>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29"/>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29"/>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29"/>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29"/>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29"/>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29"/>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29"/>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29"/>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29"/>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29"/>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29"/>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29"/>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29"/>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29"/>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29"/>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29"/>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29"/>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2" name="Google Shape;13962;p29"/>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3" name="Google Shape;13963;p29"/>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29"/>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29"/>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29"/>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29"/>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29"/>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29"/>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29"/>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29"/>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29"/>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29"/>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29"/>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29"/>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29"/>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29"/>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29"/>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29"/>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29"/>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29"/>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29"/>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29"/>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29"/>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29"/>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29"/>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29"/>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29"/>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29"/>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29"/>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29"/>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29"/>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29"/>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29"/>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29"/>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29"/>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29"/>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29"/>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29"/>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29"/>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29"/>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29"/>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29"/>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29"/>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29"/>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6" name="Google Shape;14006;p29"/>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7" name="Google Shape;14007;p29"/>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29"/>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29"/>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29"/>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29"/>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29"/>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29"/>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29"/>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29"/>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29"/>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29"/>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29"/>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29"/>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29"/>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29"/>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29"/>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29"/>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29"/>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29"/>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29"/>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29"/>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29"/>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29"/>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29"/>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29"/>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29"/>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29"/>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29"/>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29"/>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29"/>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29"/>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29"/>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29"/>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29"/>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29"/>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29"/>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29"/>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29"/>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29"/>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29"/>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29"/>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29"/>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29"/>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0" name="Google Shape;14050;p29"/>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1" name="Google Shape;14051;p29"/>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29"/>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29"/>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29"/>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29"/>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29"/>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29"/>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29"/>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29"/>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29"/>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29"/>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29"/>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29"/>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29"/>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29"/>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29"/>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29"/>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29"/>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29"/>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29"/>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29"/>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29"/>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29"/>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29"/>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29"/>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29"/>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29"/>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29"/>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29"/>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29"/>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29"/>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29"/>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29"/>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29"/>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29"/>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29"/>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29"/>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29"/>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29"/>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29"/>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29"/>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29"/>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29"/>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4" name="Google Shape;14094;p29"/>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5" name="Google Shape;14095;p29"/>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29"/>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29"/>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29"/>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29"/>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29"/>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29"/>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29"/>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29"/>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29"/>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29"/>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29"/>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29"/>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29"/>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29"/>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29"/>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29"/>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29"/>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29"/>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29"/>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29"/>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29"/>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29"/>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29"/>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29"/>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29"/>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29"/>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29"/>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29"/>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29"/>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29"/>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29"/>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29"/>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29"/>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29"/>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29"/>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29"/>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29"/>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29"/>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29"/>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29"/>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29"/>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29"/>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8" name="Google Shape;14138;p29"/>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9" name="Google Shape;14139;p29"/>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29"/>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29"/>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29"/>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29"/>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29"/>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29"/>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29"/>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29"/>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29"/>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29"/>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29"/>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29"/>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2" name="Google Shape;14152;p29"/>
          <p:cNvGrpSpPr/>
          <p:nvPr/>
        </p:nvGrpSpPr>
        <p:grpSpPr>
          <a:xfrm>
            <a:off x="-1069717" y="-3018987"/>
            <a:ext cx="4436392" cy="4436392"/>
            <a:chOff x="1190625" y="238125"/>
            <a:chExt cx="5205200" cy="5205200"/>
          </a:xfrm>
        </p:grpSpPr>
        <p:sp>
          <p:nvSpPr>
            <p:cNvPr id="14153" name="Google Shape;14153;p29"/>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29"/>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29"/>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29"/>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29"/>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29"/>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29"/>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29"/>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29"/>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29"/>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29"/>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29"/>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29"/>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29"/>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29"/>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29"/>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29"/>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29"/>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29"/>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29"/>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29"/>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29"/>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29"/>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29"/>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29"/>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29"/>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29"/>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29"/>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29"/>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2" name="Google Shape;14182;p29"/>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3" name="Google Shape;14183;p29"/>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29"/>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29"/>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29"/>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29"/>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29"/>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29"/>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29"/>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29"/>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29"/>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29"/>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29"/>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29"/>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29"/>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29"/>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29"/>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29"/>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29"/>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29"/>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29"/>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29"/>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29"/>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29"/>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29"/>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29"/>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29"/>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29"/>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29"/>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29"/>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29"/>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29"/>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29"/>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29"/>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29"/>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29"/>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29"/>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29"/>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29"/>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29"/>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29"/>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29"/>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29"/>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29"/>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6" name="Google Shape;14226;p29"/>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7" name="Google Shape;14227;p29"/>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29"/>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29"/>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29"/>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29"/>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29"/>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29"/>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29"/>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29"/>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29"/>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29"/>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29"/>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29"/>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29"/>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29"/>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29"/>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29"/>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29"/>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29"/>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29"/>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29"/>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29"/>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29"/>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29"/>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29"/>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29"/>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29"/>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29"/>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29"/>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29"/>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29"/>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29"/>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29"/>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29"/>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29"/>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29"/>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29"/>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29"/>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29"/>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29"/>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29"/>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29"/>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29"/>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0" name="Google Shape;14270;p29"/>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1" name="Google Shape;14271;p29"/>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2" name="Google Shape;14272;p29"/>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3" name="Google Shape;14273;p29"/>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4" name="Google Shape;14274;p29"/>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5" name="Google Shape;14275;p29"/>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6" name="Google Shape;14276;p29"/>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7" name="Google Shape;14277;p29"/>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29"/>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29"/>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29"/>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29"/>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2" name="Google Shape;14282;p29"/>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3" name="Google Shape;14283;p29"/>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4" name="Google Shape;14284;p29"/>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5" name="Google Shape;14285;p29"/>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29"/>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29"/>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29"/>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29"/>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29"/>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29"/>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29"/>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29"/>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29"/>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29"/>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29"/>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29"/>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29"/>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29"/>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29"/>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29"/>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29"/>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29"/>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29"/>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29"/>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29"/>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29"/>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29"/>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29"/>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29"/>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29"/>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2" name="Google Shape;14312;p29"/>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3" name="Google Shape;14313;p29"/>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4" name="Google Shape;14314;p29"/>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5" name="Google Shape;14315;p29"/>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6" name="Google Shape;14316;p29"/>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7" name="Google Shape;14317;p29"/>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29"/>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29"/>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29"/>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29"/>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2" name="Google Shape;14322;p29"/>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3" name="Google Shape;14323;p29"/>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4" name="Google Shape;14324;p29"/>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5" name="Google Shape;14325;p29"/>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6" name="Google Shape;14326;p29"/>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7" name="Google Shape;14327;p29"/>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8" name="Google Shape;14328;p29"/>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9" name="Google Shape;14329;p29"/>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0" name="Google Shape;14330;p29"/>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1" name="Google Shape;14331;p29"/>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29"/>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29"/>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29"/>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5" name="Google Shape;14335;p29"/>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6" name="Google Shape;14336;p29"/>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7" name="Google Shape;14337;p29"/>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8" name="Google Shape;14338;p29"/>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29"/>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29"/>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29"/>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2" name="Google Shape;14342;p29"/>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3" name="Google Shape;14343;p29"/>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4" name="Google Shape;14344;p29"/>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5" name="Google Shape;14345;p29"/>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6" name="Google Shape;14346;p29"/>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7" name="Google Shape;14347;p29"/>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29"/>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9" name="Google Shape;14349;p29"/>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0" name="Google Shape;14350;p29"/>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1" name="Google Shape;14351;p29"/>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2" name="Google Shape;14352;p29"/>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29"/>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29"/>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29"/>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6" name="Google Shape;14356;p29"/>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7" name="Google Shape;14357;p29"/>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8" name="Google Shape;14358;p29"/>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9" name="Google Shape;14359;p29"/>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0" name="Google Shape;14360;p29"/>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1" name="Google Shape;14361;p29"/>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2" name="Google Shape;14362;p29"/>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3" name="Google Shape;14363;p29"/>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4" name="Google Shape;14364;p29"/>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5" name="Google Shape;14365;p29"/>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6" name="Google Shape;14366;p29"/>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7" name="Google Shape;14367;p29"/>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8" name="Google Shape;14368;p29"/>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9" name="Google Shape;14369;p29"/>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0" name="Google Shape;14370;p29"/>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1" name="Google Shape;14371;p29"/>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2" name="Google Shape;14372;p29"/>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3" name="Google Shape;14373;p29"/>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4" name="Google Shape;14374;p29"/>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5" name="Google Shape;14375;p29"/>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6" name="Google Shape;14376;p29"/>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29"/>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29"/>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29"/>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0" name="Google Shape;14380;p29"/>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1" name="Google Shape;14381;p29"/>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2" name="Google Shape;14382;p29"/>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3" name="Google Shape;14383;p29"/>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4" name="Google Shape;14384;p29"/>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5" name="Google Shape;14385;p29"/>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6" name="Google Shape;14386;p29"/>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7" name="Google Shape;14387;p29"/>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8" name="Google Shape;14388;p29"/>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9" name="Google Shape;14389;p29"/>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0" name="Google Shape;14390;p29"/>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29"/>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29"/>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29"/>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29"/>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29"/>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29"/>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29"/>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29"/>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29"/>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29"/>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29"/>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29"/>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29"/>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29"/>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29"/>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29"/>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29"/>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29"/>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29"/>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29"/>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29"/>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29"/>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29"/>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29"/>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29"/>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29"/>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29"/>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29"/>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29"/>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29"/>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29"/>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29"/>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29"/>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29"/>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5" name="Google Shape;14425;p29"/>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6" name="Google Shape;14426;p29"/>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29"/>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29"/>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29"/>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29"/>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29"/>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29"/>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29"/>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29"/>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29"/>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29"/>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29"/>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29"/>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29"/>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29"/>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29"/>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29"/>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29"/>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4" name="Google Shape;14444;p29"/>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5" name="Google Shape;14445;p29"/>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6" name="Google Shape;14446;p29"/>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7" name="Google Shape;14447;p29"/>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8" name="Google Shape;14448;p29"/>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9" name="Google Shape;14449;p29"/>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0" name="Google Shape;14450;p29"/>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1" name="Google Shape;14451;p29"/>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2" name="Google Shape;14452;p29"/>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3" name="Google Shape;14453;p29"/>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4" name="Google Shape;14454;p29"/>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5" name="Google Shape;14455;p29"/>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6" name="Google Shape;14456;p29"/>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29"/>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29"/>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29"/>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0" name="Google Shape;14460;p29"/>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1" name="Google Shape;14461;p29"/>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2" name="Google Shape;14462;p29"/>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3" name="Google Shape;14463;p29"/>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29"/>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29"/>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29"/>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7" name="Google Shape;14467;p29"/>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8" name="Google Shape;14468;p29"/>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29"/>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29"/>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29"/>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2" name="Google Shape;14472;p29"/>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3" name="Google Shape;14473;p29"/>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29"/>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29"/>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29"/>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29"/>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29"/>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29"/>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29"/>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29"/>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29"/>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29"/>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29"/>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29"/>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29"/>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29"/>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29"/>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29"/>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29"/>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29"/>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2" name="Google Shape;14492;p29"/>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3" name="Google Shape;14493;p29"/>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29"/>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29"/>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29"/>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29"/>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8" name="Google Shape;14498;p29"/>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9" name="Google Shape;14499;p29"/>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29"/>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1" name="Google Shape;14501;p29"/>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2" name="Google Shape;14502;p29"/>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3" name="Google Shape;14503;p29"/>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4" name="Google Shape;14504;p29"/>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5" name="Google Shape;14505;p29"/>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29"/>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29"/>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29"/>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9" name="Google Shape;14509;p29"/>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0" name="Google Shape;14510;p29"/>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29"/>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29"/>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29"/>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29"/>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29"/>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29"/>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29"/>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29"/>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9" name="Google Shape;14519;p29"/>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0" name="Google Shape;14520;p29"/>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1" name="Google Shape;14521;p29"/>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2" name="Google Shape;14522;p29"/>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3" name="Google Shape;14523;p29"/>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4" name="Google Shape;14524;p29"/>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5" name="Google Shape;14525;p29"/>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6" name="Google Shape;14526;p29"/>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7" name="Google Shape;14527;p29"/>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29"/>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29"/>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0" name="Google Shape;14530;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31" name="Google Shape;14531;p29"/>
          <p:cNvSpPr txBox="1">
            <a:spLocks noGrp="1"/>
          </p:cNvSpPr>
          <p:nvPr>
            <p:ph type="subTitle" idx="1"/>
          </p:nvPr>
        </p:nvSpPr>
        <p:spPr>
          <a:xfrm>
            <a:off x="829838" y="1988100"/>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32" name="Google Shape;14532;p29"/>
          <p:cNvSpPr txBox="1">
            <a:spLocks noGrp="1"/>
          </p:cNvSpPr>
          <p:nvPr>
            <p:ph type="subTitle" idx="2"/>
          </p:nvPr>
        </p:nvSpPr>
        <p:spPr>
          <a:xfrm>
            <a:off x="3514294" y="1988100"/>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33" name="Google Shape;14533;p29"/>
          <p:cNvSpPr txBox="1">
            <a:spLocks noGrp="1"/>
          </p:cNvSpPr>
          <p:nvPr>
            <p:ph type="subTitle" idx="3"/>
          </p:nvPr>
        </p:nvSpPr>
        <p:spPr>
          <a:xfrm>
            <a:off x="6204413" y="1988100"/>
            <a:ext cx="2107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34" name="Google Shape;14534;p29"/>
          <p:cNvSpPr txBox="1">
            <a:spLocks noGrp="1"/>
          </p:cNvSpPr>
          <p:nvPr>
            <p:ph type="subTitle" idx="4"/>
          </p:nvPr>
        </p:nvSpPr>
        <p:spPr>
          <a:xfrm>
            <a:off x="829838" y="3442448"/>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35" name="Google Shape;14535;p29"/>
          <p:cNvSpPr txBox="1">
            <a:spLocks noGrp="1"/>
          </p:cNvSpPr>
          <p:nvPr>
            <p:ph type="subTitle" idx="5"/>
          </p:nvPr>
        </p:nvSpPr>
        <p:spPr>
          <a:xfrm>
            <a:off x="3514294" y="3442448"/>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36" name="Google Shape;14536;p29"/>
          <p:cNvSpPr txBox="1">
            <a:spLocks noGrp="1"/>
          </p:cNvSpPr>
          <p:nvPr>
            <p:ph type="subTitle" idx="6"/>
          </p:nvPr>
        </p:nvSpPr>
        <p:spPr>
          <a:xfrm>
            <a:off x="6204413" y="3442448"/>
            <a:ext cx="2107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Assistant"/>
                <a:ea typeface="Assistant"/>
                <a:cs typeface="Assistant"/>
                <a:sym typeface="Assistan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37" name="Google Shape;14537;p29"/>
          <p:cNvSpPr txBox="1">
            <a:spLocks noGrp="1"/>
          </p:cNvSpPr>
          <p:nvPr>
            <p:ph type="subTitle" idx="7"/>
          </p:nvPr>
        </p:nvSpPr>
        <p:spPr>
          <a:xfrm>
            <a:off x="829838" y="15917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38" name="Google Shape;14538;p29"/>
          <p:cNvSpPr txBox="1">
            <a:spLocks noGrp="1"/>
          </p:cNvSpPr>
          <p:nvPr>
            <p:ph type="subTitle" idx="8"/>
          </p:nvPr>
        </p:nvSpPr>
        <p:spPr>
          <a:xfrm>
            <a:off x="3517706" y="15917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39" name="Google Shape;14539;p29"/>
          <p:cNvSpPr txBox="1">
            <a:spLocks noGrp="1"/>
          </p:cNvSpPr>
          <p:nvPr>
            <p:ph type="subTitle" idx="9"/>
          </p:nvPr>
        </p:nvSpPr>
        <p:spPr>
          <a:xfrm>
            <a:off x="6202163" y="15917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40" name="Google Shape;14540;p29"/>
          <p:cNvSpPr txBox="1">
            <a:spLocks noGrp="1"/>
          </p:cNvSpPr>
          <p:nvPr>
            <p:ph type="subTitle" idx="13"/>
          </p:nvPr>
        </p:nvSpPr>
        <p:spPr>
          <a:xfrm>
            <a:off x="829838" y="304605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41" name="Google Shape;14541;p29"/>
          <p:cNvSpPr txBox="1">
            <a:spLocks noGrp="1"/>
          </p:cNvSpPr>
          <p:nvPr>
            <p:ph type="subTitle" idx="14"/>
          </p:nvPr>
        </p:nvSpPr>
        <p:spPr>
          <a:xfrm>
            <a:off x="3517706" y="304605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42" name="Google Shape;14542;p29"/>
          <p:cNvSpPr txBox="1">
            <a:spLocks noGrp="1"/>
          </p:cNvSpPr>
          <p:nvPr>
            <p:ph type="subTitle" idx="15"/>
          </p:nvPr>
        </p:nvSpPr>
        <p:spPr>
          <a:xfrm>
            <a:off x="6202163" y="304605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2"/>
                </a:solidFill>
                <a:latin typeface="Poppins"/>
                <a:ea typeface="Poppins"/>
                <a:cs typeface="Poppins"/>
                <a:sym typeface="Poppi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4543" name="Google Shape;14543;p29"/>
          <p:cNvGrpSpPr/>
          <p:nvPr/>
        </p:nvGrpSpPr>
        <p:grpSpPr>
          <a:xfrm>
            <a:off x="-52496" y="1523069"/>
            <a:ext cx="2609952" cy="3655493"/>
            <a:chOff x="3822382" y="28677"/>
            <a:chExt cx="1900497" cy="2661831"/>
          </a:xfrm>
        </p:grpSpPr>
        <p:sp>
          <p:nvSpPr>
            <p:cNvPr id="14544" name="Google Shape;14544;p29"/>
            <p:cNvSpPr/>
            <p:nvPr/>
          </p:nvSpPr>
          <p:spPr>
            <a:xfrm>
              <a:off x="3954978" y="28677"/>
              <a:ext cx="338627" cy="338618"/>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5" name="Google Shape;14545;p29"/>
            <p:cNvSpPr/>
            <p:nvPr/>
          </p:nvSpPr>
          <p:spPr>
            <a:xfrm>
              <a:off x="3822382" y="1776977"/>
              <a:ext cx="234524" cy="234524"/>
            </a:xfrm>
            <a:custGeom>
              <a:avLst/>
              <a:gdLst/>
              <a:ahLst/>
              <a:cxnLst/>
              <a:rect l="l" t="t" r="r" b="b"/>
              <a:pathLst>
                <a:path w="26351" h="26351" extrusionOk="0">
                  <a:moveTo>
                    <a:pt x="8067" y="0"/>
                  </a:moveTo>
                  <a:lnTo>
                    <a:pt x="8067" y="8066"/>
                  </a:lnTo>
                  <a:lnTo>
                    <a:pt x="1" y="8066"/>
                  </a:lnTo>
                  <a:lnTo>
                    <a:pt x="1" y="18284"/>
                  </a:lnTo>
                  <a:lnTo>
                    <a:pt x="8067" y="18284"/>
                  </a:lnTo>
                  <a:lnTo>
                    <a:pt x="8067" y="26350"/>
                  </a:lnTo>
                  <a:lnTo>
                    <a:pt x="18217" y="26350"/>
                  </a:lnTo>
                  <a:lnTo>
                    <a:pt x="18217" y="18284"/>
                  </a:lnTo>
                  <a:lnTo>
                    <a:pt x="26351" y="18284"/>
                  </a:lnTo>
                  <a:lnTo>
                    <a:pt x="26351" y="8066"/>
                  </a:lnTo>
                  <a:lnTo>
                    <a:pt x="18217" y="8066"/>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6" name="Google Shape;14546;p29"/>
            <p:cNvSpPr/>
            <p:nvPr/>
          </p:nvSpPr>
          <p:spPr>
            <a:xfrm>
              <a:off x="4265095" y="1552030"/>
              <a:ext cx="183669" cy="183669"/>
            </a:xfrm>
            <a:custGeom>
              <a:avLst/>
              <a:gdLst/>
              <a:ahLst/>
              <a:cxnLst/>
              <a:rect l="l" t="t" r="r" b="b"/>
              <a:pathLst>
                <a:path w="20637" h="20637" extrusionOk="0">
                  <a:moveTo>
                    <a:pt x="6319" y="1"/>
                  </a:moveTo>
                  <a:lnTo>
                    <a:pt x="6319" y="6319"/>
                  </a:lnTo>
                  <a:lnTo>
                    <a:pt x="0" y="6319"/>
                  </a:lnTo>
                  <a:lnTo>
                    <a:pt x="0" y="14251"/>
                  </a:lnTo>
                  <a:lnTo>
                    <a:pt x="6319" y="14251"/>
                  </a:lnTo>
                  <a:lnTo>
                    <a:pt x="6319" y="20637"/>
                  </a:lnTo>
                  <a:lnTo>
                    <a:pt x="14251" y="20637"/>
                  </a:lnTo>
                  <a:lnTo>
                    <a:pt x="14251" y="14251"/>
                  </a:lnTo>
                  <a:lnTo>
                    <a:pt x="20637" y="14251"/>
                  </a:lnTo>
                  <a:lnTo>
                    <a:pt x="20637" y="6319"/>
                  </a:lnTo>
                  <a:lnTo>
                    <a:pt x="14251" y="6319"/>
                  </a:lnTo>
                  <a:lnTo>
                    <a:pt x="14251"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29"/>
            <p:cNvSpPr/>
            <p:nvPr/>
          </p:nvSpPr>
          <p:spPr>
            <a:xfrm>
              <a:off x="3954980" y="503885"/>
              <a:ext cx="183678" cy="183678"/>
            </a:xfrm>
            <a:custGeom>
              <a:avLst/>
              <a:gdLst/>
              <a:ahLst/>
              <a:cxnLst/>
              <a:rect l="l" t="t" r="r" b="b"/>
              <a:pathLst>
                <a:path w="20638" h="20638" extrusionOk="0">
                  <a:moveTo>
                    <a:pt x="6319" y="1"/>
                  </a:moveTo>
                  <a:lnTo>
                    <a:pt x="6319" y="6319"/>
                  </a:lnTo>
                  <a:lnTo>
                    <a:pt x="1" y="6319"/>
                  </a:lnTo>
                  <a:lnTo>
                    <a:pt x="1" y="14318"/>
                  </a:lnTo>
                  <a:lnTo>
                    <a:pt x="6319" y="14318"/>
                  </a:lnTo>
                  <a:lnTo>
                    <a:pt x="6319" y="20637"/>
                  </a:lnTo>
                  <a:lnTo>
                    <a:pt x="14318" y="20637"/>
                  </a:lnTo>
                  <a:lnTo>
                    <a:pt x="14318" y="14318"/>
                  </a:lnTo>
                  <a:lnTo>
                    <a:pt x="20637" y="14318"/>
                  </a:lnTo>
                  <a:lnTo>
                    <a:pt x="20637" y="6319"/>
                  </a:lnTo>
                  <a:lnTo>
                    <a:pt x="14318" y="6319"/>
                  </a:lnTo>
                  <a:lnTo>
                    <a:pt x="14318"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29"/>
            <p:cNvSpPr/>
            <p:nvPr/>
          </p:nvSpPr>
          <p:spPr>
            <a:xfrm>
              <a:off x="4331497" y="2456590"/>
              <a:ext cx="233928" cy="233919"/>
            </a:xfrm>
            <a:custGeom>
              <a:avLst/>
              <a:gdLst/>
              <a:ahLst/>
              <a:cxnLst/>
              <a:rect l="l" t="t" r="r" b="b"/>
              <a:pathLst>
                <a:path w="26284" h="26283" extrusionOk="0">
                  <a:moveTo>
                    <a:pt x="8067" y="0"/>
                  </a:moveTo>
                  <a:lnTo>
                    <a:pt x="8067" y="8067"/>
                  </a:lnTo>
                  <a:lnTo>
                    <a:pt x="1" y="8067"/>
                  </a:lnTo>
                  <a:lnTo>
                    <a:pt x="1" y="18217"/>
                  </a:lnTo>
                  <a:lnTo>
                    <a:pt x="8067" y="18217"/>
                  </a:lnTo>
                  <a:lnTo>
                    <a:pt x="8067" y="26283"/>
                  </a:lnTo>
                  <a:lnTo>
                    <a:pt x="18217" y="26283"/>
                  </a:lnTo>
                  <a:lnTo>
                    <a:pt x="18217" y="18217"/>
                  </a:lnTo>
                  <a:lnTo>
                    <a:pt x="26284" y="18217"/>
                  </a:lnTo>
                  <a:lnTo>
                    <a:pt x="26284" y="8067"/>
                  </a:lnTo>
                  <a:lnTo>
                    <a:pt x="18217" y="8067"/>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29"/>
            <p:cNvSpPr/>
            <p:nvPr/>
          </p:nvSpPr>
          <p:spPr>
            <a:xfrm>
              <a:off x="3991695" y="1039327"/>
              <a:ext cx="333830" cy="333839"/>
            </a:xfrm>
            <a:custGeom>
              <a:avLst/>
              <a:gdLst/>
              <a:ahLst/>
              <a:cxnLst/>
              <a:rect l="l" t="t" r="r" b="b"/>
              <a:pathLst>
                <a:path w="37509" h="37510" extrusionOk="0">
                  <a:moveTo>
                    <a:pt x="11495" y="1"/>
                  </a:moveTo>
                  <a:lnTo>
                    <a:pt x="11495" y="11495"/>
                  </a:lnTo>
                  <a:lnTo>
                    <a:pt x="0" y="11495"/>
                  </a:lnTo>
                  <a:lnTo>
                    <a:pt x="0" y="26015"/>
                  </a:lnTo>
                  <a:lnTo>
                    <a:pt x="11495" y="26015"/>
                  </a:lnTo>
                  <a:lnTo>
                    <a:pt x="11495" y="37509"/>
                  </a:lnTo>
                  <a:lnTo>
                    <a:pt x="26014" y="37509"/>
                  </a:lnTo>
                  <a:lnTo>
                    <a:pt x="26014" y="26015"/>
                  </a:lnTo>
                  <a:lnTo>
                    <a:pt x="37509" y="26015"/>
                  </a:lnTo>
                  <a:lnTo>
                    <a:pt x="37509" y="11495"/>
                  </a:lnTo>
                  <a:lnTo>
                    <a:pt x="26014" y="11495"/>
                  </a:lnTo>
                  <a:lnTo>
                    <a:pt x="26014" y="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0" name="Google Shape;14550;p29"/>
            <p:cNvSpPr/>
            <p:nvPr/>
          </p:nvSpPr>
          <p:spPr>
            <a:xfrm>
              <a:off x="4028185" y="2070117"/>
              <a:ext cx="333830" cy="33443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1" name="Google Shape;14551;p29"/>
            <p:cNvSpPr/>
            <p:nvPr/>
          </p:nvSpPr>
          <p:spPr>
            <a:xfrm>
              <a:off x="5608602" y="2412983"/>
              <a:ext cx="114276" cy="114872"/>
            </a:xfrm>
            <a:custGeom>
              <a:avLst/>
              <a:gdLst/>
              <a:ahLst/>
              <a:cxnLst/>
              <a:rect l="l" t="t" r="r" b="b"/>
              <a:pathLst>
                <a:path w="12840" h="12907" extrusionOk="0">
                  <a:moveTo>
                    <a:pt x="3967" y="0"/>
                  </a:moveTo>
                  <a:lnTo>
                    <a:pt x="3967" y="3966"/>
                  </a:lnTo>
                  <a:lnTo>
                    <a:pt x="1" y="3966"/>
                  </a:lnTo>
                  <a:lnTo>
                    <a:pt x="1" y="8941"/>
                  </a:lnTo>
                  <a:lnTo>
                    <a:pt x="3967" y="8941"/>
                  </a:lnTo>
                  <a:lnTo>
                    <a:pt x="3967" y="12907"/>
                  </a:lnTo>
                  <a:lnTo>
                    <a:pt x="8941" y="12907"/>
                  </a:lnTo>
                  <a:lnTo>
                    <a:pt x="8941" y="8941"/>
                  </a:lnTo>
                  <a:lnTo>
                    <a:pt x="12840" y="8941"/>
                  </a:lnTo>
                  <a:lnTo>
                    <a:pt x="12840" y="3966"/>
                  </a:lnTo>
                  <a:lnTo>
                    <a:pt x="8941" y="3966"/>
                  </a:lnTo>
                  <a:lnTo>
                    <a:pt x="8941"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2" name="Google Shape;14552;p29"/>
            <p:cNvSpPr/>
            <p:nvPr/>
          </p:nvSpPr>
          <p:spPr>
            <a:xfrm>
              <a:off x="4716778" y="2373429"/>
              <a:ext cx="114267" cy="114276"/>
            </a:xfrm>
            <a:custGeom>
              <a:avLst/>
              <a:gdLst/>
              <a:ahLst/>
              <a:cxnLst/>
              <a:rect l="l" t="t" r="r" b="b"/>
              <a:pathLst>
                <a:path w="12839" h="12840" extrusionOk="0">
                  <a:moveTo>
                    <a:pt x="3899" y="1"/>
                  </a:moveTo>
                  <a:lnTo>
                    <a:pt x="3899" y="3967"/>
                  </a:lnTo>
                  <a:lnTo>
                    <a:pt x="0" y="3967"/>
                  </a:lnTo>
                  <a:lnTo>
                    <a:pt x="0" y="8874"/>
                  </a:lnTo>
                  <a:lnTo>
                    <a:pt x="3899" y="8874"/>
                  </a:lnTo>
                  <a:lnTo>
                    <a:pt x="3899" y="12840"/>
                  </a:lnTo>
                  <a:lnTo>
                    <a:pt x="8873" y="12840"/>
                  </a:lnTo>
                  <a:lnTo>
                    <a:pt x="8873" y="8874"/>
                  </a:lnTo>
                  <a:lnTo>
                    <a:pt x="12839" y="8874"/>
                  </a:lnTo>
                  <a:lnTo>
                    <a:pt x="12839" y="3967"/>
                  </a:lnTo>
                  <a:lnTo>
                    <a:pt x="8873" y="3967"/>
                  </a:lnTo>
                  <a:lnTo>
                    <a:pt x="8873"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3" name="Google Shape;14553;p29"/>
            <p:cNvSpPr/>
            <p:nvPr/>
          </p:nvSpPr>
          <p:spPr>
            <a:xfrm>
              <a:off x="4300392" y="982492"/>
              <a:ext cx="56239" cy="56844"/>
            </a:xfrm>
            <a:custGeom>
              <a:avLst/>
              <a:gdLst/>
              <a:ahLst/>
              <a:cxnLst/>
              <a:rect l="l" t="t" r="r" b="b"/>
              <a:pathLst>
                <a:path w="6319" h="6387" extrusionOk="0">
                  <a:moveTo>
                    <a:pt x="1950" y="1"/>
                  </a:moveTo>
                  <a:lnTo>
                    <a:pt x="1950" y="1950"/>
                  </a:lnTo>
                  <a:lnTo>
                    <a:pt x="0" y="1950"/>
                  </a:lnTo>
                  <a:lnTo>
                    <a:pt x="0" y="4437"/>
                  </a:lnTo>
                  <a:lnTo>
                    <a:pt x="1950" y="4437"/>
                  </a:lnTo>
                  <a:lnTo>
                    <a:pt x="1950" y="6387"/>
                  </a:lnTo>
                  <a:lnTo>
                    <a:pt x="4370" y="6387"/>
                  </a:lnTo>
                  <a:lnTo>
                    <a:pt x="4370" y="4437"/>
                  </a:lnTo>
                  <a:lnTo>
                    <a:pt x="6319" y="4437"/>
                  </a:lnTo>
                  <a:lnTo>
                    <a:pt x="6319" y="1950"/>
                  </a:lnTo>
                  <a:lnTo>
                    <a:pt x="4370" y="1950"/>
                  </a:lnTo>
                  <a:lnTo>
                    <a:pt x="437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4" name="Google Shape;14554;p29"/>
          <p:cNvGrpSpPr/>
          <p:nvPr/>
        </p:nvGrpSpPr>
        <p:grpSpPr>
          <a:xfrm rot="10800000">
            <a:off x="6750154" y="-196631"/>
            <a:ext cx="2609952" cy="3655493"/>
            <a:chOff x="3822382" y="28677"/>
            <a:chExt cx="1900497" cy="2661831"/>
          </a:xfrm>
        </p:grpSpPr>
        <p:sp>
          <p:nvSpPr>
            <p:cNvPr id="14555" name="Google Shape;14555;p29"/>
            <p:cNvSpPr/>
            <p:nvPr/>
          </p:nvSpPr>
          <p:spPr>
            <a:xfrm>
              <a:off x="3954978" y="28677"/>
              <a:ext cx="338627" cy="338618"/>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6" name="Google Shape;14556;p29"/>
            <p:cNvSpPr/>
            <p:nvPr/>
          </p:nvSpPr>
          <p:spPr>
            <a:xfrm>
              <a:off x="3822382" y="1776977"/>
              <a:ext cx="234524" cy="234524"/>
            </a:xfrm>
            <a:custGeom>
              <a:avLst/>
              <a:gdLst/>
              <a:ahLst/>
              <a:cxnLst/>
              <a:rect l="l" t="t" r="r" b="b"/>
              <a:pathLst>
                <a:path w="26351" h="26351" extrusionOk="0">
                  <a:moveTo>
                    <a:pt x="8067" y="0"/>
                  </a:moveTo>
                  <a:lnTo>
                    <a:pt x="8067" y="8066"/>
                  </a:lnTo>
                  <a:lnTo>
                    <a:pt x="1" y="8066"/>
                  </a:lnTo>
                  <a:lnTo>
                    <a:pt x="1" y="18284"/>
                  </a:lnTo>
                  <a:lnTo>
                    <a:pt x="8067" y="18284"/>
                  </a:lnTo>
                  <a:lnTo>
                    <a:pt x="8067" y="26350"/>
                  </a:lnTo>
                  <a:lnTo>
                    <a:pt x="18217" y="26350"/>
                  </a:lnTo>
                  <a:lnTo>
                    <a:pt x="18217" y="18284"/>
                  </a:lnTo>
                  <a:lnTo>
                    <a:pt x="26351" y="18284"/>
                  </a:lnTo>
                  <a:lnTo>
                    <a:pt x="26351" y="8066"/>
                  </a:lnTo>
                  <a:lnTo>
                    <a:pt x="18217" y="8066"/>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7" name="Google Shape;14557;p29"/>
            <p:cNvSpPr/>
            <p:nvPr/>
          </p:nvSpPr>
          <p:spPr>
            <a:xfrm>
              <a:off x="4265095" y="1552030"/>
              <a:ext cx="183669" cy="183669"/>
            </a:xfrm>
            <a:custGeom>
              <a:avLst/>
              <a:gdLst/>
              <a:ahLst/>
              <a:cxnLst/>
              <a:rect l="l" t="t" r="r" b="b"/>
              <a:pathLst>
                <a:path w="20637" h="20637" extrusionOk="0">
                  <a:moveTo>
                    <a:pt x="6319" y="1"/>
                  </a:moveTo>
                  <a:lnTo>
                    <a:pt x="6319" y="6319"/>
                  </a:lnTo>
                  <a:lnTo>
                    <a:pt x="0" y="6319"/>
                  </a:lnTo>
                  <a:lnTo>
                    <a:pt x="0" y="14251"/>
                  </a:lnTo>
                  <a:lnTo>
                    <a:pt x="6319" y="14251"/>
                  </a:lnTo>
                  <a:lnTo>
                    <a:pt x="6319" y="20637"/>
                  </a:lnTo>
                  <a:lnTo>
                    <a:pt x="14251" y="20637"/>
                  </a:lnTo>
                  <a:lnTo>
                    <a:pt x="14251" y="14251"/>
                  </a:lnTo>
                  <a:lnTo>
                    <a:pt x="20637" y="14251"/>
                  </a:lnTo>
                  <a:lnTo>
                    <a:pt x="20637" y="6319"/>
                  </a:lnTo>
                  <a:lnTo>
                    <a:pt x="14251" y="6319"/>
                  </a:lnTo>
                  <a:lnTo>
                    <a:pt x="14251"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8" name="Google Shape;14558;p29"/>
            <p:cNvSpPr/>
            <p:nvPr/>
          </p:nvSpPr>
          <p:spPr>
            <a:xfrm>
              <a:off x="3954980" y="503885"/>
              <a:ext cx="183678" cy="183678"/>
            </a:xfrm>
            <a:custGeom>
              <a:avLst/>
              <a:gdLst/>
              <a:ahLst/>
              <a:cxnLst/>
              <a:rect l="l" t="t" r="r" b="b"/>
              <a:pathLst>
                <a:path w="20638" h="20638" extrusionOk="0">
                  <a:moveTo>
                    <a:pt x="6319" y="1"/>
                  </a:moveTo>
                  <a:lnTo>
                    <a:pt x="6319" y="6319"/>
                  </a:lnTo>
                  <a:lnTo>
                    <a:pt x="1" y="6319"/>
                  </a:lnTo>
                  <a:lnTo>
                    <a:pt x="1" y="14318"/>
                  </a:lnTo>
                  <a:lnTo>
                    <a:pt x="6319" y="14318"/>
                  </a:lnTo>
                  <a:lnTo>
                    <a:pt x="6319" y="20637"/>
                  </a:lnTo>
                  <a:lnTo>
                    <a:pt x="14318" y="20637"/>
                  </a:lnTo>
                  <a:lnTo>
                    <a:pt x="14318" y="14318"/>
                  </a:lnTo>
                  <a:lnTo>
                    <a:pt x="20637" y="14318"/>
                  </a:lnTo>
                  <a:lnTo>
                    <a:pt x="20637" y="6319"/>
                  </a:lnTo>
                  <a:lnTo>
                    <a:pt x="14318" y="6319"/>
                  </a:lnTo>
                  <a:lnTo>
                    <a:pt x="14318"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9" name="Google Shape;14559;p29"/>
            <p:cNvSpPr/>
            <p:nvPr/>
          </p:nvSpPr>
          <p:spPr>
            <a:xfrm>
              <a:off x="4331497" y="2456590"/>
              <a:ext cx="233928" cy="233919"/>
            </a:xfrm>
            <a:custGeom>
              <a:avLst/>
              <a:gdLst/>
              <a:ahLst/>
              <a:cxnLst/>
              <a:rect l="l" t="t" r="r" b="b"/>
              <a:pathLst>
                <a:path w="26284" h="26283" extrusionOk="0">
                  <a:moveTo>
                    <a:pt x="8067" y="0"/>
                  </a:moveTo>
                  <a:lnTo>
                    <a:pt x="8067" y="8067"/>
                  </a:lnTo>
                  <a:lnTo>
                    <a:pt x="1" y="8067"/>
                  </a:lnTo>
                  <a:lnTo>
                    <a:pt x="1" y="18217"/>
                  </a:lnTo>
                  <a:lnTo>
                    <a:pt x="8067" y="18217"/>
                  </a:lnTo>
                  <a:lnTo>
                    <a:pt x="8067" y="26283"/>
                  </a:lnTo>
                  <a:lnTo>
                    <a:pt x="18217" y="26283"/>
                  </a:lnTo>
                  <a:lnTo>
                    <a:pt x="18217" y="18217"/>
                  </a:lnTo>
                  <a:lnTo>
                    <a:pt x="26284" y="18217"/>
                  </a:lnTo>
                  <a:lnTo>
                    <a:pt x="26284" y="8067"/>
                  </a:lnTo>
                  <a:lnTo>
                    <a:pt x="18217" y="8067"/>
                  </a:lnTo>
                  <a:lnTo>
                    <a:pt x="18217" y="0"/>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0" name="Google Shape;14560;p29"/>
            <p:cNvSpPr/>
            <p:nvPr/>
          </p:nvSpPr>
          <p:spPr>
            <a:xfrm>
              <a:off x="3991695" y="1039327"/>
              <a:ext cx="333830" cy="333839"/>
            </a:xfrm>
            <a:custGeom>
              <a:avLst/>
              <a:gdLst/>
              <a:ahLst/>
              <a:cxnLst/>
              <a:rect l="l" t="t" r="r" b="b"/>
              <a:pathLst>
                <a:path w="37509" h="37510" extrusionOk="0">
                  <a:moveTo>
                    <a:pt x="11495" y="1"/>
                  </a:moveTo>
                  <a:lnTo>
                    <a:pt x="11495" y="11495"/>
                  </a:lnTo>
                  <a:lnTo>
                    <a:pt x="0" y="11495"/>
                  </a:lnTo>
                  <a:lnTo>
                    <a:pt x="0" y="26015"/>
                  </a:lnTo>
                  <a:lnTo>
                    <a:pt x="11495" y="26015"/>
                  </a:lnTo>
                  <a:lnTo>
                    <a:pt x="11495" y="37509"/>
                  </a:lnTo>
                  <a:lnTo>
                    <a:pt x="26014" y="37509"/>
                  </a:lnTo>
                  <a:lnTo>
                    <a:pt x="26014" y="26015"/>
                  </a:lnTo>
                  <a:lnTo>
                    <a:pt x="37509" y="26015"/>
                  </a:lnTo>
                  <a:lnTo>
                    <a:pt x="37509" y="11495"/>
                  </a:lnTo>
                  <a:lnTo>
                    <a:pt x="26014" y="11495"/>
                  </a:lnTo>
                  <a:lnTo>
                    <a:pt x="26014" y="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1" name="Google Shape;14561;p29"/>
            <p:cNvSpPr/>
            <p:nvPr/>
          </p:nvSpPr>
          <p:spPr>
            <a:xfrm>
              <a:off x="4028185" y="2070117"/>
              <a:ext cx="333830" cy="33443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2" name="Google Shape;14562;p29"/>
            <p:cNvSpPr/>
            <p:nvPr/>
          </p:nvSpPr>
          <p:spPr>
            <a:xfrm>
              <a:off x="5608602" y="2412983"/>
              <a:ext cx="114276" cy="114872"/>
            </a:xfrm>
            <a:custGeom>
              <a:avLst/>
              <a:gdLst/>
              <a:ahLst/>
              <a:cxnLst/>
              <a:rect l="l" t="t" r="r" b="b"/>
              <a:pathLst>
                <a:path w="12840" h="12907" extrusionOk="0">
                  <a:moveTo>
                    <a:pt x="3967" y="0"/>
                  </a:moveTo>
                  <a:lnTo>
                    <a:pt x="3967" y="3966"/>
                  </a:lnTo>
                  <a:lnTo>
                    <a:pt x="1" y="3966"/>
                  </a:lnTo>
                  <a:lnTo>
                    <a:pt x="1" y="8941"/>
                  </a:lnTo>
                  <a:lnTo>
                    <a:pt x="3967" y="8941"/>
                  </a:lnTo>
                  <a:lnTo>
                    <a:pt x="3967" y="12907"/>
                  </a:lnTo>
                  <a:lnTo>
                    <a:pt x="8941" y="12907"/>
                  </a:lnTo>
                  <a:lnTo>
                    <a:pt x="8941" y="8941"/>
                  </a:lnTo>
                  <a:lnTo>
                    <a:pt x="12840" y="8941"/>
                  </a:lnTo>
                  <a:lnTo>
                    <a:pt x="12840" y="3966"/>
                  </a:lnTo>
                  <a:lnTo>
                    <a:pt x="8941" y="3966"/>
                  </a:lnTo>
                  <a:lnTo>
                    <a:pt x="8941"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3" name="Google Shape;14563;p29"/>
            <p:cNvSpPr/>
            <p:nvPr/>
          </p:nvSpPr>
          <p:spPr>
            <a:xfrm>
              <a:off x="4716778" y="2373429"/>
              <a:ext cx="114267" cy="114276"/>
            </a:xfrm>
            <a:custGeom>
              <a:avLst/>
              <a:gdLst/>
              <a:ahLst/>
              <a:cxnLst/>
              <a:rect l="l" t="t" r="r" b="b"/>
              <a:pathLst>
                <a:path w="12839" h="12840" extrusionOk="0">
                  <a:moveTo>
                    <a:pt x="3899" y="1"/>
                  </a:moveTo>
                  <a:lnTo>
                    <a:pt x="3899" y="3967"/>
                  </a:lnTo>
                  <a:lnTo>
                    <a:pt x="0" y="3967"/>
                  </a:lnTo>
                  <a:lnTo>
                    <a:pt x="0" y="8874"/>
                  </a:lnTo>
                  <a:lnTo>
                    <a:pt x="3899" y="8874"/>
                  </a:lnTo>
                  <a:lnTo>
                    <a:pt x="3899" y="12840"/>
                  </a:lnTo>
                  <a:lnTo>
                    <a:pt x="8873" y="12840"/>
                  </a:lnTo>
                  <a:lnTo>
                    <a:pt x="8873" y="8874"/>
                  </a:lnTo>
                  <a:lnTo>
                    <a:pt x="12839" y="8874"/>
                  </a:lnTo>
                  <a:lnTo>
                    <a:pt x="12839" y="3967"/>
                  </a:lnTo>
                  <a:lnTo>
                    <a:pt x="8873" y="3967"/>
                  </a:lnTo>
                  <a:lnTo>
                    <a:pt x="8873"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4" name="Google Shape;14564;p29"/>
            <p:cNvSpPr/>
            <p:nvPr/>
          </p:nvSpPr>
          <p:spPr>
            <a:xfrm>
              <a:off x="4300392" y="982492"/>
              <a:ext cx="56239" cy="56844"/>
            </a:xfrm>
            <a:custGeom>
              <a:avLst/>
              <a:gdLst/>
              <a:ahLst/>
              <a:cxnLst/>
              <a:rect l="l" t="t" r="r" b="b"/>
              <a:pathLst>
                <a:path w="6319" h="6387" extrusionOk="0">
                  <a:moveTo>
                    <a:pt x="1950" y="1"/>
                  </a:moveTo>
                  <a:lnTo>
                    <a:pt x="1950" y="1950"/>
                  </a:lnTo>
                  <a:lnTo>
                    <a:pt x="0" y="1950"/>
                  </a:lnTo>
                  <a:lnTo>
                    <a:pt x="0" y="4437"/>
                  </a:lnTo>
                  <a:lnTo>
                    <a:pt x="1950" y="4437"/>
                  </a:lnTo>
                  <a:lnTo>
                    <a:pt x="1950" y="6387"/>
                  </a:lnTo>
                  <a:lnTo>
                    <a:pt x="4370" y="6387"/>
                  </a:lnTo>
                  <a:lnTo>
                    <a:pt x="4370" y="4437"/>
                  </a:lnTo>
                  <a:lnTo>
                    <a:pt x="6319" y="4437"/>
                  </a:lnTo>
                  <a:lnTo>
                    <a:pt x="6319" y="1950"/>
                  </a:lnTo>
                  <a:lnTo>
                    <a:pt x="4370" y="1950"/>
                  </a:lnTo>
                  <a:lnTo>
                    <a:pt x="437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157"/>
        <p:cNvGrpSpPr/>
        <p:nvPr/>
      </p:nvGrpSpPr>
      <p:grpSpPr>
        <a:xfrm>
          <a:off x="0" y="0"/>
          <a:ext cx="0" cy="0"/>
          <a:chOff x="0" y="0"/>
          <a:chExt cx="0" cy="0"/>
        </a:xfrm>
      </p:grpSpPr>
      <p:grpSp>
        <p:nvGrpSpPr>
          <p:cNvPr id="16158" name="Google Shape;16158;p33"/>
          <p:cNvGrpSpPr/>
          <p:nvPr/>
        </p:nvGrpSpPr>
        <p:grpSpPr>
          <a:xfrm flipH="1">
            <a:off x="-93533" y="1855986"/>
            <a:ext cx="808632" cy="2246239"/>
            <a:chOff x="3991695" y="982492"/>
            <a:chExt cx="547038" cy="1519577"/>
          </a:xfrm>
        </p:grpSpPr>
        <p:sp>
          <p:nvSpPr>
            <p:cNvPr id="16159" name="Google Shape;16159;p33"/>
            <p:cNvSpPr/>
            <p:nvPr/>
          </p:nvSpPr>
          <p:spPr>
            <a:xfrm>
              <a:off x="4265095" y="1552030"/>
              <a:ext cx="183669" cy="183669"/>
            </a:xfrm>
            <a:custGeom>
              <a:avLst/>
              <a:gdLst/>
              <a:ahLst/>
              <a:cxnLst/>
              <a:rect l="l" t="t" r="r" b="b"/>
              <a:pathLst>
                <a:path w="20637" h="20637" extrusionOk="0">
                  <a:moveTo>
                    <a:pt x="6319" y="1"/>
                  </a:moveTo>
                  <a:lnTo>
                    <a:pt x="6319" y="6319"/>
                  </a:lnTo>
                  <a:lnTo>
                    <a:pt x="0" y="6319"/>
                  </a:lnTo>
                  <a:lnTo>
                    <a:pt x="0" y="14251"/>
                  </a:lnTo>
                  <a:lnTo>
                    <a:pt x="6319" y="14251"/>
                  </a:lnTo>
                  <a:lnTo>
                    <a:pt x="6319" y="20637"/>
                  </a:lnTo>
                  <a:lnTo>
                    <a:pt x="14251" y="20637"/>
                  </a:lnTo>
                  <a:lnTo>
                    <a:pt x="14251" y="14251"/>
                  </a:lnTo>
                  <a:lnTo>
                    <a:pt x="20637" y="14251"/>
                  </a:lnTo>
                  <a:lnTo>
                    <a:pt x="20637" y="6319"/>
                  </a:lnTo>
                  <a:lnTo>
                    <a:pt x="14251" y="6319"/>
                  </a:lnTo>
                  <a:lnTo>
                    <a:pt x="14251"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0" name="Google Shape;16160;p33"/>
            <p:cNvSpPr/>
            <p:nvPr/>
          </p:nvSpPr>
          <p:spPr>
            <a:xfrm>
              <a:off x="3991695" y="1039327"/>
              <a:ext cx="333830" cy="333839"/>
            </a:xfrm>
            <a:custGeom>
              <a:avLst/>
              <a:gdLst/>
              <a:ahLst/>
              <a:cxnLst/>
              <a:rect l="l" t="t" r="r" b="b"/>
              <a:pathLst>
                <a:path w="37509" h="37510" extrusionOk="0">
                  <a:moveTo>
                    <a:pt x="11495" y="1"/>
                  </a:moveTo>
                  <a:lnTo>
                    <a:pt x="11495" y="11495"/>
                  </a:lnTo>
                  <a:lnTo>
                    <a:pt x="0" y="11495"/>
                  </a:lnTo>
                  <a:lnTo>
                    <a:pt x="0" y="26015"/>
                  </a:lnTo>
                  <a:lnTo>
                    <a:pt x="11495" y="26015"/>
                  </a:lnTo>
                  <a:lnTo>
                    <a:pt x="11495" y="37509"/>
                  </a:lnTo>
                  <a:lnTo>
                    <a:pt x="26014" y="37509"/>
                  </a:lnTo>
                  <a:lnTo>
                    <a:pt x="26014" y="26015"/>
                  </a:lnTo>
                  <a:lnTo>
                    <a:pt x="37509" y="26015"/>
                  </a:lnTo>
                  <a:lnTo>
                    <a:pt x="37509" y="11495"/>
                  </a:lnTo>
                  <a:lnTo>
                    <a:pt x="26014" y="11495"/>
                  </a:lnTo>
                  <a:lnTo>
                    <a:pt x="26014" y="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1" name="Google Shape;16161;p33"/>
            <p:cNvSpPr/>
            <p:nvPr/>
          </p:nvSpPr>
          <p:spPr>
            <a:xfrm>
              <a:off x="4204904" y="2167634"/>
              <a:ext cx="333830" cy="33443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2" name="Google Shape;16162;p33"/>
            <p:cNvSpPr/>
            <p:nvPr/>
          </p:nvSpPr>
          <p:spPr>
            <a:xfrm>
              <a:off x="4300392" y="982492"/>
              <a:ext cx="56239" cy="56844"/>
            </a:xfrm>
            <a:custGeom>
              <a:avLst/>
              <a:gdLst/>
              <a:ahLst/>
              <a:cxnLst/>
              <a:rect l="l" t="t" r="r" b="b"/>
              <a:pathLst>
                <a:path w="6319" h="6387" extrusionOk="0">
                  <a:moveTo>
                    <a:pt x="1950" y="1"/>
                  </a:moveTo>
                  <a:lnTo>
                    <a:pt x="1950" y="1950"/>
                  </a:lnTo>
                  <a:lnTo>
                    <a:pt x="0" y="1950"/>
                  </a:lnTo>
                  <a:lnTo>
                    <a:pt x="0" y="4437"/>
                  </a:lnTo>
                  <a:lnTo>
                    <a:pt x="1950" y="4437"/>
                  </a:lnTo>
                  <a:lnTo>
                    <a:pt x="1950" y="6387"/>
                  </a:lnTo>
                  <a:lnTo>
                    <a:pt x="4370" y="6387"/>
                  </a:lnTo>
                  <a:lnTo>
                    <a:pt x="4370" y="4437"/>
                  </a:lnTo>
                  <a:lnTo>
                    <a:pt x="6319" y="4437"/>
                  </a:lnTo>
                  <a:lnTo>
                    <a:pt x="6319" y="1950"/>
                  </a:lnTo>
                  <a:lnTo>
                    <a:pt x="4370" y="1950"/>
                  </a:lnTo>
                  <a:lnTo>
                    <a:pt x="437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3" name="Google Shape;16163;p33"/>
          <p:cNvGrpSpPr/>
          <p:nvPr/>
        </p:nvGrpSpPr>
        <p:grpSpPr>
          <a:xfrm flipH="1">
            <a:off x="8428892" y="11"/>
            <a:ext cx="808632" cy="2246239"/>
            <a:chOff x="3991695" y="982492"/>
            <a:chExt cx="547038" cy="1519577"/>
          </a:xfrm>
        </p:grpSpPr>
        <p:sp>
          <p:nvSpPr>
            <p:cNvPr id="16164" name="Google Shape;16164;p33"/>
            <p:cNvSpPr/>
            <p:nvPr/>
          </p:nvSpPr>
          <p:spPr>
            <a:xfrm>
              <a:off x="4265095" y="1552030"/>
              <a:ext cx="183669" cy="183669"/>
            </a:xfrm>
            <a:custGeom>
              <a:avLst/>
              <a:gdLst/>
              <a:ahLst/>
              <a:cxnLst/>
              <a:rect l="l" t="t" r="r" b="b"/>
              <a:pathLst>
                <a:path w="20637" h="20637" extrusionOk="0">
                  <a:moveTo>
                    <a:pt x="6319" y="1"/>
                  </a:moveTo>
                  <a:lnTo>
                    <a:pt x="6319" y="6319"/>
                  </a:lnTo>
                  <a:lnTo>
                    <a:pt x="0" y="6319"/>
                  </a:lnTo>
                  <a:lnTo>
                    <a:pt x="0" y="14251"/>
                  </a:lnTo>
                  <a:lnTo>
                    <a:pt x="6319" y="14251"/>
                  </a:lnTo>
                  <a:lnTo>
                    <a:pt x="6319" y="20637"/>
                  </a:lnTo>
                  <a:lnTo>
                    <a:pt x="14251" y="20637"/>
                  </a:lnTo>
                  <a:lnTo>
                    <a:pt x="14251" y="14251"/>
                  </a:lnTo>
                  <a:lnTo>
                    <a:pt x="20637" y="14251"/>
                  </a:lnTo>
                  <a:lnTo>
                    <a:pt x="20637" y="6319"/>
                  </a:lnTo>
                  <a:lnTo>
                    <a:pt x="14251" y="6319"/>
                  </a:lnTo>
                  <a:lnTo>
                    <a:pt x="14251"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5" name="Google Shape;16165;p33"/>
            <p:cNvSpPr/>
            <p:nvPr/>
          </p:nvSpPr>
          <p:spPr>
            <a:xfrm>
              <a:off x="3991695" y="1039327"/>
              <a:ext cx="333830" cy="333839"/>
            </a:xfrm>
            <a:custGeom>
              <a:avLst/>
              <a:gdLst/>
              <a:ahLst/>
              <a:cxnLst/>
              <a:rect l="l" t="t" r="r" b="b"/>
              <a:pathLst>
                <a:path w="37509" h="37510" extrusionOk="0">
                  <a:moveTo>
                    <a:pt x="11495" y="1"/>
                  </a:moveTo>
                  <a:lnTo>
                    <a:pt x="11495" y="11495"/>
                  </a:lnTo>
                  <a:lnTo>
                    <a:pt x="0" y="11495"/>
                  </a:lnTo>
                  <a:lnTo>
                    <a:pt x="0" y="26015"/>
                  </a:lnTo>
                  <a:lnTo>
                    <a:pt x="11495" y="26015"/>
                  </a:lnTo>
                  <a:lnTo>
                    <a:pt x="11495" y="37509"/>
                  </a:lnTo>
                  <a:lnTo>
                    <a:pt x="26014" y="37509"/>
                  </a:lnTo>
                  <a:lnTo>
                    <a:pt x="26014" y="26015"/>
                  </a:lnTo>
                  <a:lnTo>
                    <a:pt x="37509" y="26015"/>
                  </a:lnTo>
                  <a:lnTo>
                    <a:pt x="37509" y="11495"/>
                  </a:lnTo>
                  <a:lnTo>
                    <a:pt x="26014" y="11495"/>
                  </a:lnTo>
                  <a:lnTo>
                    <a:pt x="26014" y="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6" name="Google Shape;16166;p33"/>
            <p:cNvSpPr/>
            <p:nvPr/>
          </p:nvSpPr>
          <p:spPr>
            <a:xfrm>
              <a:off x="4204904" y="2167634"/>
              <a:ext cx="333830" cy="33443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7" name="Google Shape;16167;p33"/>
            <p:cNvSpPr/>
            <p:nvPr/>
          </p:nvSpPr>
          <p:spPr>
            <a:xfrm>
              <a:off x="4300392" y="982492"/>
              <a:ext cx="56239" cy="56844"/>
            </a:xfrm>
            <a:custGeom>
              <a:avLst/>
              <a:gdLst/>
              <a:ahLst/>
              <a:cxnLst/>
              <a:rect l="l" t="t" r="r" b="b"/>
              <a:pathLst>
                <a:path w="6319" h="6387" extrusionOk="0">
                  <a:moveTo>
                    <a:pt x="1950" y="1"/>
                  </a:moveTo>
                  <a:lnTo>
                    <a:pt x="1950" y="1950"/>
                  </a:lnTo>
                  <a:lnTo>
                    <a:pt x="0" y="1950"/>
                  </a:lnTo>
                  <a:lnTo>
                    <a:pt x="0" y="4437"/>
                  </a:lnTo>
                  <a:lnTo>
                    <a:pt x="1950" y="4437"/>
                  </a:lnTo>
                  <a:lnTo>
                    <a:pt x="1950" y="6387"/>
                  </a:lnTo>
                  <a:lnTo>
                    <a:pt x="4370" y="6387"/>
                  </a:lnTo>
                  <a:lnTo>
                    <a:pt x="4370" y="4437"/>
                  </a:lnTo>
                  <a:lnTo>
                    <a:pt x="6319" y="4437"/>
                  </a:lnTo>
                  <a:lnTo>
                    <a:pt x="6319" y="1950"/>
                  </a:lnTo>
                  <a:lnTo>
                    <a:pt x="4370" y="1950"/>
                  </a:lnTo>
                  <a:lnTo>
                    <a:pt x="437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8" name="Google Shape;16168;p33"/>
          <p:cNvSpPr/>
          <p:nvPr/>
        </p:nvSpPr>
        <p:spPr>
          <a:xfrm flipH="1">
            <a:off x="8484566" y="4691170"/>
            <a:ext cx="262938" cy="263509"/>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9" name="Google Shape;16169;p33"/>
          <p:cNvSpPr/>
          <p:nvPr/>
        </p:nvSpPr>
        <p:spPr>
          <a:xfrm flipH="1">
            <a:off x="27539" y="54380"/>
            <a:ext cx="496244" cy="497332"/>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0" name="Google Shape;16170;p33"/>
          <p:cNvSpPr/>
          <p:nvPr/>
        </p:nvSpPr>
        <p:spPr>
          <a:xfrm flipH="1">
            <a:off x="799595" y="387608"/>
            <a:ext cx="147035" cy="147396"/>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1" name="Google Shape;16171;p33"/>
          <p:cNvSpPr/>
          <p:nvPr/>
        </p:nvSpPr>
        <p:spPr>
          <a:xfrm flipH="1">
            <a:off x="8465557" y="2595153"/>
            <a:ext cx="211166" cy="211161"/>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2" name="Google Shape;16172;p33"/>
          <p:cNvSpPr/>
          <p:nvPr/>
        </p:nvSpPr>
        <p:spPr>
          <a:xfrm flipH="1">
            <a:off x="149519" y="4325707"/>
            <a:ext cx="565584" cy="565569"/>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73" name="Google Shape;16173;p33"/>
          <p:cNvGrpSpPr/>
          <p:nvPr/>
        </p:nvGrpSpPr>
        <p:grpSpPr>
          <a:xfrm>
            <a:off x="-2141512" y="-647366"/>
            <a:ext cx="2856614" cy="2856614"/>
            <a:chOff x="1190625" y="238125"/>
            <a:chExt cx="5205200" cy="5205200"/>
          </a:xfrm>
        </p:grpSpPr>
        <p:sp>
          <p:nvSpPr>
            <p:cNvPr id="16174" name="Google Shape;16174;p33"/>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5" name="Google Shape;16175;p33"/>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6" name="Google Shape;16176;p33"/>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7" name="Google Shape;16177;p33"/>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8" name="Google Shape;16178;p33"/>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9" name="Google Shape;16179;p33"/>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0" name="Google Shape;16180;p33"/>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1" name="Google Shape;16181;p33"/>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2" name="Google Shape;16182;p33"/>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3" name="Google Shape;16183;p33"/>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4" name="Google Shape;16184;p33"/>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5" name="Google Shape;16185;p33"/>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6" name="Google Shape;16186;p33"/>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7" name="Google Shape;16187;p33"/>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8" name="Google Shape;16188;p33"/>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9" name="Google Shape;16189;p33"/>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0" name="Google Shape;16190;p33"/>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1" name="Google Shape;16191;p33"/>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2" name="Google Shape;16192;p33"/>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3" name="Google Shape;16193;p33"/>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4" name="Google Shape;16194;p33"/>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5" name="Google Shape;16195;p33"/>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6" name="Google Shape;16196;p33"/>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7" name="Google Shape;16197;p33"/>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8" name="Google Shape;16198;p33"/>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9" name="Google Shape;16199;p33"/>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0" name="Google Shape;16200;p33"/>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1" name="Google Shape;16201;p33"/>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2" name="Google Shape;16202;p33"/>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3" name="Google Shape;16203;p33"/>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4" name="Google Shape;16204;p33"/>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5" name="Google Shape;16205;p33"/>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6" name="Google Shape;16206;p33"/>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7" name="Google Shape;16207;p33"/>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8" name="Google Shape;16208;p33"/>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9" name="Google Shape;16209;p33"/>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0" name="Google Shape;16210;p33"/>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1" name="Google Shape;16211;p33"/>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2" name="Google Shape;16212;p33"/>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3" name="Google Shape;16213;p33"/>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4" name="Google Shape;16214;p33"/>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5" name="Google Shape;16215;p33"/>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6" name="Google Shape;16216;p33"/>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7" name="Google Shape;16217;p33"/>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8" name="Google Shape;16218;p33"/>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9" name="Google Shape;16219;p33"/>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0" name="Google Shape;16220;p33"/>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1" name="Google Shape;16221;p33"/>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2" name="Google Shape;16222;p33"/>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3" name="Google Shape;16223;p33"/>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4" name="Google Shape;16224;p33"/>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5" name="Google Shape;16225;p33"/>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6" name="Google Shape;16226;p33"/>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7" name="Google Shape;16227;p33"/>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8" name="Google Shape;16228;p33"/>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9" name="Google Shape;16229;p33"/>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0" name="Google Shape;16230;p33"/>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1" name="Google Shape;16231;p33"/>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2" name="Google Shape;16232;p33"/>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3" name="Google Shape;16233;p33"/>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4" name="Google Shape;16234;p33"/>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5" name="Google Shape;16235;p33"/>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6" name="Google Shape;16236;p33"/>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7" name="Google Shape;16237;p33"/>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8" name="Google Shape;16238;p33"/>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9" name="Google Shape;16239;p33"/>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0" name="Google Shape;16240;p33"/>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1" name="Google Shape;16241;p33"/>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2" name="Google Shape;16242;p33"/>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3" name="Google Shape;16243;p33"/>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4" name="Google Shape;16244;p33"/>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5" name="Google Shape;16245;p33"/>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6" name="Google Shape;16246;p33"/>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7" name="Google Shape;16247;p33"/>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8" name="Google Shape;16248;p33"/>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9" name="Google Shape;16249;p33"/>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0" name="Google Shape;16250;p33"/>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1" name="Google Shape;16251;p33"/>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2" name="Google Shape;16252;p33"/>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3" name="Google Shape;16253;p33"/>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4" name="Google Shape;16254;p33"/>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5" name="Google Shape;16255;p33"/>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6" name="Google Shape;16256;p33"/>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7" name="Google Shape;16257;p33"/>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8" name="Google Shape;16258;p33"/>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9" name="Google Shape;16259;p33"/>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0" name="Google Shape;16260;p33"/>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1" name="Google Shape;16261;p33"/>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2" name="Google Shape;16262;p33"/>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3" name="Google Shape;16263;p33"/>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4" name="Google Shape;16264;p33"/>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5" name="Google Shape;16265;p33"/>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6" name="Google Shape;16266;p33"/>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7" name="Google Shape;16267;p33"/>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8" name="Google Shape;16268;p33"/>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9" name="Google Shape;16269;p33"/>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0" name="Google Shape;16270;p33"/>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1" name="Google Shape;16271;p33"/>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2" name="Google Shape;16272;p33"/>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3" name="Google Shape;16273;p33"/>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4" name="Google Shape;16274;p33"/>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5" name="Google Shape;16275;p33"/>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6" name="Google Shape;16276;p33"/>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7" name="Google Shape;16277;p33"/>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8" name="Google Shape;16278;p33"/>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9" name="Google Shape;16279;p33"/>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0" name="Google Shape;16280;p33"/>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1" name="Google Shape;16281;p33"/>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2" name="Google Shape;16282;p33"/>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3" name="Google Shape;16283;p33"/>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4" name="Google Shape;16284;p33"/>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5" name="Google Shape;16285;p33"/>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6" name="Google Shape;16286;p33"/>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7" name="Google Shape;16287;p33"/>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8" name="Google Shape;16288;p33"/>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9" name="Google Shape;16289;p33"/>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0" name="Google Shape;16290;p33"/>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1" name="Google Shape;16291;p33"/>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2" name="Google Shape;16292;p33"/>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3" name="Google Shape;16293;p33"/>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4" name="Google Shape;16294;p33"/>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5" name="Google Shape;16295;p33"/>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6" name="Google Shape;16296;p33"/>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7" name="Google Shape;16297;p33"/>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8" name="Google Shape;16298;p33"/>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9" name="Google Shape;16299;p33"/>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0" name="Google Shape;16300;p33"/>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1" name="Google Shape;16301;p33"/>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2" name="Google Shape;16302;p33"/>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3" name="Google Shape;16303;p33"/>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4" name="Google Shape;16304;p33"/>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5" name="Google Shape;16305;p33"/>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6" name="Google Shape;16306;p33"/>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7" name="Google Shape;16307;p33"/>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8" name="Google Shape;16308;p33"/>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9" name="Google Shape;16309;p33"/>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0" name="Google Shape;16310;p33"/>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1" name="Google Shape;16311;p33"/>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2" name="Google Shape;16312;p33"/>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3" name="Google Shape;16313;p33"/>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4" name="Google Shape;16314;p33"/>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5" name="Google Shape;16315;p33"/>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6" name="Google Shape;16316;p33"/>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7" name="Google Shape;16317;p33"/>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8" name="Google Shape;16318;p33"/>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9" name="Google Shape;16319;p33"/>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0" name="Google Shape;16320;p33"/>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1" name="Google Shape;16321;p33"/>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2" name="Google Shape;16322;p33"/>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3" name="Google Shape;16323;p33"/>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4" name="Google Shape;16324;p33"/>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5" name="Google Shape;16325;p33"/>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6" name="Google Shape;16326;p33"/>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7" name="Google Shape;16327;p33"/>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8" name="Google Shape;16328;p33"/>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9" name="Google Shape;16329;p33"/>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0" name="Google Shape;16330;p33"/>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1" name="Google Shape;16331;p33"/>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2" name="Google Shape;16332;p33"/>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3" name="Google Shape;16333;p33"/>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4" name="Google Shape;16334;p33"/>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5" name="Google Shape;16335;p33"/>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6" name="Google Shape;16336;p33"/>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7" name="Google Shape;16337;p33"/>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8" name="Google Shape;16338;p33"/>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9" name="Google Shape;16339;p33"/>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0" name="Google Shape;16340;p33"/>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1" name="Google Shape;16341;p33"/>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2" name="Google Shape;16342;p33"/>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3" name="Google Shape;16343;p33"/>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4" name="Google Shape;16344;p33"/>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5" name="Google Shape;16345;p33"/>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6" name="Google Shape;16346;p33"/>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7" name="Google Shape;16347;p33"/>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8" name="Google Shape;16348;p33"/>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9" name="Google Shape;16349;p33"/>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0" name="Google Shape;16350;p33"/>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1" name="Google Shape;16351;p33"/>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2" name="Google Shape;16352;p33"/>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3" name="Google Shape;16353;p33"/>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4" name="Google Shape;16354;p33"/>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5" name="Google Shape;16355;p33"/>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6" name="Google Shape;16356;p33"/>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7" name="Google Shape;16357;p33"/>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8" name="Google Shape;16358;p33"/>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9" name="Google Shape;16359;p33"/>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0" name="Google Shape;16360;p33"/>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1" name="Google Shape;16361;p33"/>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2" name="Google Shape;16362;p33"/>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3" name="Google Shape;16363;p33"/>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4" name="Google Shape;16364;p33"/>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5" name="Google Shape;16365;p33"/>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6" name="Google Shape;16366;p33"/>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7" name="Google Shape;16367;p33"/>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8" name="Google Shape;16368;p33"/>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9" name="Google Shape;16369;p33"/>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0" name="Google Shape;16370;p33"/>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1" name="Google Shape;16371;p33"/>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2" name="Google Shape;16372;p33"/>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3" name="Google Shape;16373;p33"/>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4" name="Google Shape;16374;p33"/>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5" name="Google Shape;16375;p33"/>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6" name="Google Shape;16376;p33"/>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7" name="Google Shape;16377;p33"/>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8" name="Google Shape;16378;p33"/>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9" name="Google Shape;16379;p33"/>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0" name="Google Shape;16380;p33"/>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1" name="Google Shape;16381;p33"/>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2" name="Google Shape;16382;p33"/>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3" name="Google Shape;16383;p33"/>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4" name="Google Shape;16384;p33"/>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5" name="Google Shape;16385;p33"/>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6" name="Google Shape;16386;p33"/>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7" name="Google Shape;16387;p33"/>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8" name="Google Shape;16388;p33"/>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9" name="Google Shape;16389;p33"/>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0" name="Google Shape;16390;p33"/>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1" name="Google Shape;16391;p33"/>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2" name="Google Shape;16392;p33"/>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3" name="Google Shape;16393;p33"/>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4" name="Google Shape;16394;p33"/>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5" name="Google Shape;16395;p33"/>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6" name="Google Shape;16396;p33"/>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7" name="Google Shape;16397;p33"/>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8" name="Google Shape;16398;p33"/>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9" name="Google Shape;16399;p33"/>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0" name="Google Shape;16400;p33"/>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1" name="Google Shape;16401;p33"/>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2" name="Google Shape;16402;p33"/>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3" name="Google Shape;16403;p33"/>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4" name="Google Shape;16404;p33"/>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5" name="Google Shape;16405;p33"/>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6" name="Google Shape;16406;p33"/>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7" name="Google Shape;16407;p33"/>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8" name="Google Shape;16408;p33"/>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9" name="Google Shape;16409;p33"/>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0" name="Google Shape;16410;p33"/>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1" name="Google Shape;16411;p33"/>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2" name="Google Shape;16412;p33"/>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3" name="Google Shape;16413;p33"/>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4" name="Google Shape;16414;p33"/>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5" name="Google Shape;16415;p33"/>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6" name="Google Shape;16416;p33"/>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7" name="Google Shape;16417;p33"/>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8" name="Google Shape;16418;p33"/>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9" name="Google Shape;16419;p33"/>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0" name="Google Shape;16420;p33"/>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1" name="Google Shape;16421;p33"/>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2" name="Google Shape;16422;p33"/>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3" name="Google Shape;16423;p33"/>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4" name="Google Shape;16424;p33"/>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5" name="Google Shape;16425;p33"/>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6" name="Google Shape;16426;p33"/>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7" name="Google Shape;16427;p33"/>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8" name="Google Shape;16428;p33"/>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9" name="Google Shape;16429;p33"/>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0" name="Google Shape;16430;p33"/>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1" name="Google Shape;16431;p33"/>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2" name="Google Shape;16432;p33"/>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3" name="Google Shape;16433;p33"/>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4" name="Google Shape;16434;p33"/>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5" name="Google Shape;16435;p33"/>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6" name="Google Shape;16436;p33"/>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7" name="Google Shape;16437;p33"/>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8" name="Google Shape;16438;p33"/>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9" name="Google Shape;16439;p33"/>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0" name="Google Shape;16440;p33"/>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1" name="Google Shape;16441;p33"/>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2" name="Google Shape;16442;p33"/>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3" name="Google Shape;16443;p33"/>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4" name="Google Shape;16444;p33"/>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5" name="Google Shape;16445;p33"/>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6" name="Google Shape;16446;p33"/>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7" name="Google Shape;16447;p33"/>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8" name="Google Shape;16448;p33"/>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9" name="Google Shape;16449;p33"/>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0" name="Google Shape;16450;p33"/>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1" name="Google Shape;16451;p33"/>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2" name="Google Shape;16452;p33"/>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3" name="Google Shape;16453;p33"/>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4" name="Google Shape;16454;p33"/>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5" name="Google Shape;16455;p33"/>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6" name="Google Shape;16456;p33"/>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7" name="Google Shape;16457;p33"/>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8" name="Google Shape;16458;p33"/>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9" name="Google Shape;16459;p33"/>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0" name="Google Shape;16460;p33"/>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1" name="Google Shape;16461;p33"/>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2" name="Google Shape;16462;p33"/>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3" name="Google Shape;16463;p33"/>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4" name="Google Shape;16464;p33"/>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5" name="Google Shape;16465;p33"/>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6" name="Google Shape;16466;p33"/>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7" name="Google Shape;16467;p33"/>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8" name="Google Shape;16468;p33"/>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9" name="Google Shape;16469;p33"/>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0" name="Google Shape;16470;p33"/>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1" name="Google Shape;16471;p33"/>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2" name="Google Shape;16472;p33"/>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3" name="Google Shape;16473;p33"/>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4" name="Google Shape;16474;p33"/>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5" name="Google Shape;16475;p33"/>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6" name="Google Shape;16476;p33"/>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7" name="Google Shape;16477;p33"/>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8" name="Google Shape;16478;p33"/>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9" name="Google Shape;16479;p33"/>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0" name="Google Shape;16480;p33"/>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1" name="Google Shape;16481;p33"/>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2" name="Google Shape;16482;p33"/>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3" name="Google Shape;16483;p33"/>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4" name="Google Shape;16484;p33"/>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5" name="Google Shape;16485;p33"/>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6" name="Google Shape;16486;p33"/>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7" name="Google Shape;16487;p33"/>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8" name="Google Shape;16488;p33"/>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9" name="Google Shape;16489;p33"/>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0" name="Google Shape;16490;p33"/>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1" name="Google Shape;16491;p33"/>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2" name="Google Shape;16492;p33"/>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3" name="Google Shape;16493;p33"/>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4" name="Google Shape;16494;p33"/>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5" name="Google Shape;16495;p33"/>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6" name="Google Shape;16496;p33"/>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7" name="Google Shape;16497;p33"/>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8" name="Google Shape;16498;p33"/>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9" name="Google Shape;16499;p33"/>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0" name="Google Shape;16500;p33"/>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1" name="Google Shape;16501;p33"/>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2" name="Google Shape;16502;p33"/>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3" name="Google Shape;16503;p33"/>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4" name="Google Shape;16504;p33"/>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5" name="Google Shape;16505;p33"/>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6" name="Google Shape;16506;p33"/>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7" name="Google Shape;16507;p33"/>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8" name="Google Shape;16508;p33"/>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9" name="Google Shape;16509;p33"/>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0" name="Google Shape;16510;p33"/>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1" name="Google Shape;16511;p33"/>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2" name="Google Shape;16512;p33"/>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3" name="Google Shape;16513;p33"/>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3"/>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3"/>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3"/>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3"/>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3"/>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3"/>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3"/>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3"/>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3"/>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3"/>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3"/>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3"/>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3"/>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3"/>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3"/>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3"/>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3"/>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3"/>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3"/>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3"/>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3"/>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3"/>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3"/>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3"/>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3"/>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3"/>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3"/>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3"/>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3"/>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3"/>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3"/>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3"/>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3"/>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3"/>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3"/>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3"/>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3"/>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551"/>
        <p:cNvGrpSpPr/>
        <p:nvPr/>
      </p:nvGrpSpPr>
      <p:grpSpPr>
        <a:xfrm>
          <a:off x="0" y="0"/>
          <a:ext cx="0" cy="0"/>
          <a:chOff x="0" y="0"/>
          <a:chExt cx="0" cy="0"/>
        </a:xfrm>
      </p:grpSpPr>
      <p:pic>
        <p:nvPicPr>
          <p:cNvPr id="16552" name="Google Shape;16552;p34"/>
          <p:cNvPicPr preferRelativeResize="0"/>
          <p:nvPr/>
        </p:nvPicPr>
        <p:blipFill rotWithShape="1">
          <a:blip r:embed="rId2">
            <a:alphaModFix/>
          </a:blip>
          <a:srcRect l="21453" r="19185"/>
          <a:stretch/>
        </p:blipFill>
        <p:spPr>
          <a:xfrm>
            <a:off x="-56500" y="3710800"/>
            <a:ext cx="9386527" cy="4099200"/>
          </a:xfrm>
          <a:prstGeom prst="rect">
            <a:avLst/>
          </a:prstGeom>
          <a:noFill/>
          <a:ln>
            <a:noFill/>
          </a:ln>
        </p:spPr>
      </p:pic>
      <p:pic>
        <p:nvPicPr>
          <p:cNvPr id="16553" name="Google Shape;16553;p34"/>
          <p:cNvPicPr preferRelativeResize="0"/>
          <p:nvPr/>
        </p:nvPicPr>
        <p:blipFill rotWithShape="1">
          <a:blip r:embed="rId2">
            <a:alphaModFix/>
          </a:blip>
          <a:srcRect l="21453" r="19185"/>
          <a:stretch/>
        </p:blipFill>
        <p:spPr>
          <a:xfrm>
            <a:off x="-362725" y="-2841425"/>
            <a:ext cx="9386527" cy="4099200"/>
          </a:xfrm>
          <a:prstGeom prst="rect">
            <a:avLst/>
          </a:prstGeom>
          <a:noFill/>
          <a:ln>
            <a:noFill/>
          </a:ln>
        </p:spPr>
      </p:pic>
      <p:grpSp>
        <p:nvGrpSpPr>
          <p:cNvPr id="16554" name="Google Shape;16554;p34"/>
          <p:cNvGrpSpPr/>
          <p:nvPr/>
        </p:nvGrpSpPr>
        <p:grpSpPr>
          <a:xfrm>
            <a:off x="-2141512" y="-166191"/>
            <a:ext cx="2856614" cy="2856614"/>
            <a:chOff x="1190625" y="238125"/>
            <a:chExt cx="5205200" cy="5205200"/>
          </a:xfrm>
        </p:grpSpPr>
        <p:sp>
          <p:nvSpPr>
            <p:cNvPr id="16555" name="Google Shape;16555;p34"/>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4"/>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4"/>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4"/>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4"/>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4"/>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4"/>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4"/>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4"/>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4"/>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4"/>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4"/>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4"/>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4"/>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4"/>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4"/>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4"/>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4"/>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4"/>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4"/>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4"/>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4"/>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4"/>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4"/>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4"/>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4"/>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4"/>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4"/>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4"/>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4"/>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4"/>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4"/>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4"/>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4"/>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4"/>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4"/>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4"/>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4"/>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4"/>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4"/>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4"/>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4"/>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4"/>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4"/>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4"/>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4"/>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4"/>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4"/>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4"/>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4"/>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4"/>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4"/>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4"/>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4"/>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4"/>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4"/>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4"/>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4"/>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4"/>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4"/>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4"/>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4"/>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4"/>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4"/>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4"/>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4"/>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4"/>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4"/>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4"/>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4"/>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4"/>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4"/>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4"/>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4"/>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4"/>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4"/>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4"/>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4"/>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4"/>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4"/>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4"/>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4"/>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4"/>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4"/>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4"/>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4"/>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4"/>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4"/>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4"/>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4"/>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4"/>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4"/>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4"/>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4"/>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4"/>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4"/>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4"/>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4"/>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4"/>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4"/>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4"/>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4"/>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4"/>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4"/>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4"/>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4"/>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4"/>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4"/>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4"/>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4"/>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4"/>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4"/>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4"/>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4"/>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4"/>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4"/>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4"/>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4"/>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4"/>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4"/>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4"/>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4"/>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4"/>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4"/>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4"/>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4"/>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4"/>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4"/>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4"/>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4"/>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4"/>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4"/>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4"/>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4"/>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4"/>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4"/>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4"/>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4"/>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4"/>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4"/>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4"/>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4"/>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4"/>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4"/>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4"/>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4"/>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4"/>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4"/>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4"/>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4"/>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4"/>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4"/>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4"/>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4"/>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4"/>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4"/>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4"/>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4"/>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4"/>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4"/>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4"/>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4"/>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4"/>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4"/>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4"/>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4"/>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4"/>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4"/>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4"/>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4"/>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4"/>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4"/>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4"/>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4"/>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4"/>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4"/>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4"/>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4"/>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4"/>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4"/>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4"/>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4"/>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4"/>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4"/>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4"/>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4"/>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4"/>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4"/>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4"/>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4"/>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4"/>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4"/>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4"/>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4"/>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4"/>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4"/>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4"/>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4"/>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4"/>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4"/>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4"/>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4"/>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4"/>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4"/>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4"/>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4"/>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4"/>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4"/>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4"/>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4"/>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4"/>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4"/>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4"/>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4"/>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4"/>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4"/>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4"/>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4"/>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4"/>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4"/>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4"/>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4"/>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4"/>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4"/>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4"/>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4"/>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4"/>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4"/>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4"/>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4"/>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4"/>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4"/>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4"/>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4"/>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4"/>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4"/>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4"/>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4"/>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4"/>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4"/>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4"/>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4"/>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4"/>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4"/>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4"/>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4"/>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4"/>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4"/>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4"/>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4"/>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4"/>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4"/>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4"/>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4"/>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4"/>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4"/>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4"/>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4"/>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4"/>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4"/>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4"/>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4"/>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4"/>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4"/>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4"/>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4"/>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4"/>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4"/>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4"/>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4"/>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4"/>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4"/>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4"/>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4"/>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4"/>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4"/>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4"/>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4"/>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4"/>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4"/>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4"/>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4"/>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4"/>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4"/>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4"/>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4"/>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4"/>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4"/>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4"/>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4"/>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4"/>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4"/>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4"/>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4"/>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4"/>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4"/>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4"/>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4"/>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4"/>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4"/>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4"/>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4"/>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4"/>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4"/>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4"/>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4"/>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4"/>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4"/>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4"/>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4"/>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4"/>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4"/>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4"/>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4"/>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4"/>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4"/>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4"/>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4"/>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4"/>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4"/>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4"/>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4"/>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4"/>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4"/>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4"/>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4"/>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4"/>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4"/>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4"/>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4"/>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4"/>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4"/>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4"/>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4"/>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4"/>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4"/>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4"/>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4"/>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4"/>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4"/>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4"/>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4"/>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4"/>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4"/>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4"/>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4"/>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4"/>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4"/>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4"/>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4"/>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4"/>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4"/>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4"/>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4"/>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4"/>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4"/>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4"/>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4"/>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4"/>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4"/>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4"/>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4"/>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4"/>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4"/>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4"/>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4"/>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4"/>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4"/>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4"/>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4"/>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4"/>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4"/>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4"/>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4"/>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4"/>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4"/>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4"/>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2" name="Google Shape;16932;p34"/>
          <p:cNvGrpSpPr/>
          <p:nvPr/>
        </p:nvGrpSpPr>
        <p:grpSpPr>
          <a:xfrm flipH="1">
            <a:off x="-93533" y="1855986"/>
            <a:ext cx="808632" cy="2246239"/>
            <a:chOff x="3991695" y="982492"/>
            <a:chExt cx="547038" cy="1519577"/>
          </a:xfrm>
        </p:grpSpPr>
        <p:sp>
          <p:nvSpPr>
            <p:cNvPr id="16933" name="Google Shape;16933;p34"/>
            <p:cNvSpPr/>
            <p:nvPr/>
          </p:nvSpPr>
          <p:spPr>
            <a:xfrm>
              <a:off x="4265095" y="1552030"/>
              <a:ext cx="183669" cy="183669"/>
            </a:xfrm>
            <a:custGeom>
              <a:avLst/>
              <a:gdLst/>
              <a:ahLst/>
              <a:cxnLst/>
              <a:rect l="l" t="t" r="r" b="b"/>
              <a:pathLst>
                <a:path w="20637" h="20637" extrusionOk="0">
                  <a:moveTo>
                    <a:pt x="6319" y="1"/>
                  </a:moveTo>
                  <a:lnTo>
                    <a:pt x="6319" y="6319"/>
                  </a:lnTo>
                  <a:lnTo>
                    <a:pt x="0" y="6319"/>
                  </a:lnTo>
                  <a:lnTo>
                    <a:pt x="0" y="14251"/>
                  </a:lnTo>
                  <a:lnTo>
                    <a:pt x="6319" y="14251"/>
                  </a:lnTo>
                  <a:lnTo>
                    <a:pt x="6319" y="20637"/>
                  </a:lnTo>
                  <a:lnTo>
                    <a:pt x="14251" y="20637"/>
                  </a:lnTo>
                  <a:lnTo>
                    <a:pt x="14251" y="14251"/>
                  </a:lnTo>
                  <a:lnTo>
                    <a:pt x="20637" y="14251"/>
                  </a:lnTo>
                  <a:lnTo>
                    <a:pt x="20637" y="6319"/>
                  </a:lnTo>
                  <a:lnTo>
                    <a:pt x="14251" y="6319"/>
                  </a:lnTo>
                  <a:lnTo>
                    <a:pt x="14251"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4"/>
            <p:cNvSpPr/>
            <p:nvPr/>
          </p:nvSpPr>
          <p:spPr>
            <a:xfrm>
              <a:off x="3991695" y="1039327"/>
              <a:ext cx="333830" cy="333839"/>
            </a:xfrm>
            <a:custGeom>
              <a:avLst/>
              <a:gdLst/>
              <a:ahLst/>
              <a:cxnLst/>
              <a:rect l="l" t="t" r="r" b="b"/>
              <a:pathLst>
                <a:path w="37509" h="37510" extrusionOk="0">
                  <a:moveTo>
                    <a:pt x="11495" y="1"/>
                  </a:moveTo>
                  <a:lnTo>
                    <a:pt x="11495" y="11495"/>
                  </a:lnTo>
                  <a:lnTo>
                    <a:pt x="0" y="11495"/>
                  </a:lnTo>
                  <a:lnTo>
                    <a:pt x="0" y="26015"/>
                  </a:lnTo>
                  <a:lnTo>
                    <a:pt x="11495" y="26015"/>
                  </a:lnTo>
                  <a:lnTo>
                    <a:pt x="11495" y="37509"/>
                  </a:lnTo>
                  <a:lnTo>
                    <a:pt x="26014" y="37509"/>
                  </a:lnTo>
                  <a:lnTo>
                    <a:pt x="26014" y="26015"/>
                  </a:lnTo>
                  <a:lnTo>
                    <a:pt x="37509" y="26015"/>
                  </a:lnTo>
                  <a:lnTo>
                    <a:pt x="37509" y="11495"/>
                  </a:lnTo>
                  <a:lnTo>
                    <a:pt x="26014" y="11495"/>
                  </a:lnTo>
                  <a:lnTo>
                    <a:pt x="26014" y="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4"/>
            <p:cNvSpPr/>
            <p:nvPr/>
          </p:nvSpPr>
          <p:spPr>
            <a:xfrm>
              <a:off x="4204904" y="2167634"/>
              <a:ext cx="333830" cy="33443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4"/>
            <p:cNvSpPr/>
            <p:nvPr/>
          </p:nvSpPr>
          <p:spPr>
            <a:xfrm>
              <a:off x="4300392" y="982492"/>
              <a:ext cx="56239" cy="56844"/>
            </a:xfrm>
            <a:custGeom>
              <a:avLst/>
              <a:gdLst/>
              <a:ahLst/>
              <a:cxnLst/>
              <a:rect l="l" t="t" r="r" b="b"/>
              <a:pathLst>
                <a:path w="6319" h="6387" extrusionOk="0">
                  <a:moveTo>
                    <a:pt x="1950" y="1"/>
                  </a:moveTo>
                  <a:lnTo>
                    <a:pt x="1950" y="1950"/>
                  </a:lnTo>
                  <a:lnTo>
                    <a:pt x="0" y="1950"/>
                  </a:lnTo>
                  <a:lnTo>
                    <a:pt x="0" y="4437"/>
                  </a:lnTo>
                  <a:lnTo>
                    <a:pt x="1950" y="4437"/>
                  </a:lnTo>
                  <a:lnTo>
                    <a:pt x="1950" y="6387"/>
                  </a:lnTo>
                  <a:lnTo>
                    <a:pt x="4370" y="6387"/>
                  </a:lnTo>
                  <a:lnTo>
                    <a:pt x="4370" y="4437"/>
                  </a:lnTo>
                  <a:lnTo>
                    <a:pt x="6319" y="4437"/>
                  </a:lnTo>
                  <a:lnTo>
                    <a:pt x="6319" y="1950"/>
                  </a:lnTo>
                  <a:lnTo>
                    <a:pt x="4370" y="1950"/>
                  </a:lnTo>
                  <a:lnTo>
                    <a:pt x="4370"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37" name="Google Shape;16937;p34"/>
          <p:cNvSpPr/>
          <p:nvPr/>
        </p:nvSpPr>
        <p:spPr>
          <a:xfrm flipH="1">
            <a:off x="149519" y="4325707"/>
            <a:ext cx="565584" cy="565569"/>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4"/>
          <p:cNvSpPr/>
          <p:nvPr/>
        </p:nvSpPr>
        <p:spPr>
          <a:xfrm flipH="1">
            <a:off x="288361" y="3185000"/>
            <a:ext cx="218966" cy="218960"/>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4"/>
          <p:cNvSpPr/>
          <p:nvPr/>
        </p:nvSpPr>
        <p:spPr>
          <a:xfrm flipH="1">
            <a:off x="8592311" y="1085325"/>
            <a:ext cx="218966" cy="218960"/>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40" name="Google Shape;16940;p34"/>
          <p:cNvGrpSpPr/>
          <p:nvPr/>
        </p:nvGrpSpPr>
        <p:grpSpPr>
          <a:xfrm>
            <a:off x="8428888" y="2589334"/>
            <a:ext cx="2856614" cy="2856614"/>
            <a:chOff x="1190625" y="238125"/>
            <a:chExt cx="5205200" cy="5205200"/>
          </a:xfrm>
        </p:grpSpPr>
        <p:sp>
          <p:nvSpPr>
            <p:cNvPr id="16941" name="Google Shape;16941;p34"/>
            <p:cNvSpPr/>
            <p:nvPr/>
          </p:nvSpPr>
          <p:spPr>
            <a:xfrm>
              <a:off x="3537100" y="2352575"/>
              <a:ext cx="739875" cy="745725"/>
            </a:xfrm>
            <a:custGeom>
              <a:avLst/>
              <a:gdLst/>
              <a:ahLst/>
              <a:cxnLst/>
              <a:rect l="l" t="t" r="r" b="b"/>
              <a:pathLst>
                <a:path w="29595" h="29829" extrusionOk="0">
                  <a:moveTo>
                    <a:pt x="19963" y="23699"/>
                  </a:moveTo>
                  <a:cubicBezTo>
                    <a:pt x="20956" y="20839"/>
                    <a:pt x="23057" y="19438"/>
                    <a:pt x="25509" y="19847"/>
                  </a:cubicBezTo>
                  <a:cubicBezTo>
                    <a:pt x="27785" y="20197"/>
                    <a:pt x="29478" y="22123"/>
                    <a:pt x="29536" y="24400"/>
                  </a:cubicBezTo>
                  <a:cubicBezTo>
                    <a:pt x="29595" y="26793"/>
                    <a:pt x="28077" y="28777"/>
                    <a:pt x="25684" y="29303"/>
                  </a:cubicBezTo>
                  <a:cubicBezTo>
                    <a:pt x="23232" y="29828"/>
                    <a:pt x="21189" y="28544"/>
                    <a:pt x="19963" y="25625"/>
                  </a:cubicBezTo>
                  <a:cubicBezTo>
                    <a:pt x="19146" y="28135"/>
                    <a:pt x="17512" y="29595"/>
                    <a:pt x="14768" y="29536"/>
                  </a:cubicBezTo>
                  <a:cubicBezTo>
                    <a:pt x="12609" y="29536"/>
                    <a:pt x="11266" y="28369"/>
                    <a:pt x="10040" y="25567"/>
                  </a:cubicBezTo>
                  <a:cubicBezTo>
                    <a:pt x="9690" y="26910"/>
                    <a:pt x="8990" y="27960"/>
                    <a:pt x="7881" y="28661"/>
                  </a:cubicBezTo>
                  <a:cubicBezTo>
                    <a:pt x="6830" y="29420"/>
                    <a:pt x="5604" y="29711"/>
                    <a:pt x="4320" y="29478"/>
                  </a:cubicBezTo>
                  <a:cubicBezTo>
                    <a:pt x="2044" y="29069"/>
                    <a:pt x="409" y="27201"/>
                    <a:pt x="234" y="25042"/>
                  </a:cubicBezTo>
                  <a:cubicBezTo>
                    <a:pt x="59" y="22532"/>
                    <a:pt x="1402" y="20664"/>
                    <a:pt x="4145" y="19672"/>
                  </a:cubicBezTo>
                  <a:cubicBezTo>
                    <a:pt x="1518" y="18796"/>
                    <a:pt x="1" y="17103"/>
                    <a:pt x="176" y="14243"/>
                  </a:cubicBezTo>
                  <a:cubicBezTo>
                    <a:pt x="351" y="12200"/>
                    <a:pt x="1577" y="10741"/>
                    <a:pt x="4203" y="9749"/>
                  </a:cubicBezTo>
                  <a:cubicBezTo>
                    <a:pt x="2744" y="9340"/>
                    <a:pt x="1635" y="8581"/>
                    <a:pt x="993" y="7355"/>
                  </a:cubicBezTo>
                  <a:cubicBezTo>
                    <a:pt x="293" y="6071"/>
                    <a:pt x="176" y="4787"/>
                    <a:pt x="643" y="3445"/>
                  </a:cubicBezTo>
                  <a:cubicBezTo>
                    <a:pt x="1343" y="1285"/>
                    <a:pt x="3386" y="1"/>
                    <a:pt x="5721" y="234"/>
                  </a:cubicBezTo>
                  <a:cubicBezTo>
                    <a:pt x="7822" y="409"/>
                    <a:pt x="9632" y="2161"/>
                    <a:pt x="9924" y="4320"/>
                  </a:cubicBezTo>
                  <a:cubicBezTo>
                    <a:pt x="10274" y="6713"/>
                    <a:pt x="8990" y="8640"/>
                    <a:pt x="6130" y="9807"/>
                  </a:cubicBezTo>
                  <a:cubicBezTo>
                    <a:pt x="8114" y="10332"/>
                    <a:pt x="9457" y="11558"/>
                    <a:pt x="10040" y="13660"/>
                  </a:cubicBezTo>
                  <a:cubicBezTo>
                    <a:pt x="10683" y="11617"/>
                    <a:pt x="11908" y="10332"/>
                    <a:pt x="13893" y="9749"/>
                  </a:cubicBezTo>
                  <a:cubicBezTo>
                    <a:pt x="11091" y="8581"/>
                    <a:pt x="9807" y="6538"/>
                    <a:pt x="10274" y="4087"/>
                  </a:cubicBezTo>
                  <a:cubicBezTo>
                    <a:pt x="10741" y="1752"/>
                    <a:pt x="12784" y="118"/>
                    <a:pt x="15177" y="176"/>
                  </a:cubicBezTo>
                  <a:cubicBezTo>
                    <a:pt x="17395" y="234"/>
                    <a:pt x="19380" y="1869"/>
                    <a:pt x="19788" y="4087"/>
                  </a:cubicBezTo>
                  <a:cubicBezTo>
                    <a:pt x="20197" y="6597"/>
                    <a:pt x="18913" y="8698"/>
                    <a:pt x="16111" y="9749"/>
                  </a:cubicBezTo>
                  <a:cubicBezTo>
                    <a:pt x="18096" y="10332"/>
                    <a:pt x="19380" y="11617"/>
                    <a:pt x="19963" y="13660"/>
                  </a:cubicBezTo>
                  <a:cubicBezTo>
                    <a:pt x="20430" y="12259"/>
                    <a:pt x="21131" y="11266"/>
                    <a:pt x="22240" y="10566"/>
                  </a:cubicBezTo>
                  <a:cubicBezTo>
                    <a:pt x="23349" y="9924"/>
                    <a:pt x="24575" y="9749"/>
                    <a:pt x="25859" y="10041"/>
                  </a:cubicBezTo>
                  <a:cubicBezTo>
                    <a:pt x="28135" y="10566"/>
                    <a:pt x="29595" y="12492"/>
                    <a:pt x="29536" y="14827"/>
                  </a:cubicBezTo>
                  <a:cubicBezTo>
                    <a:pt x="29536" y="17103"/>
                    <a:pt x="27902" y="19030"/>
                    <a:pt x="25684" y="19438"/>
                  </a:cubicBezTo>
                  <a:cubicBezTo>
                    <a:pt x="23232" y="19964"/>
                    <a:pt x="21248" y="18738"/>
                    <a:pt x="19963" y="15878"/>
                  </a:cubicBezTo>
                  <a:cubicBezTo>
                    <a:pt x="19380" y="17804"/>
                    <a:pt x="18154" y="19030"/>
                    <a:pt x="16111" y="19672"/>
                  </a:cubicBezTo>
                  <a:cubicBezTo>
                    <a:pt x="18154" y="20314"/>
                    <a:pt x="19380" y="21598"/>
                    <a:pt x="19963" y="23641"/>
                  </a:cubicBezTo>
                  <a:close/>
                  <a:moveTo>
                    <a:pt x="10040" y="23758"/>
                  </a:moveTo>
                  <a:cubicBezTo>
                    <a:pt x="10624" y="21598"/>
                    <a:pt x="11850" y="20314"/>
                    <a:pt x="13951" y="19672"/>
                  </a:cubicBezTo>
                  <a:cubicBezTo>
                    <a:pt x="11908" y="19088"/>
                    <a:pt x="10683" y="17804"/>
                    <a:pt x="10040" y="15819"/>
                  </a:cubicBezTo>
                  <a:cubicBezTo>
                    <a:pt x="9398" y="17921"/>
                    <a:pt x="8114" y="19088"/>
                    <a:pt x="6013" y="19672"/>
                  </a:cubicBezTo>
                  <a:cubicBezTo>
                    <a:pt x="8173" y="20255"/>
                    <a:pt x="9457" y="21540"/>
                    <a:pt x="10040" y="237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4"/>
            <p:cNvSpPr/>
            <p:nvPr/>
          </p:nvSpPr>
          <p:spPr>
            <a:xfrm>
              <a:off x="3793925" y="3092425"/>
              <a:ext cx="237900" cy="240800"/>
            </a:xfrm>
            <a:custGeom>
              <a:avLst/>
              <a:gdLst/>
              <a:ahLst/>
              <a:cxnLst/>
              <a:rect l="l" t="t" r="r" b="b"/>
              <a:pathLst>
                <a:path w="9516" h="9632" extrusionOk="0">
                  <a:moveTo>
                    <a:pt x="4729" y="9632"/>
                  </a:moveTo>
                  <a:cubicBezTo>
                    <a:pt x="2102" y="9632"/>
                    <a:pt x="1" y="7414"/>
                    <a:pt x="1" y="4845"/>
                  </a:cubicBezTo>
                  <a:cubicBezTo>
                    <a:pt x="1" y="2277"/>
                    <a:pt x="2219" y="1"/>
                    <a:pt x="4787" y="59"/>
                  </a:cubicBezTo>
                  <a:cubicBezTo>
                    <a:pt x="7356" y="117"/>
                    <a:pt x="9515" y="2335"/>
                    <a:pt x="9515" y="4904"/>
                  </a:cubicBezTo>
                  <a:cubicBezTo>
                    <a:pt x="9515" y="7472"/>
                    <a:pt x="7356" y="9632"/>
                    <a:pt x="4729" y="963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4"/>
            <p:cNvSpPr/>
            <p:nvPr/>
          </p:nvSpPr>
          <p:spPr>
            <a:xfrm>
              <a:off x="3300700" y="2600650"/>
              <a:ext cx="239350" cy="239350"/>
            </a:xfrm>
            <a:custGeom>
              <a:avLst/>
              <a:gdLst/>
              <a:ahLst/>
              <a:cxnLst/>
              <a:rect l="l" t="t" r="r" b="b"/>
              <a:pathLst>
                <a:path w="9574" h="9574" extrusionOk="0">
                  <a:moveTo>
                    <a:pt x="4729" y="9574"/>
                  </a:moveTo>
                  <a:cubicBezTo>
                    <a:pt x="2102" y="9574"/>
                    <a:pt x="1" y="7414"/>
                    <a:pt x="1" y="4787"/>
                  </a:cubicBezTo>
                  <a:cubicBezTo>
                    <a:pt x="1" y="2161"/>
                    <a:pt x="2160" y="1"/>
                    <a:pt x="4729" y="59"/>
                  </a:cubicBezTo>
                  <a:cubicBezTo>
                    <a:pt x="7355" y="59"/>
                    <a:pt x="9573" y="2277"/>
                    <a:pt x="9515" y="4846"/>
                  </a:cubicBezTo>
                  <a:cubicBezTo>
                    <a:pt x="9515" y="7414"/>
                    <a:pt x="7297" y="9574"/>
                    <a:pt x="4729" y="957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4"/>
            <p:cNvSpPr/>
            <p:nvPr/>
          </p:nvSpPr>
          <p:spPr>
            <a:xfrm>
              <a:off x="3547325" y="3093900"/>
              <a:ext cx="237875" cy="239325"/>
            </a:xfrm>
            <a:custGeom>
              <a:avLst/>
              <a:gdLst/>
              <a:ahLst/>
              <a:cxnLst/>
              <a:rect l="l" t="t" r="r" b="b"/>
              <a:pathLst>
                <a:path w="9515" h="9573" extrusionOk="0">
                  <a:moveTo>
                    <a:pt x="9515" y="4786"/>
                  </a:moveTo>
                  <a:cubicBezTo>
                    <a:pt x="9515" y="7355"/>
                    <a:pt x="7355" y="9573"/>
                    <a:pt x="4728" y="9573"/>
                  </a:cubicBezTo>
                  <a:cubicBezTo>
                    <a:pt x="2160" y="9573"/>
                    <a:pt x="0" y="7355"/>
                    <a:pt x="0" y="4786"/>
                  </a:cubicBezTo>
                  <a:cubicBezTo>
                    <a:pt x="59" y="2218"/>
                    <a:pt x="2160" y="58"/>
                    <a:pt x="4728" y="58"/>
                  </a:cubicBezTo>
                  <a:cubicBezTo>
                    <a:pt x="7297" y="0"/>
                    <a:pt x="9515" y="2218"/>
                    <a:pt x="9515" y="47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4"/>
            <p:cNvSpPr/>
            <p:nvPr/>
          </p:nvSpPr>
          <p:spPr>
            <a:xfrm>
              <a:off x="3299250" y="2848725"/>
              <a:ext cx="239350" cy="237900"/>
            </a:xfrm>
            <a:custGeom>
              <a:avLst/>
              <a:gdLst/>
              <a:ahLst/>
              <a:cxnLst/>
              <a:rect l="l" t="t" r="r" b="b"/>
              <a:pathLst>
                <a:path w="9574" h="9516" extrusionOk="0">
                  <a:moveTo>
                    <a:pt x="9573" y="4729"/>
                  </a:moveTo>
                  <a:cubicBezTo>
                    <a:pt x="9573" y="7355"/>
                    <a:pt x="7355" y="9515"/>
                    <a:pt x="4787" y="9515"/>
                  </a:cubicBezTo>
                  <a:cubicBezTo>
                    <a:pt x="2160" y="9457"/>
                    <a:pt x="0" y="7297"/>
                    <a:pt x="59" y="4729"/>
                  </a:cubicBezTo>
                  <a:cubicBezTo>
                    <a:pt x="117" y="2102"/>
                    <a:pt x="2218" y="1"/>
                    <a:pt x="4787" y="1"/>
                  </a:cubicBezTo>
                  <a:cubicBezTo>
                    <a:pt x="7355" y="1"/>
                    <a:pt x="9573" y="2160"/>
                    <a:pt x="957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4"/>
            <p:cNvSpPr/>
            <p:nvPr/>
          </p:nvSpPr>
          <p:spPr>
            <a:xfrm>
              <a:off x="4036175" y="2358425"/>
              <a:ext cx="239350" cy="239350"/>
            </a:xfrm>
            <a:custGeom>
              <a:avLst/>
              <a:gdLst/>
              <a:ahLst/>
              <a:cxnLst/>
              <a:rect l="l" t="t" r="r" b="b"/>
              <a:pathLst>
                <a:path w="9574" h="9574" extrusionOk="0">
                  <a:moveTo>
                    <a:pt x="4904" y="59"/>
                  </a:moveTo>
                  <a:cubicBezTo>
                    <a:pt x="7530" y="175"/>
                    <a:pt x="9573" y="2277"/>
                    <a:pt x="9456" y="4903"/>
                  </a:cubicBezTo>
                  <a:cubicBezTo>
                    <a:pt x="9398" y="7530"/>
                    <a:pt x="7238" y="9573"/>
                    <a:pt x="4670" y="9456"/>
                  </a:cubicBezTo>
                  <a:cubicBezTo>
                    <a:pt x="2043" y="9398"/>
                    <a:pt x="0" y="7238"/>
                    <a:pt x="59" y="4670"/>
                  </a:cubicBezTo>
                  <a:cubicBezTo>
                    <a:pt x="176" y="2043"/>
                    <a:pt x="2277" y="0"/>
                    <a:pt x="490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4"/>
            <p:cNvSpPr/>
            <p:nvPr/>
          </p:nvSpPr>
          <p:spPr>
            <a:xfrm>
              <a:off x="4039100" y="3098275"/>
              <a:ext cx="232050" cy="232050"/>
            </a:xfrm>
            <a:custGeom>
              <a:avLst/>
              <a:gdLst/>
              <a:ahLst/>
              <a:cxnLst/>
              <a:rect l="l" t="t" r="r" b="b"/>
              <a:pathLst>
                <a:path w="9282" h="9282" extrusionOk="0">
                  <a:moveTo>
                    <a:pt x="4670" y="0"/>
                  </a:moveTo>
                  <a:cubicBezTo>
                    <a:pt x="7238" y="0"/>
                    <a:pt x="9281" y="2043"/>
                    <a:pt x="9281" y="4670"/>
                  </a:cubicBezTo>
                  <a:cubicBezTo>
                    <a:pt x="9281" y="7238"/>
                    <a:pt x="7180" y="9281"/>
                    <a:pt x="4611" y="9281"/>
                  </a:cubicBezTo>
                  <a:cubicBezTo>
                    <a:pt x="2043" y="9223"/>
                    <a:pt x="0" y="7180"/>
                    <a:pt x="0" y="4611"/>
                  </a:cubicBezTo>
                  <a:cubicBezTo>
                    <a:pt x="0" y="2043"/>
                    <a:pt x="2102" y="0"/>
                    <a:pt x="467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4"/>
            <p:cNvSpPr/>
            <p:nvPr/>
          </p:nvSpPr>
          <p:spPr>
            <a:xfrm>
              <a:off x="3303625" y="2361350"/>
              <a:ext cx="232050" cy="232025"/>
            </a:xfrm>
            <a:custGeom>
              <a:avLst/>
              <a:gdLst/>
              <a:ahLst/>
              <a:cxnLst/>
              <a:rect l="l" t="t" r="r" b="b"/>
              <a:pathLst>
                <a:path w="9282" h="9281" extrusionOk="0">
                  <a:moveTo>
                    <a:pt x="0" y="4670"/>
                  </a:moveTo>
                  <a:cubicBezTo>
                    <a:pt x="0" y="2101"/>
                    <a:pt x="2043" y="0"/>
                    <a:pt x="4612" y="0"/>
                  </a:cubicBezTo>
                  <a:cubicBezTo>
                    <a:pt x="7238" y="0"/>
                    <a:pt x="9281" y="2101"/>
                    <a:pt x="9281" y="4670"/>
                  </a:cubicBezTo>
                  <a:cubicBezTo>
                    <a:pt x="9223" y="7238"/>
                    <a:pt x="7180" y="9281"/>
                    <a:pt x="4670" y="9281"/>
                  </a:cubicBezTo>
                  <a:cubicBezTo>
                    <a:pt x="2043" y="9281"/>
                    <a:pt x="0" y="7238"/>
                    <a:pt x="0" y="46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4"/>
            <p:cNvSpPr/>
            <p:nvPr/>
          </p:nvSpPr>
          <p:spPr>
            <a:xfrm>
              <a:off x="3303625" y="3098275"/>
              <a:ext cx="232050" cy="230575"/>
            </a:xfrm>
            <a:custGeom>
              <a:avLst/>
              <a:gdLst/>
              <a:ahLst/>
              <a:cxnLst/>
              <a:rect l="l" t="t" r="r" b="b"/>
              <a:pathLst>
                <a:path w="9282" h="9223" extrusionOk="0">
                  <a:moveTo>
                    <a:pt x="4670" y="9223"/>
                  </a:moveTo>
                  <a:cubicBezTo>
                    <a:pt x="2160" y="9223"/>
                    <a:pt x="59" y="7180"/>
                    <a:pt x="59" y="4670"/>
                  </a:cubicBezTo>
                  <a:cubicBezTo>
                    <a:pt x="0" y="2160"/>
                    <a:pt x="2102" y="0"/>
                    <a:pt x="4612" y="59"/>
                  </a:cubicBezTo>
                  <a:cubicBezTo>
                    <a:pt x="7122" y="59"/>
                    <a:pt x="9165" y="2101"/>
                    <a:pt x="9223" y="4553"/>
                  </a:cubicBezTo>
                  <a:cubicBezTo>
                    <a:pt x="9281" y="7063"/>
                    <a:pt x="7180" y="9223"/>
                    <a:pt x="4670" y="922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4"/>
            <p:cNvSpPr/>
            <p:nvPr/>
          </p:nvSpPr>
          <p:spPr>
            <a:xfrm>
              <a:off x="3798325" y="2116175"/>
              <a:ext cx="229125" cy="230600"/>
            </a:xfrm>
            <a:custGeom>
              <a:avLst/>
              <a:gdLst/>
              <a:ahLst/>
              <a:cxnLst/>
              <a:rect l="l" t="t" r="r" b="b"/>
              <a:pathLst>
                <a:path w="9165" h="9224" extrusionOk="0">
                  <a:moveTo>
                    <a:pt x="9164" y="4612"/>
                  </a:moveTo>
                  <a:cubicBezTo>
                    <a:pt x="9164" y="7122"/>
                    <a:pt x="7063" y="9223"/>
                    <a:pt x="4553" y="9165"/>
                  </a:cubicBezTo>
                  <a:cubicBezTo>
                    <a:pt x="2043" y="9165"/>
                    <a:pt x="0" y="7122"/>
                    <a:pt x="0" y="4612"/>
                  </a:cubicBezTo>
                  <a:cubicBezTo>
                    <a:pt x="0" y="2102"/>
                    <a:pt x="2101" y="1"/>
                    <a:pt x="4611" y="1"/>
                  </a:cubicBezTo>
                  <a:cubicBezTo>
                    <a:pt x="7121" y="59"/>
                    <a:pt x="9164" y="2102"/>
                    <a:pt x="9164"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4"/>
            <p:cNvSpPr/>
            <p:nvPr/>
          </p:nvSpPr>
          <p:spPr>
            <a:xfrm>
              <a:off x="4287175" y="2605025"/>
              <a:ext cx="230575" cy="230600"/>
            </a:xfrm>
            <a:custGeom>
              <a:avLst/>
              <a:gdLst/>
              <a:ahLst/>
              <a:cxnLst/>
              <a:rect l="l" t="t" r="r" b="b"/>
              <a:pathLst>
                <a:path w="9223" h="9224" extrusionOk="0">
                  <a:moveTo>
                    <a:pt x="9223" y="4612"/>
                  </a:moveTo>
                  <a:cubicBezTo>
                    <a:pt x="9223" y="7122"/>
                    <a:pt x="7063" y="9223"/>
                    <a:pt x="4553" y="9223"/>
                  </a:cubicBezTo>
                  <a:cubicBezTo>
                    <a:pt x="2101" y="9165"/>
                    <a:pt x="0" y="7122"/>
                    <a:pt x="0" y="4612"/>
                  </a:cubicBezTo>
                  <a:cubicBezTo>
                    <a:pt x="0" y="2102"/>
                    <a:pt x="2101" y="1"/>
                    <a:pt x="4611" y="59"/>
                  </a:cubicBezTo>
                  <a:cubicBezTo>
                    <a:pt x="7121" y="59"/>
                    <a:pt x="9164" y="2102"/>
                    <a:pt x="9223"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4"/>
            <p:cNvSpPr/>
            <p:nvPr/>
          </p:nvSpPr>
          <p:spPr>
            <a:xfrm>
              <a:off x="4287175" y="2853100"/>
              <a:ext cx="229125" cy="229150"/>
            </a:xfrm>
            <a:custGeom>
              <a:avLst/>
              <a:gdLst/>
              <a:ahLst/>
              <a:cxnLst/>
              <a:rect l="l" t="t" r="r" b="b"/>
              <a:pathLst>
                <a:path w="9165" h="9166" extrusionOk="0">
                  <a:moveTo>
                    <a:pt x="4611" y="9165"/>
                  </a:moveTo>
                  <a:cubicBezTo>
                    <a:pt x="2101" y="9107"/>
                    <a:pt x="0" y="7064"/>
                    <a:pt x="59" y="4554"/>
                  </a:cubicBezTo>
                  <a:cubicBezTo>
                    <a:pt x="59" y="2044"/>
                    <a:pt x="2101" y="1"/>
                    <a:pt x="4611" y="1"/>
                  </a:cubicBezTo>
                  <a:cubicBezTo>
                    <a:pt x="7121" y="1"/>
                    <a:pt x="9164" y="2102"/>
                    <a:pt x="9164" y="4554"/>
                  </a:cubicBezTo>
                  <a:cubicBezTo>
                    <a:pt x="9164" y="7064"/>
                    <a:pt x="7063" y="9165"/>
                    <a:pt x="4611" y="91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4"/>
            <p:cNvSpPr/>
            <p:nvPr/>
          </p:nvSpPr>
          <p:spPr>
            <a:xfrm>
              <a:off x="3551700" y="2116175"/>
              <a:ext cx="229125" cy="229125"/>
            </a:xfrm>
            <a:custGeom>
              <a:avLst/>
              <a:gdLst/>
              <a:ahLst/>
              <a:cxnLst/>
              <a:rect l="l" t="t" r="r" b="b"/>
              <a:pathLst>
                <a:path w="9165" h="9165" extrusionOk="0">
                  <a:moveTo>
                    <a:pt x="9165" y="4612"/>
                  </a:moveTo>
                  <a:cubicBezTo>
                    <a:pt x="9106" y="7122"/>
                    <a:pt x="7063" y="9165"/>
                    <a:pt x="4553" y="9165"/>
                  </a:cubicBezTo>
                  <a:cubicBezTo>
                    <a:pt x="2043" y="9165"/>
                    <a:pt x="0" y="7064"/>
                    <a:pt x="0" y="4554"/>
                  </a:cubicBezTo>
                  <a:cubicBezTo>
                    <a:pt x="0" y="2044"/>
                    <a:pt x="2102" y="1"/>
                    <a:pt x="4612" y="59"/>
                  </a:cubicBezTo>
                  <a:cubicBezTo>
                    <a:pt x="7122" y="59"/>
                    <a:pt x="9165" y="2102"/>
                    <a:pt x="9165"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4"/>
            <p:cNvSpPr/>
            <p:nvPr/>
          </p:nvSpPr>
          <p:spPr>
            <a:xfrm>
              <a:off x="3799775" y="3344875"/>
              <a:ext cx="224750" cy="224750"/>
            </a:xfrm>
            <a:custGeom>
              <a:avLst/>
              <a:gdLst/>
              <a:ahLst/>
              <a:cxnLst/>
              <a:rect l="l" t="t" r="r" b="b"/>
              <a:pathLst>
                <a:path w="8990" h="8990" extrusionOk="0">
                  <a:moveTo>
                    <a:pt x="8989" y="4495"/>
                  </a:moveTo>
                  <a:cubicBezTo>
                    <a:pt x="8989" y="7005"/>
                    <a:pt x="7005" y="8990"/>
                    <a:pt x="4495" y="8990"/>
                  </a:cubicBezTo>
                  <a:cubicBezTo>
                    <a:pt x="1985" y="8990"/>
                    <a:pt x="0" y="7005"/>
                    <a:pt x="0" y="4495"/>
                  </a:cubicBezTo>
                  <a:cubicBezTo>
                    <a:pt x="0" y="1985"/>
                    <a:pt x="1985" y="1"/>
                    <a:pt x="4495" y="1"/>
                  </a:cubicBezTo>
                  <a:cubicBezTo>
                    <a:pt x="7005" y="1"/>
                    <a:pt x="8989" y="1985"/>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4"/>
            <p:cNvSpPr/>
            <p:nvPr/>
          </p:nvSpPr>
          <p:spPr>
            <a:xfrm>
              <a:off x="4290075" y="2365725"/>
              <a:ext cx="224750" cy="224750"/>
            </a:xfrm>
            <a:custGeom>
              <a:avLst/>
              <a:gdLst/>
              <a:ahLst/>
              <a:cxnLst/>
              <a:rect l="l" t="t" r="r" b="b"/>
              <a:pathLst>
                <a:path w="8990" h="8990" extrusionOk="0">
                  <a:moveTo>
                    <a:pt x="8990" y="4495"/>
                  </a:moveTo>
                  <a:cubicBezTo>
                    <a:pt x="8990" y="7005"/>
                    <a:pt x="7005" y="8989"/>
                    <a:pt x="4495" y="8989"/>
                  </a:cubicBezTo>
                  <a:cubicBezTo>
                    <a:pt x="1985" y="8989"/>
                    <a:pt x="1" y="6946"/>
                    <a:pt x="1" y="4495"/>
                  </a:cubicBezTo>
                  <a:cubicBezTo>
                    <a:pt x="1" y="1985"/>
                    <a:pt x="1985" y="0"/>
                    <a:pt x="4437" y="0"/>
                  </a:cubicBezTo>
                  <a:cubicBezTo>
                    <a:pt x="6947" y="0"/>
                    <a:pt x="8990" y="1985"/>
                    <a:pt x="8990"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4"/>
            <p:cNvSpPr/>
            <p:nvPr/>
          </p:nvSpPr>
          <p:spPr>
            <a:xfrm>
              <a:off x="3553150" y="3344875"/>
              <a:ext cx="224750" cy="224750"/>
            </a:xfrm>
            <a:custGeom>
              <a:avLst/>
              <a:gdLst/>
              <a:ahLst/>
              <a:cxnLst/>
              <a:rect l="l" t="t" r="r" b="b"/>
              <a:pathLst>
                <a:path w="8990" h="8990" extrusionOk="0">
                  <a:moveTo>
                    <a:pt x="8990" y="4437"/>
                  </a:moveTo>
                  <a:cubicBezTo>
                    <a:pt x="8990" y="6947"/>
                    <a:pt x="7005" y="8990"/>
                    <a:pt x="4495" y="8990"/>
                  </a:cubicBezTo>
                  <a:cubicBezTo>
                    <a:pt x="1985" y="8990"/>
                    <a:pt x="1" y="6947"/>
                    <a:pt x="1" y="4437"/>
                  </a:cubicBezTo>
                  <a:cubicBezTo>
                    <a:pt x="1" y="1985"/>
                    <a:pt x="1985" y="1"/>
                    <a:pt x="4437" y="1"/>
                  </a:cubicBezTo>
                  <a:cubicBezTo>
                    <a:pt x="6947" y="1"/>
                    <a:pt x="8990" y="1985"/>
                    <a:pt x="8990" y="443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4"/>
            <p:cNvSpPr/>
            <p:nvPr/>
          </p:nvSpPr>
          <p:spPr>
            <a:xfrm>
              <a:off x="3064300" y="2607950"/>
              <a:ext cx="224750" cy="224750"/>
            </a:xfrm>
            <a:custGeom>
              <a:avLst/>
              <a:gdLst/>
              <a:ahLst/>
              <a:cxnLst/>
              <a:rect l="l" t="t" r="r" b="b"/>
              <a:pathLst>
                <a:path w="8990" h="8990" extrusionOk="0">
                  <a:moveTo>
                    <a:pt x="8990" y="4554"/>
                  </a:moveTo>
                  <a:cubicBezTo>
                    <a:pt x="8990" y="7063"/>
                    <a:pt x="6947" y="8990"/>
                    <a:pt x="4437" y="8990"/>
                  </a:cubicBezTo>
                  <a:cubicBezTo>
                    <a:pt x="1927" y="8990"/>
                    <a:pt x="1" y="6947"/>
                    <a:pt x="1" y="4437"/>
                  </a:cubicBezTo>
                  <a:cubicBezTo>
                    <a:pt x="1" y="1985"/>
                    <a:pt x="2044" y="1"/>
                    <a:pt x="4495" y="1"/>
                  </a:cubicBezTo>
                  <a:cubicBezTo>
                    <a:pt x="7005" y="1"/>
                    <a:pt x="8990" y="2044"/>
                    <a:pt x="8990" y="455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4"/>
            <p:cNvSpPr/>
            <p:nvPr/>
          </p:nvSpPr>
          <p:spPr>
            <a:xfrm>
              <a:off x="3064300" y="2854575"/>
              <a:ext cx="224750" cy="224750"/>
            </a:xfrm>
            <a:custGeom>
              <a:avLst/>
              <a:gdLst/>
              <a:ahLst/>
              <a:cxnLst/>
              <a:rect l="l" t="t" r="r" b="b"/>
              <a:pathLst>
                <a:path w="8990" h="8990" extrusionOk="0">
                  <a:moveTo>
                    <a:pt x="8990" y="4553"/>
                  </a:moveTo>
                  <a:cubicBezTo>
                    <a:pt x="8990" y="7005"/>
                    <a:pt x="6947" y="8989"/>
                    <a:pt x="4437" y="8989"/>
                  </a:cubicBezTo>
                  <a:cubicBezTo>
                    <a:pt x="1985" y="8989"/>
                    <a:pt x="1" y="6946"/>
                    <a:pt x="1" y="4495"/>
                  </a:cubicBezTo>
                  <a:cubicBezTo>
                    <a:pt x="1" y="1985"/>
                    <a:pt x="2044" y="0"/>
                    <a:pt x="4554" y="0"/>
                  </a:cubicBezTo>
                  <a:cubicBezTo>
                    <a:pt x="7005" y="59"/>
                    <a:pt x="8990" y="2043"/>
                    <a:pt x="8990" y="45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4"/>
            <p:cNvSpPr/>
            <p:nvPr/>
          </p:nvSpPr>
          <p:spPr>
            <a:xfrm>
              <a:off x="4043475" y="2119100"/>
              <a:ext cx="224750" cy="224750"/>
            </a:xfrm>
            <a:custGeom>
              <a:avLst/>
              <a:gdLst/>
              <a:ahLst/>
              <a:cxnLst/>
              <a:rect l="l" t="t" r="r" b="b"/>
              <a:pathLst>
                <a:path w="8990" h="8990" extrusionOk="0">
                  <a:moveTo>
                    <a:pt x="8989" y="4495"/>
                  </a:moveTo>
                  <a:cubicBezTo>
                    <a:pt x="8989" y="7005"/>
                    <a:pt x="6946" y="8990"/>
                    <a:pt x="4436" y="8990"/>
                  </a:cubicBezTo>
                  <a:cubicBezTo>
                    <a:pt x="1985" y="8931"/>
                    <a:pt x="0" y="6947"/>
                    <a:pt x="0" y="4495"/>
                  </a:cubicBezTo>
                  <a:cubicBezTo>
                    <a:pt x="0" y="1985"/>
                    <a:pt x="2043" y="1"/>
                    <a:pt x="4553" y="1"/>
                  </a:cubicBezTo>
                  <a:cubicBezTo>
                    <a:pt x="7005" y="1"/>
                    <a:pt x="8989" y="2044"/>
                    <a:pt x="8989"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4"/>
            <p:cNvSpPr/>
            <p:nvPr/>
          </p:nvSpPr>
          <p:spPr>
            <a:xfrm>
              <a:off x="3308000" y="2119100"/>
              <a:ext cx="223300" cy="224750"/>
            </a:xfrm>
            <a:custGeom>
              <a:avLst/>
              <a:gdLst/>
              <a:ahLst/>
              <a:cxnLst/>
              <a:rect l="l" t="t" r="r" b="b"/>
              <a:pathLst>
                <a:path w="8932" h="8990" extrusionOk="0">
                  <a:moveTo>
                    <a:pt x="4495" y="59"/>
                  </a:moveTo>
                  <a:cubicBezTo>
                    <a:pt x="6888" y="59"/>
                    <a:pt x="8931" y="2102"/>
                    <a:pt x="8931" y="4495"/>
                  </a:cubicBezTo>
                  <a:cubicBezTo>
                    <a:pt x="8873" y="6947"/>
                    <a:pt x="6830" y="8990"/>
                    <a:pt x="4378" y="8931"/>
                  </a:cubicBezTo>
                  <a:cubicBezTo>
                    <a:pt x="1985" y="8873"/>
                    <a:pt x="1" y="6888"/>
                    <a:pt x="1" y="4495"/>
                  </a:cubicBezTo>
                  <a:cubicBezTo>
                    <a:pt x="1" y="2044"/>
                    <a:pt x="2044" y="1"/>
                    <a:pt x="449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4"/>
            <p:cNvSpPr/>
            <p:nvPr/>
          </p:nvSpPr>
          <p:spPr>
            <a:xfrm>
              <a:off x="4290075" y="3102650"/>
              <a:ext cx="223300" cy="223275"/>
            </a:xfrm>
            <a:custGeom>
              <a:avLst/>
              <a:gdLst/>
              <a:ahLst/>
              <a:cxnLst/>
              <a:rect l="l" t="t" r="r" b="b"/>
              <a:pathLst>
                <a:path w="8932" h="8931" extrusionOk="0">
                  <a:moveTo>
                    <a:pt x="8932" y="4436"/>
                  </a:moveTo>
                  <a:cubicBezTo>
                    <a:pt x="8932" y="6888"/>
                    <a:pt x="6947" y="8931"/>
                    <a:pt x="4495" y="8931"/>
                  </a:cubicBezTo>
                  <a:cubicBezTo>
                    <a:pt x="2044" y="8931"/>
                    <a:pt x="1" y="6888"/>
                    <a:pt x="1" y="4436"/>
                  </a:cubicBezTo>
                  <a:cubicBezTo>
                    <a:pt x="59" y="2043"/>
                    <a:pt x="2044" y="0"/>
                    <a:pt x="4437" y="0"/>
                  </a:cubicBezTo>
                  <a:cubicBezTo>
                    <a:pt x="6889" y="0"/>
                    <a:pt x="8932" y="1985"/>
                    <a:pt x="8932"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4"/>
            <p:cNvSpPr/>
            <p:nvPr/>
          </p:nvSpPr>
          <p:spPr>
            <a:xfrm>
              <a:off x="4043475" y="3346350"/>
              <a:ext cx="223275" cy="221825"/>
            </a:xfrm>
            <a:custGeom>
              <a:avLst/>
              <a:gdLst/>
              <a:ahLst/>
              <a:cxnLst/>
              <a:rect l="l" t="t" r="r" b="b"/>
              <a:pathLst>
                <a:path w="8931" h="8873" extrusionOk="0">
                  <a:moveTo>
                    <a:pt x="8931" y="4378"/>
                  </a:moveTo>
                  <a:cubicBezTo>
                    <a:pt x="8931" y="6829"/>
                    <a:pt x="6888" y="8872"/>
                    <a:pt x="4495" y="8872"/>
                  </a:cubicBezTo>
                  <a:cubicBezTo>
                    <a:pt x="2043" y="8872"/>
                    <a:pt x="59" y="6888"/>
                    <a:pt x="59" y="4436"/>
                  </a:cubicBezTo>
                  <a:cubicBezTo>
                    <a:pt x="0" y="2043"/>
                    <a:pt x="2043" y="0"/>
                    <a:pt x="4495" y="0"/>
                  </a:cubicBezTo>
                  <a:cubicBezTo>
                    <a:pt x="6888" y="0"/>
                    <a:pt x="8873" y="1985"/>
                    <a:pt x="8931"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4"/>
            <p:cNvSpPr/>
            <p:nvPr/>
          </p:nvSpPr>
          <p:spPr>
            <a:xfrm>
              <a:off x="3065775" y="2365725"/>
              <a:ext cx="221825" cy="223275"/>
            </a:xfrm>
            <a:custGeom>
              <a:avLst/>
              <a:gdLst/>
              <a:ahLst/>
              <a:cxnLst/>
              <a:rect l="l" t="t" r="r" b="b"/>
              <a:pathLst>
                <a:path w="8873" h="8931" extrusionOk="0">
                  <a:moveTo>
                    <a:pt x="4378" y="8931"/>
                  </a:moveTo>
                  <a:cubicBezTo>
                    <a:pt x="1985" y="8872"/>
                    <a:pt x="0" y="6888"/>
                    <a:pt x="0" y="4495"/>
                  </a:cubicBezTo>
                  <a:cubicBezTo>
                    <a:pt x="0" y="2043"/>
                    <a:pt x="2101" y="0"/>
                    <a:pt x="4495" y="59"/>
                  </a:cubicBezTo>
                  <a:cubicBezTo>
                    <a:pt x="6946" y="117"/>
                    <a:pt x="8872" y="2101"/>
                    <a:pt x="8872" y="4495"/>
                  </a:cubicBezTo>
                  <a:cubicBezTo>
                    <a:pt x="8814" y="6946"/>
                    <a:pt x="6829" y="8931"/>
                    <a:pt x="4378" y="88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4"/>
            <p:cNvSpPr/>
            <p:nvPr/>
          </p:nvSpPr>
          <p:spPr>
            <a:xfrm>
              <a:off x="3309450" y="3346350"/>
              <a:ext cx="220375" cy="220375"/>
            </a:xfrm>
            <a:custGeom>
              <a:avLst/>
              <a:gdLst/>
              <a:ahLst/>
              <a:cxnLst/>
              <a:rect l="l" t="t" r="r" b="b"/>
              <a:pathLst>
                <a:path w="8815" h="8815" extrusionOk="0">
                  <a:moveTo>
                    <a:pt x="8757" y="4436"/>
                  </a:moveTo>
                  <a:cubicBezTo>
                    <a:pt x="8757" y="6888"/>
                    <a:pt x="6772" y="8814"/>
                    <a:pt x="4320" y="8814"/>
                  </a:cubicBezTo>
                  <a:cubicBezTo>
                    <a:pt x="1927" y="8756"/>
                    <a:pt x="1" y="6829"/>
                    <a:pt x="1" y="4378"/>
                  </a:cubicBezTo>
                  <a:cubicBezTo>
                    <a:pt x="59" y="1926"/>
                    <a:pt x="1986" y="0"/>
                    <a:pt x="4437" y="58"/>
                  </a:cubicBezTo>
                  <a:cubicBezTo>
                    <a:pt x="6889" y="58"/>
                    <a:pt x="8815" y="2043"/>
                    <a:pt x="8757" y="44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4"/>
            <p:cNvSpPr/>
            <p:nvPr/>
          </p:nvSpPr>
          <p:spPr>
            <a:xfrm>
              <a:off x="3067225" y="3104100"/>
              <a:ext cx="218900" cy="218925"/>
            </a:xfrm>
            <a:custGeom>
              <a:avLst/>
              <a:gdLst/>
              <a:ahLst/>
              <a:cxnLst/>
              <a:rect l="l" t="t" r="r" b="b"/>
              <a:pathLst>
                <a:path w="8756" h="8757" extrusionOk="0">
                  <a:moveTo>
                    <a:pt x="8756" y="4378"/>
                  </a:moveTo>
                  <a:cubicBezTo>
                    <a:pt x="8756" y="6830"/>
                    <a:pt x="6830" y="8756"/>
                    <a:pt x="4378" y="8756"/>
                  </a:cubicBezTo>
                  <a:cubicBezTo>
                    <a:pt x="1927" y="8756"/>
                    <a:pt x="0" y="6830"/>
                    <a:pt x="0" y="4378"/>
                  </a:cubicBezTo>
                  <a:cubicBezTo>
                    <a:pt x="0" y="1927"/>
                    <a:pt x="1927" y="1"/>
                    <a:pt x="4378" y="1"/>
                  </a:cubicBezTo>
                  <a:cubicBezTo>
                    <a:pt x="6830" y="59"/>
                    <a:pt x="8698" y="1985"/>
                    <a:pt x="8698" y="43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4"/>
            <p:cNvSpPr/>
            <p:nvPr/>
          </p:nvSpPr>
          <p:spPr>
            <a:xfrm>
              <a:off x="4294475" y="2123475"/>
              <a:ext cx="215975" cy="216000"/>
            </a:xfrm>
            <a:custGeom>
              <a:avLst/>
              <a:gdLst/>
              <a:ahLst/>
              <a:cxnLst/>
              <a:rect l="l" t="t" r="r" b="b"/>
              <a:pathLst>
                <a:path w="8639" h="8640" extrusionOk="0">
                  <a:moveTo>
                    <a:pt x="4319" y="1"/>
                  </a:moveTo>
                  <a:cubicBezTo>
                    <a:pt x="6713" y="1"/>
                    <a:pt x="8639" y="1927"/>
                    <a:pt x="8639" y="4320"/>
                  </a:cubicBezTo>
                  <a:cubicBezTo>
                    <a:pt x="8639" y="6713"/>
                    <a:pt x="6654" y="8639"/>
                    <a:pt x="4261" y="8639"/>
                  </a:cubicBezTo>
                  <a:cubicBezTo>
                    <a:pt x="1868" y="8581"/>
                    <a:pt x="0" y="6655"/>
                    <a:pt x="0" y="4262"/>
                  </a:cubicBezTo>
                  <a:cubicBezTo>
                    <a:pt x="0" y="1869"/>
                    <a:pt x="1926" y="1"/>
                    <a:pt x="431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4"/>
            <p:cNvSpPr/>
            <p:nvPr/>
          </p:nvSpPr>
          <p:spPr>
            <a:xfrm>
              <a:off x="3805600" y="1876875"/>
              <a:ext cx="214550" cy="215975"/>
            </a:xfrm>
            <a:custGeom>
              <a:avLst/>
              <a:gdLst/>
              <a:ahLst/>
              <a:cxnLst/>
              <a:rect l="l" t="t" r="r" b="b"/>
              <a:pathLst>
                <a:path w="8582" h="8639" extrusionOk="0">
                  <a:moveTo>
                    <a:pt x="8581" y="4319"/>
                  </a:moveTo>
                  <a:cubicBezTo>
                    <a:pt x="8581" y="6654"/>
                    <a:pt x="6655" y="8581"/>
                    <a:pt x="4320" y="8639"/>
                  </a:cubicBezTo>
                  <a:cubicBezTo>
                    <a:pt x="1927" y="8639"/>
                    <a:pt x="1" y="6654"/>
                    <a:pt x="1" y="4319"/>
                  </a:cubicBezTo>
                  <a:cubicBezTo>
                    <a:pt x="1" y="1926"/>
                    <a:pt x="1927" y="0"/>
                    <a:pt x="4262" y="0"/>
                  </a:cubicBezTo>
                  <a:cubicBezTo>
                    <a:pt x="6655" y="0"/>
                    <a:pt x="8581" y="1926"/>
                    <a:pt x="8581" y="43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4"/>
            <p:cNvSpPr/>
            <p:nvPr/>
          </p:nvSpPr>
          <p:spPr>
            <a:xfrm>
              <a:off x="4541075" y="2612325"/>
              <a:ext cx="216000" cy="216000"/>
            </a:xfrm>
            <a:custGeom>
              <a:avLst/>
              <a:gdLst/>
              <a:ahLst/>
              <a:cxnLst/>
              <a:rect l="l" t="t" r="r" b="b"/>
              <a:pathLst>
                <a:path w="8640" h="8640" extrusionOk="0">
                  <a:moveTo>
                    <a:pt x="4320" y="1"/>
                  </a:moveTo>
                  <a:cubicBezTo>
                    <a:pt x="6713" y="1"/>
                    <a:pt x="8639" y="1985"/>
                    <a:pt x="8639" y="4320"/>
                  </a:cubicBezTo>
                  <a:cubicBezTo>
                    <a:pt x="8639" y="6713"/>
                    <a:pt x="6713" y="8640"/>
                    <a:pt x="4320" y="8640"/>
                  </a:cubicBezTo>
                  <a:cubicBezTo>
                    <a:pt x="1927" y="8640"/>
                    <a:pt x="1" y="6713"/>
                    <a:pt x="1" y="4320"/>
                  </a:cubicBezTo>
                  <a:cubicBezTo>
                    <a:pt x="1" y="1985"/>
                    <a:pt x="1927" y="1"/>
                    <a:pt x="432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4"/>
            <p:cNvSpPr/>
            <p:nvPr/>
          </p:nvSpPr>
          <p:spPr>
            <a:xfrm>
              <a:off x="4541075" y="2858950"/>
              <a:ext cx="216000" cy="216000"/>
            </a:xfrm>
            <a:custGeom>
              <a:avLst/>
              <a:gdLst/>
              <a:ahLst/>
              <a:cxnLst/>
              <a:rect l="l" t="t" r="r" b="b"/>
              <a:pathLst>
                <a:path w="8640" h="8640" extrusionOk="0">
                  <a:moveTo>
                    <a:pt x="8639" y="4320"/>
                  </a:moveTo>
                  <a:cubicBezTo>
                    <a:pt x="8639" y="6655"/>
                    <a:pt x="6655" y="8639"/>
                    <a:pt x="4320" y="8639"/>
                  </a:cubicBezTo>
                  <a:cubicBezTo>
                    <a:pt x="1927" y="8639"/>
                    <a:pt x="1" y="6713"/>
                    <a:pt x="1" y="4320"/>
                  </a:cubicBezTo>
                  <a:cubicBezTo>
                    <a:pt x="1" y="1985"/>
                    <a:pt x="1927" y="59"/>
                    <a:pt x="4262" y="59"/>
                  </a:cubicBezTo>
                  <a:cubicBezTo>
                    <a:pt x="6655" y="0"/>
                    <a:pt x="8581" y="1927"/>
                    <a:pt x="8639"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4"/>
            <p:cNvSpPr/>
            <p:nvPr/>
          </p:nvSpPr>
          <p:spPr>
            <a:xfrm>
              <a:off x="3557525" y="1875400"/>
              <a:ext cx="217475" cy="217450"/>
            </a:xfrm>
            <a:custGeom>
              <a:avLst/>
              <a:gdLst/>
              <a:ahLst/>
              <a:cxnLst/>
              <a:rect l="l" t="t" r="r" b="b"/>
              <a:pathLst>
                <a:path w="8699" h="8698" extrusionOk="0">
                  <a:moveTo>
                    <a:pt x="4262" y="8640"/>
                  </a:moveTo>
                  <a:cubicBezTo>
                    <a:pt x="1927" y="8640"/>
                    <a:pt x="1" y="6597"/>
                    <a:pt x="59" y="4262"/>
                  </a:cubicBezTo>
                  <a:cubicBezTo>
                    <a:pt x="118" y="1927"/>
                    <a:pt x="2102" y="1"/>
                    <a:pt x="4379" y="59"/>
                  </a:cubicBezTo>
                  <a:cubicBezTo>
                    <a:pt x="6772" y="117"/>
                    <a:pt x="8698" y="2102"/>
                    <a:pt x="8640" y="4437"/>
                  </a:cubicBezTo>
                  <a:cubicBezTo>
                    <a:pt x="8581" y="6830"/>
                    <a:pt x="6597" y="8698"/>
                    <a:pt x="4262" y="864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4"/>
            <p:cNvSpPr/>
            <p:nvPr/>
          </p:nvSpPr>
          <p:spPr>
            <a:xfrm>
              <a:off x="3070150" y="2123475"/>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6" y="8581"/>
                    <a:pt x="0" y="6597"/>
                    <a:pt x="0" y="4262"/>
                  </a:cubicBezTo>
                  <a:cubicBezTo>
                    <a:pt x="0" y="1927"/>
                    <a:pt x="1926"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4"/>
            <p:cNvSpPr/>
            <p:nvPr/>
          </p:nvSpPr>
          <p:spPr>
            <a:xfrm>
              <a:off x="4295925" y="3349250"/>
              <a:ext cx="213075" cy="214550"/>
            </a:xfrm>
            <a:custGeom>
              <a:avLst/>
              <a:gdLst/>
              <a:ahLst/>
              <a:cxnLst/>
              <a:rect l="l" t="t" r="r" b="b"/>
              <a:pathLst>
                <a:path w="8523" h="8582" extrusionOk="0">
                  <a:moveTo>
                    <a:pt x="4261" y="59"/>
                  </a:moveTo>
                  <a:cubicBezTo>
                    <a:pt x="6596" y="59"/>
                    <a:pt x="8522" y="1985"/>
                    <a:pt x="8522" y="4320"/>
                  </a:cubicBezTo>
                  <a:cubicBezTo>
                    <a:pt x="8522" y="6655"/>
                    <a:pt x="6596" y="8581"/>
                    <a:pt x="4261" y="8581"/>
                  </a:cubicBezTo>
                  <a:cubicBezTo>
                    <a:pt x="1927" y="8581"/>
                    <a:pt x="0" y="6597"/>
                    <a:pt x="0" y="4320"/>
                  </a:cubicBezTo>
                  <a:cubicBezTo>
                    <a:pt x="0" y="1985"/>
                    <a:pt x="1927" y="1"/>
                    <a:pt x="42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4"/>
            <p:cNvSpPr/>
            <p:nvPr/>
          </p:nvSpPr>
          <p:spPr>
            <a:xfrm>
              <a:off x="4542525" y="2371550"/>
              <a:ext cx="213100" cy="213075"/>
            </a:xfrm>
            <a:custGeom>
              <a:avLst/>
              <a:gdLst/>
              <a:ahLst/>
              <a:cxnLst/>
              <a:rect l="l" t="t" r="r" b="b"/>
              <a:pathLst>
                <a:path w="8524" h="8523" extrusionOk="0">
                  <a:moveTo>
                    <a:pt x="8523" y="4203"/>
                  </a:moveTo>
                  <a:cubicBezTo>
                    <a:pt x="8523" y="6596"/>
                    <a:pt x="6597" y="8523"/>
                    <a:pt x="4262" y="8464"/>
                  </a:cubicBezTo>
                  <a:cubicBezTo>
                    <a:pt x="1927" y="8464"/>
                    <a:pt x="59" y="6596"/>
                    <a:pt x="1" y="4262"/>
                  </a:cubicBezTo>
                  <a:cubicBezTo>
                    <a:pt x="1" y="1927"/>
                    <a:pt x="1927" y="1"/>
                    <a:pt x="4262" y="1"/>
                  </a:cubicBezTo>
                  <a:cubicBezTo>
                    <a:pt x="6597" y="1"/>
                    <a:pt x="8465" y="1868"/>
                    <a:pt x="8523" y="42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4"/>
            <p:cNvSpPr/>
            <p:nvPr/>
          </p:nvSpPr>
          <p:spPr>
            <a:xfrm>
              <a:off x="4049300" y="1878325"/>
              <a:ext cx="213075" cy="211625"/>
            </a:xfrm>
            <a:custGeom>
              <a:avLst/>
              <a:gdLst/>
              <a:ahLst/>
              <a:cxnLst/>
              <a:rect l="l" t="t" r="r" b="b"/>
              <a:pathLst>
                <a:path w="8523" h="8465" extrusionOk="0">
                  <a:moveTo>
                    <a:pt x="4203" y="0"/>
                  </a:moveTo>
                  <a:cubicBezTo>
                    <a:pt x="6538" y="0"/>
                    <a:pt x="8464" y="1868"/>
                    <a:pt x="8464" y="4203"/>
                  </a:cubicBezTo>
                  <a:cubicBezTo>
                    <a:pt x="8523" y="6538"/>
                    <a:pt x="6655" y="8464"/>
                    <a:pt x="4262" y="8464"/>
                  </a:cubicBezTo>
                  <a:cubicBezTo>
                    <a:pt x="1927" y="8464"/>
                    <a:pt x="1" y="6596"/>
                    <a:pt x="59" y="4203"/>
                  </a:cubicBezTo>
                  <a:cubicBezTo>
                    <a:pt x="59" y="1868"/>
                    <a:pt x="1869" y="0"/>
                    <a:pt x="42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4"/>
            <p:cNvSpPr/>
            <p:nvPr/>
          </p:nvSpPr>
          <p:spPr>
            <a:xfrm>
              <a:off x="3560450" y="3598800"/>
              <a:ext cx="211625" cy="210150"/>
            </a:xfrm>
            <a:custGeom>
              <a:avLst/>
              <a:gdLst/>
              <a:ahLst/>
              <a:cxnLst/>
              <a:rect l="l" t="t" r="r" b="b"/>
              <a:pathLst>
                <a:path w="8465" h="8406" extrusionOk="0">
                  <a:moveTo>
                    <a:pt x="8406" y="4145"/>
                  </a:moveTo>
                  <a:cubicBezTo>
                    <a:pt x="8464" y="6538"/>
                    <a:pt x="6597" y="8406"/>
                    <a:pt x="4262" y="8406"/>
                  </a:cubicBezTo>
                  <a:cubicBezTo>
                    <a:pt x="1927" y="8406"/>
                    <a:pt x="59" y="6596"/>
                    <a:pt x="1" y="4203"/>
                  </a:cubicBezTo>
                  <a:cubicBezTo>
                    <a:pt x="1" y="1868"/>
                    <a:pt x="1869" y="0"/>
                    <a:pt x="4203" y="0"/>
                  </a:cubicBezTo>
                  <a:cubicBezTo>
                    <a:pt x="6538" y="0"/>
                    <a:pt x="8406" y="1810"/>
                    <a:pt x="8406"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4"/>
            <p:cNvSpPr/>
            <p:nvPr/>
          </p:nvSpPr>
          <p:spPr>
            <a:xfrm>
              <a:off x="3807075" y="3597325"/>
              <a:ext cx="211600" cy="211625"/>
            </a:xfrm>
            <a:custGeom>
              <a:avLst/>
              <a:gdLst/>
              <a:ahLst/>
              <a:cxnLst/>
              <a:rect l="l" t="t" r="r" b="b"/>
              <a:pathLst>
                <a:path w="8464" h="8465" extrusionOk="0">
                  <a:moveTo>
                    <a:pt x="4203" y="8465"/>
                  </a:moveTo>
                  <a:cubicBezTo>
                    <a:pt x="1868" y="8465"/>
                    <a:pt x="0" y="6597"/>
                    <a:pt x="0" y="4204"/>
                  </a:cubicBezTo>
                  <a:cubicBezTo>
                    <a:pt x="0" y="1869"/>
                    <a:pt x="1868" y="1"/>
                    <a:pt x="4203" y="1"/>
                  </a:cubicBezTo>
                  <a:cubicBezTo>
                    <a:pt x="6596" y="1"/>
                    <a:pt x="8464" y="1927"/>
                    <a:pt x="8464" y="4320"/>
                  </a:cubicBezTo>
                  <a:cubicBezTo>
                    <a:pt x="8406" y="6655"/>
                    <a:pt x="6538" y="8465"/>
                    <a:pt x="4203" y="846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4"/>
            <p:cNvSpPr/>
            <p:nvPr/>
          </p:nvSpPr>
          <p:spPr>
            <a:xfrm>
              <a:off x="2824975" y="2615250"/>
              <a:ext cx="210175" cy="210150"/>
            </a:xfrm>
            <a:custGeom>
              <a:avLst/>
              <a:gdLst/>
              <a:ahLst/>
              <a:cxnLst/>
              <a:rect l="l" t="t" r="r" b="b"/>
              <a:pathLst>
                <a:path w="8407" h="8406" extrusionOk="0">
                  <a:moveTo>
                    <a:pt x="4204" y="8406"/>
                  </a:moveTo>
                  <a:cubicBezTo>
                    <a:pt x="1869" y="8406"/>
                    <a:pt x="1" y="6596"/>
                    <a:pt x="1" y="4203"/>
                  </a:cubicBezTo>
                  <a:cubicBezTo>
                    <a:pt x="1" y="1868"/>
                    <a:pt x="1869" y="1"/>
                    <a:pt x="4262" y="1"/>
                  </a:cubicBezTo>
                  <a:cubicBezTo>
                    <a:pt x="6597" y="1"/>
                    <a:pt x="8406" y="1927"/>
                    <a:pt x="8406" y="4262"/>
                  </a:cubicBezTo>
                  <a:cubicBezTo>
                    <a:pt x="8406" y="6596"/>
                    <a:pt x="6538" y="8406"/>
                    <a:pt x="4204"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4"/>
            <p:cNvSpPr/>
            <p:nvPr/>
          </p:nvSpPr>
          <p:spPr>
            <a:xfrm>
              <a:off x="2824975" y="2861875"/>
              <a:ext cx="210175" cy="210150"/>
            </a:xfrm>
            <a:custGeom>
              <a:avLst/>
              <a:gdLst/>
              <a:ahLst/>
              <a:cxnLst/>
              <a:rect l="l" t="t" r="r" b="b"/>
              <a:pathLst>
                <a:path w="8407" h="8406" extrusionOk="0">
                  <a:moveTo>
                    <a:pt x="4204" y="8405"/>
                  </a:moveTo>
                  <a:cubicBezTo>
                    <a:pt x="1810" y="8405"/>
                    <a:pt x="1" y="6538"/>
                    <a:pt x="1" y="4203"/>
                  </a:cubicBezTo>
                  <a:cubicBezTo>
                    <a:pt x="1" y="1868"/>
                    <a:pt x="1869" y="0"/>
                    <a:pt x="4204" y="0"/>
                  </a:cubicBezTo>
                  <a:cubicBezTo>
                    <a:pt x="6538" y="0"/>
                    <a:pt x="8406" y="1868"/>
                    <a:pt x="8406" y="4203"/>
                  </a:cubicBezTo>
                  <a:cubicBezTo>
                    <a:pt x="8406" y="6596"/>
                    <a:pt x="6538" y="8405"/>
                    <a:pt x="4204" y="840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4"/>
            <p:cNvSpPr/>
            <p:nvPr/>
          </p:nvSpPr>
          <p:spPr>
            <a:xfrm>
              <a:off x="4544000" y="3108475"/>
              <a:ext cx="210150" cy="210175"/>
            </a:xfrm>
            <a:custGeom>
              <a:avLst/>
              <a:gdLst/>
              <a:ahLst/>
              <a:cxnLst/>
              <a:rect l="l" t="t" r="r" b="b"/>
              <a:pathLst>
                <a:path w="8406" h="8407" extrusionOk="0">
                  <a:moveTo>
                    <a:pt x="4203" y="8406"/>
                  </a:moveTo>
                  <a:cubicBezTo>
                    <a:pt x="1868" y="8406"/>
                    <a:pt x="0" y="6597"/>
                    <a:pt x="0" y="4203"/>
                  </a:cubicBezTo>
                  <a:cubicBezTo>
                    <a:pt x="0" y="1869"/>
                    <a:pt x="1868" y="1"/>
                    <a:pt x="4203" y="1"/>
                  </a:cubicBezTo>
                  <a:cubicBezTo>
                    <a:pt x="6538" y="1"/>
                    <a:pt x="8406" y="1869"/>
                    <a:pt x="8406" y="4203"/>
                  </a:cubicBezTo>
                  <a:cubicBezTo>
                    <a:pt x="8406" y="6538"/>
                    <a:pt x="6596" y="8406"/>
                    <a:pt x="4203" y="840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4"/>
            <p:cNvSpPr/>
            <p:nvPr/>
          </p:nvSpPr>
          <p:spPr>
            <a:xfrm>
              <a:off x="3313850" y="1879775"/>
              <a:ext cx="210150" cy="208700"/>
            </a:xfrm>
            <a:custGeom>
              <a:avLst/>
              <a:gdLst/>
              <a:ahLst/>
              <a:cxnLst/>
              <a:rect l="l" t="t" r="r" b="b"/>
              <a:pathLst>
                <a:path w="8406" h="8348" extrusionOk="0">
                  <a:moveTo>
                    <a:pt x="4203" y="8348"/>
                  </a:moveTo>
                  <a:cubicBezTo>
                    <a:pt x="1868" y="8348"/>
                    <a:pt x="0" y="6480"/>
                    <a:pt x="58" y="4145"/>
                  </a:cubicBezTo>
                  <a:cubicBezTo>
                    <a:pt x="58" y="1810"/>
                    <a:pt x="1926" y="1"/>
                    <a:pt x="4261" y="1"/>
                  </a:cubicBezTo>
                  <a:cubicBezTo>
                    <a:pt x="6596" y="1"/>
                    <a:pt x="8405" y="1869"/>
                    <a:pt x="8405" y="4203"/>
                  </a:cubicBezTo>
                  <a:cubicBezTo>
                    <a:pt x="8405" y="6538"/>
                    <a:pt x="6538"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4"/>
            <p:cNvSpPr/>
            <p:nvPr/>
          </p:nvSpPr>
          <p:spPr>
            <a:xfrm>
              <a:off x="3071600" y="3352175"/>
              <a:ext cx="210150" cy="210150"/>
            </a:xfrm>
            <a:custGeom>
              <a:avLst/>
              <a:gdLst/>
              <a:ahLst/>
              <a:cxnLst/>
              <a:rect l="l" t="t" r="r" b="b"/>
              <a:pathLst>
                <a:path w="8406" h="8406" extrusionOk="0">
                  <a:moveTo>
                    <a:pt x="4262" y="8406"/>
                  </a:moveTo>
                  <a:cubicBezTo>
                    <a:pt x="1868" y="8406"/>
                    <a:pt x="1" y="6538"/>
                    <a:pt x="1" y="4203"/>
                  </a:cubicBezTo>
                  <a:cubicBezTo>
                    <a:pt x="1" y="1868"/>
                    <a:pt x="1868" y="1"/>
                    <a:pt x="4203" y="1"/>
                  </a:cubicBezTo>
                  <a:cubicBezTo>
                    <a:pt x="6538" y="1"/>
                    <a:pt x="8348" y="1810"/>
                    <a:pt x="8406" y="4145"/>
                  </a:cubicBezTo>
                  <a:cubicBezTo>
                    <a:pt x="8406" y="6480"/>
                    <a:pt x="6596" y="8348"/>
                    <a:pt x="4203" y="834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4"/>
            <p:cNvSpPr/>
            <p:nvPr/>
          </p:nvSpPr>
          <p:spPr>
            <a:xfrm>
              <a:off x="2826450" y="2373025"/>
              <a:ext cx="207225" cy="208675"/>
            </a:xfrm>
            <a:custGeom>
              <a:avLst/>
              <a:gdLst/>
              <a:ahLst/>
              <a:cxnLst/>
              <a:rect l="l" t="t" r="r" b="b"/>
              <a:pathLst>
                <a:path w="8289" h="8347" extrusionOk="0">
                  <a:moveTo>
                    <a:pt x="4145" y="8347"/>
                  </a:moveTo>
                  <a:cubicBezTo>
                    <a:pt x="1810" y="8347"/>
                    <a:pt x="0" y="6479"/>
                    <a:pt x="0" y="4203"/>
                  </a:cubicBezTo>
                  <a:cubicBezTo>
                    <a:pt x="0" y="1868"/>
                    <a:pt x="1868" y="0"/>
                    <a:pt x="4145" y="0"/>
                  </a:cubicBezTo>
                  <a:cubicBezTo>
                    <a:pt x="6421" y="0"/>
                    <a:pt x="8289" y="1868"/>
                    <a:pt x="8289" y="4203"/>
                  </a:cubicBezTo>
                  <a:cubicBezTo>
                    <a:pt x="8289" y="6479"/>
                    <a:pt x="6421" y="8347"/>
                    <a:pt x="4145" y="834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4"/>
            <p:cNvSpPr/>
            <p:nvPr/>
          </p:nvSpPr>
          <p:spPr>
            <a:xfrm>
              <a:off x="4050775" y="3598800"/>
              <a:ext cx="208700" cy="208700"/>
            </a:xfrm>
            <a:custGeom>
              <a:avLst/>
              <a:gdLst/>
              <a:ahLst/>
              <a:cxnLst/>
              <a:rect l="l" t="t" r="r" b="b"/>
              <a:pathLst>
                <a:path w="8348" h="8348" extrusionOk="0">
                  <a:moveTo>
                    <a:pt x="8347" y="4145"/>
                  </a:moveTo>
                  <a:cubicBezTo>
                    <a:pt x="8347" y="6479"/>
                    <a:pt x="6538" y="8347"/>
                    <a:pt x="4203" y="8347"/>
                  </a:cubicBezTo>
                  <a:cubicBezTo>
                    <a:pt x="1926" y="8347"/>
                    <a:pt x="59" y="6538"/>
                    <a:pt x="59" y="4203"/>
                  </a:cubicBezTo>
                  <a:cubicBezTo>
                    <a:pt x="0" y="1926"/>
                    <a:pt x="1868" y="59"/>
                    <a:pt x="4144" y="59"/>
                  </a:cubicBezTo>
                  <a:cubicBezTo>
                    <a:pt x="6479" y="0"/>
                    <a:pt x="8347" y="1868"/>
                    <a:pt x="8347" y="414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4"/>
            <p:cNvSpPr/>
            <p:nvPr/>
          </p:nvSpPr>
          <p:spPr>
            <a:xfrm>
              <a:off x="3315300" y="3598800"/>
              <a:ext cx="207250" cy="208700"/>
            </a:xfrm>
            <a:custGeom>
              <a:avLst/>
              <a:gdLst/>
              <a:ahLst/>
              <a:cxnLst/>
              <a:rect l="l" t="t" r="r" b="b"/>
              <a:pathLst>
                <a:path w="8290" h="8348" extrusionOk="0">
                  <a:moveTo>
                    <a:pt x="4145" y="59"/>
                  </a:moveTo>
                  <a:cubicBezTo>
                    <a:pt x="6421" y="0"/>
                    <a:pt x="8289" y="1926"/>
                    <a:pt x="8289" y="4203"/>
                  </a:cubicBezTo>
                  <a:cubicBezTo>
                    <a:pt x="8289" y="6421"/>
                    <a:pt x="6421" y="8289"/>
                    <a:pt x="4203" y="8347"/>
                  </a:cubicBezTo>
                  <a:cubicBezTo>
                    <a:pt x="1927" y="8347"/>
                    <a:pt x="0" y="6479"/>
                    <a:pt x="0" y="4203"/>
                  </a:cubicBezTo>
                  <a:cubicBezTo>
                    <a:pt x="0" y="1926"/>
                    <a:pt x="1868" y="59"/>
                    <a:pt x="414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4"/>
            <p:cNvSpPr/>
            <p:nvPr/>
          </p:nvSpPr>
          <p:spPr>
            <a:xfrm>
              <a:off x="2826450" y="3109950"/>
              <a:ext cx="207225" cy="208700"/>
            </a:xfrm>
            <a:custGeom>
              <a:avLst/>
              <a:gdLst/>
              <a:ahLst/>
              <a:cxnLst/>
              <a:rect l="l" t="t" r="r" b="b"/>
              <a:pathLst>
                <a:path w="8289" h="8348" extrusionOk="0">
                  <a:moveTo>
                    <a:pt x="8289" y="4144"/>
                  </a:moveTo>
                  <a:cubicBezTo>
                    <a:pt x="8289" y="6362"/>
                    <a:pt x="6421" y="8289"/>
                    <a:pt x="4203" y="8289"/>
                  </a:cubicBezTo>
                  <a:cubicBezTo>
                    <a:pt x="1927" y="8347"/>
                    <a:pt x="0" y="6421"/>
                    <a:pt x="0" y="4144"/>
                  </a:cubicBezTo>
                  <a:cubicBezTo>
                    <a:pt x="0" y="1926"/>
                    <a:pt x="1868" y="58"/>
                    <a:pt x="4145" y="0"/>
                  </a:cubicBezTo>
                  <a:cubicBezTo>
                    <a:pt x="6363" y="0"/>
                    <a:pt x="8289" y="1868"/>
                    <a:pt x="8289"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4"/>
            <p:cNvSpPr/>
            <p:nvPr/>
          </p:nvSpPr>
          <p:spPr>
            <a:xfrm>
              <a:off x="4298850" y="1881250"/>
              <a:ext cx="205775" cy="205775"/>
            </a:xfrm>
            <a:custGeom>
              <a:avLst/>
              <a:gdLst/>
              <a:ahLst/>
              <a:cxnLst/>
              <a:rect l="l" t="t" r="r" b="b"/>
              <a:pathLst>
                <a:path w="8231" h="8231" extrusionOk="0">
                  <a:moveTo>
                    <a:pt x="8230" y="4086"/>
                  </a:moveTo>
                  <a:cubicBezTo>
                    <a:pt x="8230" y="6363"/>
                    <a:pt x="6362" y="8230"/>
                    <a:pt x="4144" y="8230"/>
                  </a:cubicBezTo>
                  <a:cubicBezTo>
                    <a:pt x="1868" y="8230"/>
                    <a:pt x="58" y="6421"/>
                    <a:pt x="58" y="4144"/>
                  </a:cubicBezTo>
                  <a:cubicBezTo>
                    <a:pt x="0" y="1868"/>
                    <a:pt x="1868" y="0"/>
                    <a:pt x="4144" y="0"/>
                  </a:cubicBezTo>
                  <a:cubicBezTo>
                    <a:pt x="6421" y="59"/>
                    <a:pt x="8230" y="1868"/>
                    <a:pt x="8230"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4"/>
            <p:cNvSpPr/>
            <p:nvPr/>
          </p:nvSpPr>
          <p:spPr>
            <a:xfrm>
              <a:off x="4545450" y="2127850"/>
              <a:ext cx="207250" cy="205775"/>
            </a:xfrm>
            <a:custGeom>
              <a:avLst/>
              <a:gdLst/>
              <a:ahLst/>
              <a:cxnLst/>
              <a:rect l="l" t="t" r="r" b="b"/>
              <a:pathLst>
                <a:path w="8290" h="8231" extrusionOk="0">
                  <a:moveTo>
                    <a:pt x="8231" y="4087"/>
                  </a:moveTo>
                  <a:cubicBezTo>
                    <a:pt x="8289" y="6363"/>
                    <a:pt x="6421" y="8231"/>
                    <a:pt x="4145" y="8231"/>
                  </a:cubicBezTo>
                  <a:cubicBezTo>
                    <a:pt x="1869" y="8231"/>
                    <a:pt x="59" y="6422"/>
                    <a:pt x="59" y="4145"/>
                  </a:cubicBezTo>
                  <a:cubicBezTo>
                    <a:pt x="1" y="1927"/>
                    <a:pt x="1869" y="1"/>
                    <a:pt x="4145" y="59"/>
                  </a:cubicBezTo>
                  <a:cubicBezTo>
                    <a:pt x="6363" y="59"/>
                    <a:pt x="8231" y="1869"/>
                    <a:pt x="8231" y="408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4"/>
            <p:cNvSpPr/>
            <p:nvPr/>
          </p:nvSpPr>
          <p:spPr>
            <a:xfrm>
              <a:off x="4548375" y="3355100"/>
              <a:ext cx="202850" cy="202850"/>
            </a:xfrm>
            <a:custGeom>
              <a:avLst/>
              <a:gdLst/>
              <a:ahLst/>
              <a:cxnLst/>
              <a:rect l="l" t="t" r="r" b="b"/>
              <a:pathLst>
                <a:path w="8114" h="8114" extrusionOk="0">
                  <a:moveTo>
                    <a:pt x="8056" y="4028"/>
                  </a:moveTo>
                  <a:cubicBezTo>
                    <a:pt x="8114" y="6304"/>
                    <a:pt x="6304" y="8114"/>
                    <a:pt x="4086" y="8114"/>
                  </a:cubicBezTo>
                  <a:cubicBezTo>
                    <a:pt x="1810" y="8114"/>
                    <a:pt x="0" y="6363"/>
                    <a:pt x="0" y="4086"/>
                  </a:cubicBezTo>
                  <a:cubicBezTo>
                    <a:pt x="0" y="1868"/>
                    <a:pt x="1693" y="59"/>
                    <a:pt x="3911" y="59"/>
                  </a:cubicBezTo>
                  <a:cubicBezTo>
                    <a:pt x="6188" y="0"/>
                    <a:pt x="8056" y="1751"/>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4"/>
            <p:cNvSpPr/>
            <p:nvPr/>
          </p:nvSpPr>
          <p:spPr>
            <a:xfrm>
              <a:off x="3075975" y="1882700"/>
              <a:ext cx="201400" cy="202875"/>
            </a:xfrm>
            <a:custGeom>
              <a:avLst/>
              <a:gdLst/>
              <a:ahLst/>
              <a:cxnLst/>
              <a:rect l="l" t="t" r="r" b="b"/>
              <a:pathLst>
                <a:path w="8056" h="8115" extrusionOk="0">
                  <a:moveTo>
                    <a:pt x="8056" y="4086"/>
                  </a:moveTo>
                  <a:cubicBezTo>
                    <a:pt x="8056" y="6363"/>
                    <a:pt x="6246" y="8114"/>
                    <a:pt x="3970" y="8114"/>
                  </a:cubicBezTo>
                  <a:cubicBezTo>
                    <a:pt x="1752" y="8056"/>
                    <a:pt x="1" y="6305"/>
                    <a:pt x="1" y="4028"/>
                  </a:cubicBezTo>
                  <a:cubicBezTo>
                    <a:pt x="1" y="1752"/>
                    <a:pt x="1810" y="1"/>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4"/>
            <p:cNvSpPr/>
            <p:nvPr/>
          </p:nvSpPr>
          <p:spPr>
            <a:xfrm>
              <a:off x="2829375" y="2130775"/>
              <a:ext cx="201400" cy="201400"/>
            </a:xfrm>
            <a:custGeom>
              <a:avLst/>
              <a:gdLst/>
              <a:ahLst/>
              <a:cxnLst/>
              <a:rect l="l" t="t" r="r" b="b"/>
              <a:pathLst>
                <a:path w="8056" h="8056" extrusionOk="0">
                  <a:moveTo>
                    <a:pt x="8055" y="3970"/>
                  </a:moveTo>
                  <a:cubicBezTo>
                    <a:pt x="8055" y="6188"/>
                    <a:pt x="6304" y="7997"/>
                    <a:pt x="4086" y="8056"/>
                  </a:cubicBezTo>
                  <a:cubicBezTo>
                    <a:pt x="1810" y="8056"/>
                    <a:pt x="0" y="6246"/>
                    <a:pt x="0" y="4028"/>
                  </a:cubicBezTo>
                  <a:cubicBezTo>
                    <a:pt x="0" y="1810"/>
                    <a:pt x="1751" y="1"/>
                    <a:pt x="3969" y="1"/>
                  </a:cubicBezTo>
                  <a:cubicBezTo>
                    <a:pt x="6187" y="1"/>
                    <a:pt x="7997" y="1752"/>
                    <a:pt x="805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4"/>
            <p:cNvSpPr/>
            <p:nvPr/>
          </p:nvSpPr>
          <p:spPr>
            <a:xfrm>
              <a:off x="4301750" y="3603175"/>
              <a:ext cx="201400" cy="201400"/>
            </a:xfrm>
            <a:custGeom>
              <a:avLst/>
              <a:gdLst/>
              <a:ahLst/>
              <a:cxnLst/>
              <a:rect l="l" t="t" r="r" b="b"/>
              <a:pathLst>
                <a:path w="8056" h="8056" extrusionOk="0">
                  <a:moveTo>
                    <a:pt x="8056" y="3970"/>
                  </a:moveTo>
                  <a:cubicBezTo>
                    <a:pt x="8056" y="6246"/>
                    <a:pt x="6305" y="7997"/>
                    <a:pt x="4087" y="8055"/>
                  </a:cubicBezTo>
                  <a:cubicBezTo>
                    <a:pt x="1810" y="8055"/>
                    <a:pt x="1" y="6246"/>
                    <a:pt x="1" y="4028"/>
                  </a:cubicBezTo>
                  <a:cubicBezTo>
                    <a:pt x="1" y="1810"/>
                    <a:pt x="1810" y="0"/>
                    <a:pt x="4028" y="0"/>
                  </a:cubicBezTo>
                  <a:cubicBezTo>
                    <a:pt x="6246" y="0"/>
                    <a:pt x="8056" y="1751"/>
                    <a:pt x="8056"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4"/>
            <p:cNvSpPr/>
            <p:nvPr/>
          </p:nvSpPr>
          <p:spPr>
            <a:xfrm>
              <a:off x="4790600" y="2619625"/>
              <a:ext cx="201425" cy="201400"/>
            </a:xfrm>
            <a:custGeom>
              <a:avLst/>
              <a:gdLst/>
              <a:ahLst/>
              <a:cxnLst/>
              <a:rect l="l" t="t" r="r" b="b"/>
              <a:pathLst>
                <a:path w="8057" h="8056" extrusionOk="0">
                  <a:moveTo>
                    <a:pt x="4029" y="1"/>
                  </a:moveTo>
                  <a:cubicBezTo>
                    <a:pt x="6247" y="1"/>
                    <a:pt x="8056" y="1810"/>
                    <a:pt x="8056" y="4028"/>
                  </a:cubicBezTo>
                  <a:cubicBezTo>
                    <a:pt x="8056" y="6246"/>
                    <a:pt x="6305" y="8056"/>
                    <a:pt x="4087" y="8056"/>
                  </a:cubicBezTo>
                  <a:cubicBezTo>
                    <a:pt x="1810" y="8056"/>
                    <a:pt x="59" y="6305"/>
                    <a:pt x="1" y="4028"/>
                  </a:cubicBezTo>
                  <a:cubicBezTo>
                    <a:pt x="1" y="1810"/>
                    <a:pt x="1810" y="59"/>
                    <a:pt x="402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4"/>
            <p:cNvSpPr/>
            <p:nvPr/>
          </p:nvSpPr>
          <p:spPr>
            <a:xfrm>
              <a:off x="3564825" y="1641925"/>
              <a:ext cx="201400" cy="199950"/>
            </a:xfrm>
            <a:custGeom>
              <a:avLst/>
              <a:gdLst/>
              <a:ahLst/>
              <a:cxnLst/>
              <a:rect l="l" t="t" r="r" b="b"/>
              <a:pathLst>
                <a:path w="8056" h="7998" extrusionOk="0">
                  <a:moveTo>
                    <a:pt x="8056" y="4028"/>
                  </a:moveTo>
                  <a:cubicBezTo>
                    <a:pt x="8056" y="6246"/>
                    <a:pt x="6246" y="7997"/>
                    <a:pt x="4028" y="7997"/>
                  </a:cubicBezTo>
                  <a:cubicBezTo>
                    <a:pt x="1810" y="7997"/>
                    <a:pt x="1" y="6129"/>
                    <a:pt x="59" y="3911"/>
                  </a:cubicBezTo>
                  <a:cubicBezTo>
                    <a:pt x="59" y="1752"/>
                    <a:pt x="1869" y="0"/>
                    <a:pt x="4028" y="0"/>
                  </a:cubicBezTo>
                  <a:cubicBezTo>
                    <a:pt x="6246" y="0"/>
                    <a:pt x="8056" y="1752"/>
                    <a:pt x="8056"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4"/>
            <p:cNvSpPr/>
            <p:nvPr/>
          </p:nvSpPr>
          <p:spPr>
            <a:xfrm>
              <a:off x="3811450" y="1640475"/>
              <a:ext cx="201400" cy="201400"/>
            </a:xfrm>
            <a:custGeom>
              <a:avLst/>
              <a:gdLst/>
              <a:ahLst/>
              <a:cxnLst/>
              <a:rect l="l" t="t" r="r" b="b"/>
              <a:pathLst>
                <a:path w="8056" h="8056" extrusionOk="0">
                  <a:moveTo>
                    <a:pt x="4086" y="58"/>
                  </a:moveTo>
                  <a:cubicBezTo>
                    <a:pt x="6304" y="58"/>
                    <a:pt x="8056" y="1868"/>
                    <a:pt x="8056" y="4086"/>
                  </a:cubicBezTo>
                  <a:cubicBezTo>
                    <a:pt x="8056" y="6304"/>
                    <a:pt x="6246" y="8055"/>
                    <a:pt x="4028" y="8055"/>
                  </a:cubicBezTo>
                  <a:cubicBezTo>
                    <a:pt x="1810" y="8055"/>
                    <a:pt x="0" y="6246"/>
                    <a:pt x="59" y="4028"/>
                  </a:cubicBezTo>
                  <a:cubicBezTo>
                    <a:pt x="59" y="1810"/>
                    <a:pt x="1868" y="0"/>
                    <a:pt x="4086"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4"/>
            <p:cNvSpPr/>
            <p:nvPr/>
          </p:nvSpPr>
          <p:spPr>
            <a:xfrm>
              <a:off x="4790600" y="2866250"/>
              <a:ext cx="201425" cy="201400"/>
            </a:xfrm>
            <a:custGeom>
              <a:avLst/>
              <a:gdLst/>
              <a:ahLst/>
              <a:cxnLst/>
              <a:rect l="l" t="t" r="r" b="b"/>
              <a:pathLst>
                <a:path w="8057" h="8056" extrusionOk="0">
                  <a:moveTo>
                    <a:pt x="8056" y="4086"/>
                  </a:moveTo>
                  <a:cubicBezTo>
                    <a:pt x="8056" y="6304"/>
                    <a:pt x="6247" y="8055"/>
                    <a:pt x="4029" y="8055"/>
                  </a:cubicBezTo>
                  <a:cubicBezTo>
                    <a:pt x="1810" y="8055"/>
                    <a:pt x="1" y="6246"/>
                    <a:pt x="59" y="4028"/>
                  </a:cubicBezTo>
                  <a:cubicBezTo>
                    <a:pt x="59" y="1810"/>
                    <a:pt x="1869" y="0"/>
                    <a:pt x="4087" y="59"/>
                  </a:cubicBezTo>
                  <a:cubicBezTo>
                    <a:pt x="6305" y="59"/>
                    <a:pt x="8056" y="1868"/>
                    <a:pt x="8056" y="40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4"/>
            <p:cNvSpPr/>
            <p:nvPr/>
          </p:nvSpPr>
          <p:spPr>
            <a:xfrm>
              <a:off x="2829375" y="3356550"/>
              <a:ext cx="201400" cy="199950"/>
            </a:xfrm>
            <a:custGeom>
              <a:avLst/>
              <a:gdLst/>
              <a:ahLst/>
              <a:cxnLst/>
              <a:rect l="l" t="t" r="r" b="b"/>
              <a:pathLst>
                <a:path w="8056" h="7998" extrusionOk="0">
                  <a:moveTo>
                    <a:pt x="7997" y="4028"/>
                  </a:moveTo>
                  <a:cubicBezTo>
                    <a:pt x="7997" y="6246"/>
                    <a:pt x="6187" y="7997"/>
                    <a:pt x="4028" y="7997"/>
                  </a:cubicBezTo>
                  <a:cubicBezTo>
                    <a:pt x="1810" y="7997"/>
                    <a:pt x="0" y="6130"/>
                    <a:pt x="58" y="3912"/>
                  </a:cubicBezTo>
                  <a:cubicBezTo>
                    <a:pt x="58" y="1752"/>
                    <a:pt x="1926" y="1"/>
                    <a:pt x="4086" y="1"/>
                  </a:cubicBezTo>
                  <a:cubicBezTo>
                    <a:pt x="6246" y="59"/>
                    <a:pt x="8055" y="1869"/>
                    <a:pt x="7997"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4"/>
            <p:cNvSpPr/>
            <p:nvPr/>
          </p:nvSpPr>
          <p:spPr>
            <a:xfrm>
              <a:off x="3075975" y="3603175"/>
              <a:ext cx="199950" cy="201400"/>
            </a:xfrm>
            <a:custGeom>
              <a:avLst/>
              <a:gdLst/>
              <a:ahLst/>
              <a:cxnLst/>
              <a:rect l="l" t="t" r="r" b="b"/>
              <a:pathLst>
                <a:path w="7998" h="8056" extrusionOk="0">
                  <a:moveTo>
                    <a:pt x="4087" y="0"/>
                  </a:moveTo>
                  <a:cubicBezTo>
                    <a:pt x="6246" y="59"/>
                    <a:pt x="7997" y="1868"/>
                    <a:pt x="7997" y="4028"/>
                  </a:cubicBezTo>
                  <a:cubicBezTo>
                    <a:pt x="7997" y="6246"/>
                    <a:pt x="6130" y="8055"/>
                    <a:pt x="3970" y="7997"/>
                  </a:cubicBezTo>
                  <a:cubicBezTo>
                    <a:pt x="1752" y="7939"/>
                    <a:pt x="1" y="6129"/>
                    <a:pt x="59" y="3970"/>
                  </a:cubicBezTo>
                  <a:cubicBezTo>
                    <a:pt x="59" y="1810"/>
                    <a:pt x="1869" y="0"/>
                    <a:pt x="40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4"/>
            <p:cNvSpPr/>
            <p:nvPr/>
          </p:nvSpPr>
          <p:spPr>
            <a:xfrm>
              <a:off x="4056600" y="1641925"/>
              <a:ext cx="198475" cy="198475"/>
            </a:xfrm>
            <a:custGeom>
              <a:avLst/>
              <a:gdLst/>
              <a:ahLst/>
              <a:cxnLst/>
              <a:rect l="l" t="t" r="r" b="b"/>
              <a:pathLst>
                <a:path w="7939" h="7939" extrusionOk="0">
                  <a:moveTo>
                    <a:pt x="3970" y="7939"/>
                  </a:moveTo>
                  <a:cubicBezTo>
                    <a:pt x="1810" y="7939"/>
                    <a:pt x="1" y="6129"/>
                    <a:pt x="1" y="3970"/>
                  </a:cubicBezTo>
                  <a:cubicBezTo>
                    <a:pt x="1" y="1810"/>
                    <a:pt x="1810" y="0"/>
                    <a:pt x="3970" y="0"/>
                  </a:cubicBezTo>
                  <a:cubicBezTo>
                    <a:pt x="6130" y="0"/>
                    <a:pt x="7939" y="1810"/>
                    <a:pt x="7939" y="3970"/>
                  </a:cubicBezTo>
                  <a:cubicBezTo>
                    <a:pt x="7939" y="6188"/>
                    <a:pt x="6130" y="7939"/>
                    <a:pt x="3970" y="793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4"/>
            <p:cNvSpPr/>
            <p:nvPr/>
          </p:nvSpPr>
          <p:spPr>
            <a:xfrm>
              <a:off x="4792075" y="2377400"/>
              <a:ext cx="199950" cy="199925"/>
            </a:xfrm>
            <a:custGeom>
              <a:avLst/>
              <a:gdLst/>
              <a:ahLst/>
              <a:cxnLst/>
              <a:rect l="l" t="t" r="r" b="b"/>
              <a:pathLst>
                <a:path w="7998" h="7997" extrusionOk="0">
                  <a:moveTo>
                    <a:pt x="3970" y="58"/>
                  </a:moveTo>
                  <a:cubicBezTo>
                    <a:pt x="6129" y="0"/>
                    <a:pt x="7939" y="1810"/>
                    <a:pt x="7939" y="3969"/>
                  </a:cubicBezTo>
                  <a:cubicBezTo>
                    <a:pt x="7997" y="6129"/>
                    <a:pt x="6188" y="7939"/>
                    <a:pt x="4028" y="7997"/>
                  </a:cubicBezTo>
                  <a:cubicBezTo>
                    <a:pt x="1868" y="7997"/>
                    <a:pt x="59" y="6246"/>
                    <a:pt x="0" y="4028"/>
                  </a:cubicBezTo>
                  <a:cubicBezTo>
                    <a:pt x="0" y="1926"/>
                    <a:pt x="1810" y="58"/>
                    <a:pt x="3970"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4"/>
            <p:cNvSpPr/>
            <p:nvPr/>
          </p:nvSpPr>
          <p:spPr>
            <a:xfrm>
              <a:off x="4793525" y="3115775"/>
              <a:ext cx="197025" cy="197025"/>
            </a:xfrm>
            <a:custGeom>
              <a:avLst/>
              <a:gdLst/>
              <a:ahLst/>
              <a:cxnLst/>
              <a:rect l="l" t="t" r="r" b="b"/>
              <a:pathLst>
                <a:path w="7881" h="7881" extrusionOk="0">
                  <a:moveTo>
                    <a:pt x="3970" y="1"/>
                  </a:moveTo>
                  <a:cubicBezTo>
                    <a:pt x="6130" y="1"/>
                    <a:pt x="7881" y="1752"/>
                    <a:pt x="7881" y="3911"/>
                  </a:cubicBezTo>
                  <a:cubicBezTo>
                    <a:pt x="7881" y="6129"/>
                    <a:pt x="6071" y="7881"/>
                    <a:pt x="3853" y="7881"/>
                  </a:cubicBezTo>
                  <a:cubicBezTo>
                    <a:pt x="1693" y="7822"/>
                    <a:pt x="1" y="6071"/>
                    <a:pt x="1" y="3911"/>
                  </a:cubicBezTo>
                  <a:cubicBezTo>
                    <a:pt x="1" y="1693"/>
                    <a:pt x="1752" y="1"/>
                    <a:pt x="39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4"/>
            <p:cNvSpPr/>
            <p:nvPr/>
          </p:nvSpPr>
          <p:spPr>
            <a:xfrm>
              <a:off x="2584200" y="2622550"/>
              <a:ext cx="197025" cy="195550"/>
            </a:xfrm>
            <a:custGeom>
              <a:avLst/>
              <a:gdLst/>
              <a:ahLst/>
              <a:cxnLst/>
              <a:rect l="l" t="t" r="r" b="b"/>
              <a:pathLst>
                <a:path w="7881" h="7822" extrusionOk="0">
                  <a:moveTo>
                    <a:pt x="3912" y="7822"/>
                  </a:moveTo>
                  <a:cubicBezTo>
                    <a:pt x="1752" y="7822"/>
                    <a:pt x="1" y="6071"/>
                    <a:pt x="59" y="3911"/>
                  </a:cubicBezTo>
                  <a:cubicBezTo>
                    <a:pt x="59" y="1693"/>
                    <a:pt x="1810" y="0"/>
                    <a:pt x="3970" y="0"/>
                  </a:cubicBezTo>
                  <a:cubicBezTo>
                    <a:pt x="6188" y="0"/>
                    <a:pt x="7881" y="1751"/>
                    <a:pt x="7881" y="3970"/>
                  </a:cubicBezTo>
                  <a:cubicBezTo>
                    <a:pt x="7881" y="6129"/>
                    <a:pt x="6130" y="7822"/>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4"/>
            <p:cNvSpPr/>
            <p:nvPr/>
          </p:nvSpPr>
          <p:spPr>
            <a:xfrm>
              <a:off x="3321125" y="1643375"/>
              <a:ext cx="197025" cy="197025"/>
            </a:xfrm>
            <a:custGeom>
              <a:avLst/>
              <a:gdLst/>
              <a:ahLst/>
              <a:cxnLst/>
              <a:rect l="l" t="t" r="r" b="b"/>
              <a:pathLst>
                <a:path w="7881" h="7881" extrusionOk="0">
                  <a:moveTo>
                    <a:pt x="3912" y="7822"/>
                  </a:moveTo>
                  <a:cubicBezTo>
                    <a:pt x="1694" y="7822"/>
                    <a:pt x="1" y="6071"/>
                    <a:pt x="1" y="3912"/>
                  </a:cubicBezTo>
                  <a:cubicBezTo>
                    <a:pt x="59" y="1694"/>
                    <a:pt x="1810" y="1"/>
                    <a:pt x="3970" y="1"/>
                  </a:cubicBezTo>
                  <a:cubicBezTo>
                    <a:pt x="6130" y="59"/>
                    <a:pt x="7881" y="1810"/>
                    <a:pt x="7823" y="3970"/>
                  </a:cubicBezTo>
                  <a:cubicBezTo>
                    <a:pt x="7823" y="6130"/>
                    <a:pt x="6071" y="7881"/>
                    <a:pt x="3912" y="78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4"/>
            <p:cNvSpPr/>
            <p:nvPr/>
          </p:nvSpPr>
          <p:spPr>
            <a:xfrm>
              <a:off x="3812900" y="3851250"/>
              <a:ext cx="198500" cy="197025"/>
            </a:xfrm>
            <a:custGeom>
              <a:avLst/>
              <a:gdLst/>
              <a:ahLst/>
              <a:cxnLst/>
              <a:rect l="l" t="t" r="r" b="b"/>
              <a:pathLst>
                <a:path w="7940" h="7881" extrusionOk="0">
                  <a:moveTo>
                    <a:pt x="7939" y="3969"/>
                  </a:moveTo>
                  <a:cubicBezTo>
                    <a:pt x="7881" y="6188"/>
                    <a:pt x="6130" y="7880"/>
                    <a:pt x="3970" y="7880"/>
                  </a:cubicBezTo>
                  <a:cubicBezTo>
                    <a:pt x="1752" y="7880"/>
                    <a:pt x="1" y="6071"/>
                    <a:pt x="59" y="3911"/>
                  </a:cubicBezTo>
                  <a:cubicBezTo>
                    <a:pt x="117" y="1693"/>
                    <a:pt x="1869" y="0"/>
                    <a:pt x="4028" y="59"/>
                  </a:cubicBezTo>
                  <a:cubicBezTo>
                    <a:pt x="6188" y="59"/>
                    <a:pt x="7939" y="1810"/>
                    <a:pt x="7939" y="39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4"/>
            <p:cNvSpPr/>
            <p:nvPr/>
          </p:nvSpPr>
          <p:spPr>
            <a:xfrm>
              <a:off x="2585675" y="2869150"/>
              <a:ext cx="195550" cy="195575"/>
            </a:xfrm>
            <a:custGeom>
              <a:avLst/>
              <a:gdLst/>
              <a:ahLst/>
              <a:cxnLst/>
              <a:rect l="l" t="t" r="r" b="b"/>
              <a:pathLst>
                <a:path w="7822" h="7823" extrusionOk="0">
                  <a:moveTo>
                    <a:pt x="7822" y="3912"/>
                  </a:moveTo>
                  <a:cubicBezTo>
                    <a:pt x="7822" y="6071"/>
                    <a:pt x="6129" y="7823"/>
                    <a:pt x="3911" y="7823"/>
                  </a:cubicBezTo>
                  <a:cubicBezTo>
                    <a:pt x="1751" y="7823"/>
                    <a:pt x="0" y="6130"/>
                    <a:pt x="0" y="3970"/>
                  </a:cubicBezTo>
                  <a:cubicBezTo>
                    <a:pt x="0" y="1752"/>
                    <a:pt x="1693" y="59"/>
                    <a:pt x="3853" y="1"/>
                  </a:cubicBezTo>
                  <a:cubicBezTo>
                    <a:pt x="6071" y="1"/>
                    <a:pt x="7763" y="1752"/>
                    <a:pt x="7822"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4"/>
            <p:cNvSpPr/>
            <p:nvPr/>
          </p:nvSpPr>
          <p:spPr>
            <a:xfrm>
              <a:off x="3567750" y="3851250"/>
              <a:ext cx="197025" cy="198475"/>
            </a:xfrm>
            <a:custGeom>
              <a:avLst/>
              <a:gdLst/>
              <a:ahLst/>
              <a:cxnLst/>
              <a:rect l="l" t="t" r="r" b="b"/>
              <a:pathLst>
                <a:path w="7881" h="7939" extrusionOk="0">
                  <a:moveTo>
                    <a:pt x="4028" y="59"/>
                  </a:moveTo>
                  <a:cubicBezTo>
                    <a:pt x="6188" y="117"/>
                    <a:pt x="7881" y="1868"/>
                    <a:pt x="7822" y="4028"/>
                  </a:cubicBezTo>
                  <a:cubicBezTo>
                    <a:pt x="7822" y="6246"/>
                    <a:pt x="6013" y="7939"/>
                    <a:pt x="3853" y="7880"/>
                  </a:cubicBezTo>
                  <a:cubicBezTo>
                    <a:pt x="1693" y="7822"/>
                    <a:pt x="1" y="6071"/>
                    <a:pt x="1" y="3853"/>
                  </a:cubicBezTo>
                  <a:cubicBezTo>
                    <a:pt x="59" y="1693"/>
                    <a:pt x="1868" y="0"/>
                    <a:pt x="4028"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4"/>
            <p:cNvSpPr/>
            <p:nvPr/>
          </p:nvSpPr>
          <p:spPr>
            <a:xfrm>
              <a:off x="4551300" y="1891450"/>
              <a:ext cx="195550" cy="194125"/>
            </a:xfrm>
            <a:custGeom>
              <a:avLst/>
              <a:gdLst/>
              <a:ahLst/>
              <a:cxnLst/>
              <a:rect l="l" t="t" r="r" b="b"/>
              <a:pathLst>
                <a:path w="7822" h="7765" extrusionOk="0">
                  <a:moveTo>
                    <a:pt x="7763" y="3912"/>
                  </a:moveTo>
                  <a:cubicBezTo>
                    <a:pt x="7763" y="6071"/>
                    <a:pt x="6071" y="7764"/>
                    <a:pt x="3853" y="7764"/>
                  </a:cubicBezTo>
                  <a:cubicBezTo>
                    <a:pt x="1693" y="7764"/>
                    <a:pt x="0" y="6013"/>
                    <a:pt x="0" y="3853"/>
                  </a:cubicBezTo>
                  <a:cubicBezTo>
                    <a:pt x="0" y="1693"/>
                    <a:pt x="1751" y="1"/>
                    <a:pt x="3969" y="1"/>
                  </a:cubicBezTo>
                  <a:cubicBezTo>
                    <a:pt x="6129" y="1"/>
                    <a:pt x="7822" y="1693"/>
                    <a:pt x="7763" y="39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4"/>
            <p:cNvSpPr/>
            <p:nvPr/>
          </p:nvSpPr>
          <p:spPr>
            <a:xfrm>
              <a:off x="4059525" y="3852700"/>
              <a:ext cx="192650" cy="194100"/>
            </a:xfrm>
            <a:custGeom>
              <a:avLst/>
              <a:gdLst/>
              <a:ahLst/>
              <a:cxnLst/>
              <a:rect l="l" t="t" r="r" b="b"/>
              <a:pathLst>
                <a:path w="7706" h="7764" extrusionOk="0">
                  <a:moveTo>
                    <a:pt x="3794" y="59"/>
                  </a:moveTo>
                  <a:cubicBezTo>
                    <a:pt x="5954" y="1"/>
                    <a:pt x="7705" y="1693"/>
                    <a:pt x="7705" y="3853"/>
                  </a:cubicBezTo>
                  <a:cubicBezTo>
                    <a:pt x="7705" y="6013"/>
                    <a:pt x="6013" y="7764"/>
                    <a:pt x="3853" y="7764"/>
                  </a:cubicBezTo>
                  <a:cubicBezTo>
                    <a:pt x="1693" y="7764"/>
                    <a:pt x="0" y="6071"/>
                    <a:pt x="0" y="3911"/>
                  </a:cubicBezTo>
                  <a:cubicBezTo>
                    <a:pt x="0" y="1752"/>
                    <a:pt x="1693" y="59"/>
                    <a:pt x="3794"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4"/>
            <p:cNvSpPr/>
            <p:nvPr/>
          </p:nvSpPr>
          <p:spPr>
            <a:xfrm>
              <a:off x="2585675" y="2380300"/>
              <a:ext cx="194100" cy="194125"/>
            </a:xfrm>
            <a:custGeom>
              <a:avLst/>
              <a:gdLst/>
              <a:ahLst/>
              <a:cxnLst/>
              <a:rect l="l" t="t" r="r" b="b"/>
              <a:pathLst>
                <a:path w="7764" h="7765" extrusionOk="0">
                  <a:moveTo>
                    <a:pt x="3911" y="59"/>
                  </a:moveTo>
                  <a:cubicBezTo>
                    <a:pt x="6071" y="59"/>
                    <a:pt x="7763" y="1810"/>
                    <a:pt x="7763" y="3912"/>
                  </a:cubicBezTo>
                  <a:cubicBezTo>
                    <a:pt x="7763" y="6071"/>
                    <a:pt x="6012" y="7764"/>
                    <a:pt x="3853" y="7764"/>
                  </a:cubicBezTo>
                  <a:cubicBezTo>
                    <a:pt x="1693" y="7764"/>
                    <a:pt x="0" y="6013"/>
                    <a:pt x="59" y="3853"/>
                  </a:cubicBezTo>
                  <a:cubicBezTo>
                    <a:pt x="59" y="1694"/>
                    <a:pt x="1810" y="1"/>
                    <a:pt x="391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4"/>
            <p:cNvSpPr/>
            <p:nvPr/>
          </p:nvSpPr>
          <p:spPr>
            <a:xfrm>
              <a:off x="3322600" y="3854175"/>
              <a:ext cx="192650" cy="192625"/>
            </a:xfrm>
            <a:custGeom>
              <a:avLst/>
              <a:gdLst/>
              <a:ahLst/>
              <a:cxnLst/>
              <a:rect l="l" t="t" r="r" b="b"/>
              <a:pathLst>
                <a:path w="7706" h="7705" extrusionOk="0">
                  <a:moveTo>
                    <a:pt x="7705" y="3852"/>
                  </a:moveTo>
                  <a:cubicBezTo>
                    <a:pt x="7705" y="5954"/>
                    <a:pt x="5954" y="7705"/>
                    <a:pt x="3853" y="7705"/>
                  </a:cubicBezTo>
                  <a:cubicBezTo>
                    <a:pt x="1751" y="7705"/>
                    <a:pt x="0" y="5954"/>
                    <a:pt x="0" y="3852"/>
                  </a:cubicBezTo>
                  <a:cubicBezTo>
                    <a:pt x="0" y="1693"/>
                    <a:pt x="1751" y="0"/>
                    <a:pt x="3911" y="0"/>
                  </a:cubicBezTo>
                  <a:cubicBezTo>
                    <a:pt x="6012" y="0"/>
                    <a:pt x="7705" y="1751"/>
                    <a:pt x="7705" y="38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4"/>
            <p:cNvSpPr/>
            <p:nvPr/>
          </p:nvSpPr>
          <p:spPr>
            <a:xfrm>
              <a:off x="2585675" y="3117225"/>
              <a:ext cx="195550" cy="194125"/>
            </a:xfrm>
            <a:custGeom>
              <a:avLst/>
              <a:gdLst/>
              <a:ahLst/>
              <a:cxnLst/>
              <a:rect l="l" t="t" r="r" b="b"/>
              <a:pathLst>
                <a:path w="7822" h="7765" extrusionOk="0">
                  <a:moveTo>
                    <a:pt x="3969" y="1"/>
                  </a:moveTo>
                  <a:cubicBezTo>
                    <a:pt x="6071" y="59"/>
                    <a:pt x="7822" y="1869"/>
                    <a:pt x="7763" y="3970"/>
                  </a:cubicBezTo>
                  <a:cubicBezTo>
                    <a:pt x="7705" y="6071"/>
                    <a:pt x="5954" y="7764"/>
                    <a:pt x="3853" y="7706"/>
                  </a:cubicBezTo>
                  <a:cubicBezTo>
                    <a:pt x="1751" y="7706"/>
                    <a:pt x="0" y="5896"/>
                    <a:pt x="59" y="3795"/>
                  </a:cubicBezTo>
                  <a:cubicBezTo>
                    <a:pt x="117" y="1694"/>
                    <a:pt x="1868" y="1"/>
                    <a:pt x="39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4"/>
            <p:cNvSpPr/>
            <p:nvPr/>
          </p:nvSpPr>
          <p:spPr>
            <a:xfrm>
              <a:off x="4795000" y="2133700"/>
              <a:ext cx="192625" cy="194100"/>
            </a:xfrm>
            <a:custGeom>
              <a:avLst/>
              <a:gdLst/>
              <a:ahLst/>
              <a:cxnLst/>
              <a:rect l="l" t="t" r="r" b="b"/>
              <a:pathLst>
                <a:path w="7705" h="7764" extrusionOk="0">
                  <a:moveTo>
                    <a:pt x="3911" y="7764"/>
                  </a:moveTo>
                  <a:cubicBezTo>
                    <a:pt x="1810" y="7764"/>
                    <a:pt x="58" y="6012"/>
                    <a:pt x="0" y="3911"/>
                  </a:cubicBezTo>
                  <a:cubicBezTo>
                    <a:pt x="0" y="1810"/>
                    <a:pt x="1751" y="59"/>
                    <a:pt x="3853" y="59"/>
                  </a:cubicBezTo>
                  <a:cubicBezTo>
                    <a:pt x="5954" y="0"/>
                    <a:pt x="7705" y="1751"/>
                    <a:pt x="7705" y="3911"/>
                  </a:cubicBezTo>
                  <a:cubicBezTo>
                    <a:pt x="7705" y="5954"/>
                    <a:pt x="6012" y="7705"/>
                    <a:pt x="3911" y="776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4"/>
            <p:cNvSpPr/>
            <p:nvPr/>
          </p:nvSpPr>
          <p:spPr>
            <a:xfrm>
              <a:off x="4306125" y="1644850"/>
              <a:ext cx="192650" cy="194100"/>
            </a:xfrm>
            <a:custGeom>
              <a:avLst/>
              <a:gdLst/>
              <a:ahLst/>
              <a:cxnLst/>
              <a:rect l="l" t="t" r="r" b="b"/>
              <a:pathLst>
                <a:path w="7706" h="7764" extrusionOk="0">
                  <a:moveTo>
                    <a:pt x="7706" y="3911"/>
                  </a:moveTo>
                  <a:cubicBezTo>
                    <a:pt x="7648" y="6012"/>
                    <a:pt x="5896" y="7763"/>
                    <a:pt x="3737" y="7705"/>
                  </a:cubicBezTo>
                  <a:cubicBezTo>
                    <a:pt x="1694" y="7647"/>
                    <a:pt x="1" y="5896"/>
                    <a:pt x="1" y="3794"/>
                  </a:cubicBezTo>
                  <a:cubicBezTo>
                    <a:pt x="1" y="1693"/>
                    <a:pt x="1810" y="0"/>
                    <a:pt x="3912" y="0"/>
                  </a:cubicBezTo>
                  <a:cubicBezTo>
                    <a:pt x="6013" y="59"/>
                    <a:pt x="7706" y="1810"/>
                    <a:pt x="7706"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4"/>
            <p:cNvSpPr/>
            <p:nvPr/>
          </p:nvSpPr>
          <p:spPr>
            <a:xfrm>
              <a:off x="4546925" y="3606100"/>
              <a:ext cx="195550" cy="194100"/>
            </a:xfrm>
            <a:custGeom>
              <a:avLst/>
              <a:gdLst/>
              <a:ahLst/>
              <a:cxnLst/>
              <a:rect l="l" t="t" r="r" b="b"/>
              <a:pathLst>
                <a:path w="7822" h="7764" extrusionOk="0">
                  <a:moveTo>
                    <a:pt x="3853" y="7763"/>
                  </a:moveTo>
                  <a:cubicBezTo>
                    <a:pt x="1751" y="7705"/>
                    <a:pt x="0" y="5895"/>
                    <a:pt x="58" y="3794"/>
                  </a:cubicBezTo>
                  <a:cubicBezTo>
                    <a:pt x="117" y="1693"/>
                    <a:pt x="1926" y="0"/>
                    <a:pt x="3969" y="58"/>
                  </a:cubicBezTo>
                  <a:cubicBezTo>
                    <a:pt x="6129" y="117"/>
                    <a:pt x="7822" y="1868"/>
                    <a:pt x="7763" y="4028"/>
                  </a:cubicBezTo>
                  <a:cubicBezTo>
                    <a:pt x="7705" y="6071"/>
                    <a:pt x="5954" y="7763"/>
                    <a:pt x="3853" y="77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4"/>
            <p:cNvSpPr/>
            <p:nvPr/>
          </p:nvSpPr>
          <p:spPr>
            <a:xfrm>
              <a:off x="2832275" y="1887075"/>
              <a:ext cx="194125" cy="194100"/>
            </a:xfrm>
            <a:custGeom>
              <a:avLst/>
              <a:gdLst/>
              <a:ahLst/>
              <a:cxnLst/>
              <a:rect l="l" t="t" r="r" b="b"/>
              <a:pathLst>
                <a:path w="7765" h="7764" extrusionOk="0">
                  <a:moveTo>
                    <a:pt x="7764" y="3911"/>
                  </a:moveTo>
                  <a:cubicBezTo>
                    <a:pt x="7706" y="6013"/>
                    <a:pt x="5955" y="7764"/>
                    <a:pt x="3912" y="7706"/>
                  </a:cubicBezTo>
                  <a:cubicBezTo>
                    <a:pt x="1752" y="7706"/>
                    <a:pt x="1" y="5954"/>
                    <a:pt x="59" y="3795"/>
                  </a:cubicBezTo>
                  <a:cubicBezTo>
                    <a:pt x="118" y="1693"/>
                    <a:pt x="1869" y="1"/>
                    <a:pt x="3970" y="59"/>
                  </a:cubicBezTo>
                  <a:cubicBezTo>
                    <a:pt x="6071" y="59"/>
                    <a:pt x="7764" y="1810"/>
                    <a:pt x="7764" y="39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4"/>
            <p:cNvSpPr/>
            <p:nvPr/>
          </p:nvSpPr>
          <p:spPr>
            <a:xfrm>
              <a:off x="4796450" y="3362400"/>
              <a:ext cx="191175" cy="189725"/>
            </a:xfrm>
            <a:custGeom>
              <a:avLst/>
              <a:gdLst/>
              <a:ahLst/>
              <a:cxnLst/>
              <a:rect l="l" t="t" r="r" b="b"/>
              <a:pathLst>
                <a:path w="7647" h="7589" extrusionOk="0">
                  <a:moveTo>
                    <a:pt x="3795" y="0"/>
                  </a:moveTo>
                  <a:cubicBezTo>
                    <a:pt x="5896" y="0"/>
                    <a:pt x="7647" y="1751"/>
                    <a:pt x="7589" y="3794"/>
                  </a:cubicBezTo>
                  <a:cubicBezTo>
                    <a:pt x="7589" y="5896"/>
                    <a:pt x="5896" y="7588"/>
                    <a:pt x="3795" y="7588"/>
                  </a:cubicBezTo>
                  <a:cubicBezTo>
                    <a:pt x="1693" y="7588"/>
                    <a:pt x="0" y="5837"/>
                    <a:pt x="0" y="3736"/>
                  </a:cubicBezTo>
                  <a:cubicBezTo>
                    <a:pt x="0" y="1693"/>
                    <a:pt x="1752" y="0"/>
                    <a:pt x="379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4"/>
            <p:cNvSpPr/>
            <p:nvPr/>
          </p:nvSpPr>
          <p:spPr>
            <a:xfrm>
              <a:off x="3081825" y="1646300"/>
              <a:ext cx="189725" cy="191200"/>
            </a:xfrm>
            <a:custGeom>
              <a:avLst/>
              <a:gdLst/>
              <a:ahLst/>
              <a:cxnLst/>
              <a:rect l="l" t="t" r="r" b="b"/>
              <a:pathLst>
                <a:path w="7589" h="7648" extrusionOk="0">
                  <a:moveTo>
                    <a:pt x="3794" y="1"/>
                  </a:moveTo>
                  <a:cubicBezTo>
                    <a:pt x="5837" y="1"/>
                    <a:pt x="7588" y="1752"/>
                    <a:pt x="7588" y="3853"/>
                  </a:cubicBezTo>
                  <a:cubicBezTo>
                    <a:pt x="7588" y="5896"/>
                    <a:pt x="5896" y="7589"/>
                    <a:pt x="3794" y="7589"/>
                  </a:cubicBezTo>
                  <a:cubicBezTo>
                    <a:pt x="1751" y="7647"/>
                    <a:pt x="0" y="5896"/>
                    <a:pt x="0" y="3795"/>
                  </a:cubicBezTo>
                  <a:cubicBezTo>
                    <a:pt x="0" y="1693"/>
                    <a:pt x="1693" y="1"/>
                    <a:pt x="3794"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4"/>
            <p:cNvSpPr/>
            <p:nvPr/>
          </p:nvSpPr>
          <p:spPr>
            <a:xfrm>
              <a:off x="2835200" y="3609000"/>
              <a:ext cx="189725" cy="189725"/>
            </a:xfrm>
            <a:custGeom>
              <a:avLst/>
              <a:gdLst/>
              <a:ahLst/>
              <a:cxnLst/>
              <a:rect l="l" t="t" r="r" b="b"/>
              <a:pathLst>
                <a:path w="7589" h="7589" extrusionOk="0">
                  <a:moveTo>
                    <a:pt x="3795" y="1"/>
                  </a:moveTo>
                  <a:cubicBezTo>
                    <a:pt x="5896" y="59"/>
                    <a:pt x="7589" y="1752"/>
                    <a:pt x="7530" y="3795"/>
                  </a:cubicBezTo>
                  <a:cubicBezTo>
                    <a:pt x="7530" y="5896"/>
                    <a:pt x="5838" y="7589"/>
                    <a:pt x="3736" y="7531"/>
                  </a:cubicBezTo>
                  <a:cubicBezTo>
                    <a:pt x="1635" y="7531"/>
                    <a:pt x="1" y="5838"/>
                    <a:pt x="1" y="3737"/>
                  </a:cubicBezTo>
                  <a:cubicBezTo>
                    <a:pt x="59" y="1635"/>
                    <a:pt x="1752" y="1"/>
                    <a:pt x="379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4"/>
            <p:cNvSpPr/>
            <p:nvPr/>
          </p:nvSpPr>
          <p:spPr>
            <a:xfrm>
              <a:off x="4309050" y="3855625"/>
              <a:ext cx="186825" cy="188275"/>
            </a:xfrm>
            <a:custGeom>
              <a:avLst/>
              <a:gdLst/>
              <a:ahLst/>
              <a:cxnLst/>
              <a:rect l="l" t="t" r="r" b="b"/>
              <a:pathLst>
                <a:path w="7473" h="7531" extrusionOk="0">
                  <a:moveTo>
                    <a:pt x="3736" y="7530"/>
                  </a:moveTo>
                  <a:cubicBezTo>
                    <a:pt x="1635" y="7530"/>
                    <a:pt x="1" y="5896"/>
                    <a:pt x="1" y="3794"/>
                  </a:cubicBezTo>
                  <a:cubicBezTo>
                    <a:pt x="1" y="1693"/>
                    <a:pt x="1635" y="0"/>
                    <a:pt x="3736" y="59"/>
                  </a:cubicBezTo>
                  <a:cubicBezTo>
                    <a:pt x="5838" y="59"/>
                    <a:pt x="7472" y="1693"/>
                    <a:pt x="7472" y="3736"/>
                  </a:cubicBezTo>
                  <a:cubicBezTo>
                    <a:pt x="7472" y="5837"/>
                    <a:pt x="5838" y="7530"/>
                    <a:pt x="3736" y="75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4"/>
            <p:cNvSpPr/>
            <p:nvPr/>
          </p:nvSpPr>
          <p:spPr>
            <a:xfrm>
              <a:off x="2590050" y="2136600"/>
              <a:ext cx="186800" cy="188275"/>
            </a:xfrm>
            <a:custGeom>
              <a:avLst/>
              <a:gdLst/>
              <a:ahLst/>
              <a:cxnLst/>
              <a:rect l="l" t="t" r="r" b="b"/>
              <a:pathLst>
                <a:path w="7472" h="7531" extrusionOk="0">
                  <a:moveTo>
                    <a:pt x="3736" y="7531"/>
                  </a:moveTo>
                  <a:cubicBezTo>
                    <a:pt x="1635" y="7531"/>
                    <a:pt x="0" y="5896"/>
                    <a:pt x="0" y="3737"/>
                  </a:cubicBezTo>
                  <a:cubicBezTo>
                    <a:pt x="0" y="1694"/>
                    <a:pt x="1635" y="59"/>
                    <a:pt x="3678" y="59"/>
                  </a:cubicBezTo>
                  <a:cubicBezTo>
                    <a:pt x="5837" y="1"/>
                    <a:pt x="7472" y="1694"/>
                    <a:pt x="7472" y="3795"/>
                  </a:cubicBezTo>
                  <a:cubicBezTo>
                    <a:pt x="7472" y="5896"/>
                    <a:pt x="5837" y="7531"/>
                    <a:pt x="3736" y="753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4"/>
            <p:cNvSpPr/>
            <p:nvPr/>
          </p:nvSpPr>
          <p:spPr>
            <a:xfrm>
              <a:off x="2590050" y="3363850"/>
              <a:ext cx="186800" cy="186800"/>
            </a:xfrm>
            <a:custGeom>
              <a:avLst/>
              <a:gdLst/>
              <a:ahLst/>
              <a:cxnLst/>
              <a:rect l="l" t="t" r="r" b="b"/>
              <a:pathLst>
                <a:path w="7472" h="7472" extrusionOk="0">
                  <a:moveTo>
                    <a:pt x="3736" y="1"/>
                  </a:moveTo>
                  <a:cubicBezTo>
                    <a:pt x="5837" y="59"/>
                    <a:pt x="7472" y="1693"/>
                    <a:pt x="7413" y="3795"/>
                  </a:cubicBezTo>
                  <a:cubicBezTo>
                    <a:pt x="7413" y="5838"/>
                    <a:pt x="5721" y="7472"/>
                    <a:pt x="3678" y="7414"/>
                  </a:cubicBezTo>
                  <a:cubicBezTo>
                    <a:pt x="1635" y="7414"/>
                    <a:pt x="0" y="5721"/>
                    <a:pt x="0" y="3678"/>
                  </a:cubicBezTo>
                  <a:cubicBezTo>
                    <a:pt x="0" y="1635"/>
                    <a:pt x="1693" y="1"/>
                    <a:pt x="37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4"/>
            <p:cNvSpPr/>
            <p:nvPr/>
          </p:nvSpPr>
          <p:spPr>
            <a:xfrm>
              <a:off x="3083275" y="3857075"/>
              <a:ext cx="186800" cy="185350"/>
            </a:xfrm>
            <a:custGeom>
              <a:avLst/>
              <a:gdLst/>
              <a:ahLst/>
              <a:cxnLst/>
              <a:rect l="l" t="t" r="r" b="b"/>
              <a:pathLst>
                <a:path w="7472" h="7414" extrusionOk="0">
                  <a:moveTo>
                    <a:pt x="7414" y="3678"/>
                  </a:moveTo>
                  <a:cubicBezTo>
                    <a:pt x="7472" y="5779"/>
                    <a:pt x="5779" y="7414"/>
                    <a:pt x="3736" y="7414"/>
                  </a:cubicBezTo>
                  <a:cubicBezTo>
                    <a:pt x="1693" y="7414"/>
                    <a:pt x="1" y="5779"/>
                    <a:pt x="59" y="3736"/>
                  </a:cubicBezTo>
                  <a:cubicBezTo>
                    <a:pt x="59" y="1694"/>
                    <a:pt x="1693" y="59"/>
                    <a:pt x="3678" y="1"/>
                  </a:cubicBezTo>
                  <a:cubicBezTo>
                    <a:pt x="5779" y="1"/>
                    <a:pt x="7414" y="1635"/>
                    <a:pt x="7472"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4"/>
            <p:cNvSpPr/>
            <p:nvPr/>
          </p:nvSpPr>
          <p:spPr>
            <a:xfrm>
              <a:off x="5045975" y="2628375"/>
              <a:ext cx="185350" cy="185350"/>
            </a:xfrm>
            <a:custGeom>
              <a:avLst/>
              <a:gdLst/>
              <a:ahLst/>
              <a:cxnLst/>
              <a:rect l="l" t="t" r="r" b="b"/>
              <a:pathLst>
                <a:path w="7414" h="7414" extrusionOk="0">
                  <a:moveTo>
                    <a:pt x="3737" y="7414"/>
                  </a:moveTo>
                  <a:cubicBezTo>
                    <a:pt x="1635" y="7414"/>
                    <a:pt x="1" y="5721"/>
                    <a:pt x="1" y="3678"/>
                  </a:cubicBezTo>
                  <a:cubicBezTo>
                    <a:pt x="1" y="1635"/>
                    <a:pt x="1635" y="1"/>
                    <a:pt x="3737" y="1"/>
                  </a:cubicBezTo>
                  <a:cubicBezTo>
                    <a:pt x="5721" y="1"/>
                    <a:pt x="7414" y="1635"/>
                    <a:pt x="7414" y="3678"/>
                  </a:cubicBezTo>
                  <a:cubicBezTo>
                    <a:pt x="7414" y="5721"/>
                    <a:pt x="5779" y="7414"/>
                    <a:pt x="3737" y="74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4"/>
            <p:cNvSpPr/>
            <p:nvPr/>
          </p:nvSpPr>
          <p:spPr>
            <a:xfrm>
              <a:off x="3818750" y="1401150"/>
              <a:ext cx="188275" cy="186800"/>
            </a:xfrm>
            <a:custGeom>
              <a:avLst/>
              <a:gdLst/>
              <a:ahLst/>
              <a:cxnLst/>
              <a:rect l="l" t="t" r="r" b="b"/>
              <a:pathLst>
                <a:path w="7531" h="7472" extrusionOk="0">
                  <a:moveTo>
                    <a:pt x="59" y="3678"/>
                  </a:moveTo>
                  <a:cubicBezTo>
                    <a:pt x="59" y="1635"/>
                    <a:pt x="1751" y="0"/>
                    <a:pt x="3853" y="59"/>
                  </a:cubicBezTo>
                  <a:cubicBezTo>
                    <a:pt x="5896" y="59"/>
                    <a:pt x="7530" y="1810"/>
                    <a:pt x="7472" y="3853"/>
                  </a:cubicBezTo>
                  <a:cubicBezTo>
                    <a:pt x="7413" y="5837"/>
                    <a:pt x="5721" y="7472"/>
                    <a:pt x="3736" y="7472"/>
                  </a:cubicBezTo>
                  <a:cubicBezTo>
                    <a:pt x="1693" y="7413"/>
                    <a:pt x="0" y="5721"/>
                    <a:pt x="59"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4"/>
            <p:cNvSpPr/>
            <p:nvPr/>
          </p:nvSpPr>
          <p:spPr>
            <a:xfrm>
              <a:off x="5045975" y="2875000"/>
              <a:ext cx="185350" cy="185350"/>
            </a:xfrm>
            <a:custGeom>
              <a:avLst/>
              <a:gdLst/>
              <a:ahLst/>
              <a:cxnLst/>
              <a:rect l="l" t="t" r="r" b="b"/>
              <a:pathLst>
                <a:path w="7414" h="7414" extrusionOk="0">
                  <a:moveTo>
                    <a:pt x="3678" y="0"/>
                  </a:moveTo>
                  <a:cubicBezTo>
                    <a:pt x="5721" y="0"/>
                    <a:pt x="7414" y="1693"/>
                    <a:pt x="7414" y="3736"/>
                  </a:cubicBezTo>
                  <a:cubicBezTo>
                    <a:pt x="7355" y="5721"/>
                    <a:pt x="5721" y="7413"/>
                    <a:pt x="3678" y="7413"/>
                  </a:cubicBezTo>
                  <a:cubicBezTo>
                    <a:pt x="1635" y="7413"/>
                    <a:pt x="1" y="5721"/>
                    <a:pt x="1" y="3678"/>
                  </a:cubicBezTo>
                  <a:cubicBezTo>
                    <a:pt x="1" y="1635"/>
                    <a:pt x="1694"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4"/>
            <p:cNvSpPr/>
            <p:nvPr/>
          </p:nvSpPr>
          <p:spPr>
            <a:xfrm>
              <a:off x="3573575" y="1402600"/>
              <a:ext cx="185375" cy="185350"/>
            </a:xfrm>
            <a:custGeom>
              <a:avLst/>
              <a:gdLst/>
              <a:ahLst/>
              <a:cxnLst/>
              <a:rect l="l" t="t" r="r" b="b"/>
              <a:pathLst>
                <a:path w="7415" h="7414" extrusionOk="0">
                  <a:moveTo>
                    <a:pt x="3678" y="1"/>
                  </a:moveTo>
                  <a:cubicBezTo>
                    <a:pt x="5721" y="1"/>
                    <a:pt x="7414" y="1635"/>
                    <a:pt x="7414" y="3678"/>
                  </a:cubicBezTo>
                  <a:cubicBezTo>
                    <a:pt x="7414" y="5721"/>
                    <a:pt x="5721" y="7414"/>
                    <a:pt x="3678" y="7355"/>
                  </a:cubicBezTo>
                  <a:cubicBezTo>
                    <a:pt x="1635" y="7355"/>
                    <a:pt x="1" y="5663"/>
                    <a:pt x="1" y="3678"/>
                  </a:cubicBezTo>
                  <a:cubicBezTo>
                    <a:pt x="1" y="1635"/>
                    <a:pt x="1694" y="1"/>
                    <a:pt x="36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4"/>
            <p:cNvSpPr/>
            <p:nvPr/>
          </p:nvSpPr>
          <p:spPr>
            <a:xfrm>
              <a:off x="4799375" y="1895825"/>
              <a:ext cx="183875" cy="183900"/>
            </a:xfrm>
            <a:custGeom>
              <a:avLst/>
              <a:gdLst/>
              <a:ahLst/>
              <a:cxnLst/>
              <a:rect l="l" t="t" r="r" b="b"/>
              <a:pathLst>
                <a:path w="7355" h="7356" extrusionOk="0">
                  <a:moveTo>
                    <a:pt x="3678" y="7356"/>
                  </a:moveTo>
                  <a:cubicBezTo>
                    <a:pt x="1693" y="7356"/>
                    <a:pt x="0" y="5663"/>
                    <a:pt x="0" y="3678"/>
                  </a:cubicBezTo>
                  <a:cubicBezTo>
                    <a:pt x="59" y="1635"/>
                    <a:pt x="1751" y="1"/>
                    <a:pt x="3736" y="1"/>
                  </a:cubicBezTo>
                  <a:cubicBezTo>
                    <a:pt x="5720" y="59"/>
                    <a:pt x="7355" y="1694"/>
                    <a:pt x="7355" y="3678"/>
                  </a:cubicBezTo>
                  <a:cubicBezTo>
                    <a:pt x="7355" y="5663"/>
                    <a:pt x="5662" y="7356"/>
                    <a:pt x="3678" y="735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4"/>
            <p:cNvSpPr/>
            <p:nvPr/>
          </p:nvSpPr>
          <p:spPr>
            <a:xfrm>
              <a:off x="5045975" y="2386150"/>
              <a:ext cx="183900" cy="183900"/>
            </a:xfrm>
            <a:custGeom>
              <a:avLst/>
              <a:gdLst/>
              <a:ahLst/>
              <a:cxnLst/>
              <a:rect l="l" t="t" r="r" b="b"/>
              <a:pathLst>
                <a:path w="7356" h="7356" extrusionOk="0">
                  <a:moveTo>
                    <a:pt x="7355" y="3678"/>
                  </a:moveTo>
                  <a:cubicBezTo>
                    <a:pt x="7355" y="5662"/>
                    <a:pt x="5721" y="7355"/>
                    <a:pt x="3678" y="7355"/>
                  </a:cubicBezTo>
                  <a:cubicBezTo>
                    <a:pt x="1694" y="7355"/>
                    <a:pt x="1" y="5662"/>
                    <a:pt x="1" y="3619"/>
                  </a:cubicBezTo>
                  <a:cubicBezTo>
                    <a:pt x="59" y="1693"/>
                    <a:pt x="1694" y="0"/>
                    <a:pt x="3678" y="0"/>
                  </a:cubicBezTo>
                  <a:cubicBezTo>
                    <a:pt x="5663" y="0"/>
                    <a:pt x="7355" y="1635"/>
                    <a:pt x="7355" y="36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4"/>
            <p:cNvSpPr/>
            <p:nvPr/>
          </p:nvSpPr>
          <p:spPr>
            <a:xfrm>
              <a:off x="4557125" y="1649225"/>
              <a:ext cx="183900" cy="185350"/>
            </a:xfrm>
            <a:custGeom>
              <a:avLst/>
              <a:gdLst/>
              <a:ahLst/>
              <a:cxnLst/>
              <a:rect l="l" t="t" r="r" b="b"/>
              <a:pathLst>
                <a:path w="7356" h="7414" extrusionOk="0">
                  <a:moveTo>
                    <a:pt x="3678" y="0"/>
                  </a:moveTo>
                  <a:cubicBezTo>
                    <a:pt x="5663" y="0"/>
                    <a:pt x="7355" y="1693"/>
                    <a:pt x="7355" y="3736"/>
                  </a:cubicBezTo>
                  <a:cubicBezTo>
                    <a:pt x="7355" y="5721"/>
                    <a:pt x="5663" y="7413"/>
                    <a:pt x="3620" y="7355"/>
                  </a:cubicBezTo>
                  <a:cubicBezTo>
                    <a:pt x="1635" y="7355"/>
                    <a:pt x="1" y="5721"/>
                    <a:pt x="1" y="3736"/>
                  </a:cubicBezTo>
                  <a:cubicBezTo>
                    <a:pt x="1" y="1693"/>
                    <a:pt x="1635" y="0"/>
                    <a:pt x="367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4"/>
            <p:cNvSpPr/>
            <p:nvPr/>
          </p:nvSpPr>
          <p:spPr>
            <a:xfrm>
              <a:off x="4062450" y="1401150"/>
              <a:ext cx="186800" cy="188275"/>
            </a:xfrm>
            <a:custGeom>
              <a:avLst/>
              <a:gdLst/>
              <a:ahLst/>
              <a:cxnLst/>
              <a:rect l="l" t="t" r="r" b="b"/>
              <a:pathLst>
                <a:path w="7472" h="7531" extrusionOk="0">
                  <a:moveTo>
                    <a:pt x="7355" y="3853"/>
                  </a:moveTo>
                  <a:cubicBezTo>
                    <a:pt x="7296" y="5896"/>
                    <a:pt x="5545" y="7530"/>
                    <a:pt x="3561" y="7413"/>
                  </a:cubicBezTo>
                  <a:cubicBezTo>
                    <a:pt x="1576" y="7297"/>
                    <a:pt x="0" y="5604"/>
                    <a:pt x="58" y="3619"/>
                  </a:cubicBezTo>
                  <a:cubicBezTo>
                    <a:pt x="175" y="1576"/>
                    <a:pt x="1926" y="0"/>
                    <a:pt x="3853" y="117"/>
                  </a:cubicBezTo>
                  <a:cubicBezTo>
                    <a:pt x="5896" y="234"/>
                    <a:pt x="7472" y="1926"/>
                    <a:pt x="7355"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4"/>
            <p:cNvSpPr/>
            <p:nvPr/>
          </p:nvSpPr>
          <p:spPr>
            <a:xfrm>
              <a:off x="3326975" y="1402600"/>
              <a:ext cx="183900" cy="183900"/>
            </a:xfrm>
            <a:custGeom>
              <a:avLst/>
              <a:gdLst/>
              <a:ahLst/>
              <a:cxnLst/>
              <a:rect l="l" t="t" r="r" b="b"/>
              <a:pathLst>
                <a:path w="7356" h="7356" extrusionOk="0">
                  <a:moveTo>
                    <a:pt x="7297" y="3795"/>
                  </a:moveTo>
                  <a:cubicBezTo>
                    <a:pt x="7238" y="5838"/>
                    <a:pt x="5604" y="7355"/>
                    <a:pt x="3619" y="7297"/>
                  </a:cubicBezTo>
                  <a:cubicBezTo>
                    <a:pt x="1576" y="7239"/>
                    <a:pt x="0" y="5604"/>
                    <a:pt x="59" y="3620"/>
                  </a:cubicBezTo>
                  <a:cubicBezTo>
                    <a:pt x="117" y="1577"/>
                    <a:pt x="1810" y="1"/>
                    <a:pt x="3794" y="59"/>
                  </a:cubicBezTo>
                  <a:cubicBezTo>
                    <a:pt x="5837" y="117"/>
                    <a:pt x="7355" y="1810"/>
                    <a:pt x="7297" y="37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4"/>
            <p:cNvSpPr/>
            <p:nvPr/>
          </p:nvSpPr>
          <p:spPr>
            <a:xfrm>
              <a:off x="5047450" y="3123075"/>
              <a:ext cx="182425" cy="182425"/>
            </a:xfrm>
            <a:custGeom>
              <a:avLst/>
              <a:gdLst/>
              <a:ahLst/>
              <a:cxnLst/>
              <a:rect l="l" t="t" r="r" b="b"/>
              <a:pathLst>
                <a:path w="7297" h="7297" extrusionOk="0">
                  <a:moveTo>
                    <a:pt x="7296" y="3619"/>
                  </a:moveTo>
                  <a:cubicBezTo>
                    <a:pt x="7296" y="5604"/>
                    <a:pt x="5662" y="7238"/>
                    <a:pt x="3678" y="7297"/>
                  </a:cubicBezTo>
                  <a:cubicBezTo>
                    <a:pt x="1635" y="7297"/>
                    <a:pt x="0" y="5662"/>
                    <a:pt x="0" y="3678"/>
                  </a:cubicBezTo>
                  <a:cubicBezTo>
                    <a:pt x="0" y="1635"/>
                    <a:pt x="1635" y="0"/>
                    <a:pt x="3619" y="0"/>
                  </a:cubicBezTo>
                  <a:cubicBezTo>
                    <a:pt x="5604" y="0"/>
                    <a:pt x="7238" y="1635"/>
                    <a:pt x="7296"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4"/>
            <p:cNvSpPr/>
            <p:nvPr/>
          </p:nvSpPr>
          <p:spPr>
            <a:xfrm>
              <a:off x="3821650" y="4102250"/>
              <a:ext cx="180975" cy="180950"/>
            </a:xfrm>
            <a:custGeom>
              <a:avLst/>
              <a:gdLst/>
              <a:ahLst/>
              <a:cxnLst/>
              <a:rect l="l" t="t" r="r" b="b"/>
              <a:pathLst>
                <a:path w="7239" h="7238" extrusionOk="0">
                  <a:moveTo>
                    <a:pt x="7239" y="3619"/>
                  </a:moveTo>
                  <a:cubicBezTo>
                    <a:pt x="7239" y="5662"/>
                    <a:pt x="5663" y="7238"/>
                    <a:pt x="3620" y="7238"/>
                  </a:cubicBezTo>
                  <a:cubicBezTo>
                    <a:pt x="1577" y="7238"/>
                    <a:pt x="1" y="5604"/>
                    <a:pt x="59" y="3619"/>
                  </a:cubicBezTo>
                  <a:cubicBezTo>
                    <a:pt x="59" y="1634"/>
                    <a:pt x="1635" y="58"/>
                    <a:pt x="3620" y="58"/>
                  </a:cubicBezTo>
                  <a:cubicBezTo>
                    <a:pt x="5605" y="0"/>
                    <a:pt x="7239" y="1634"/>
                    <a:pt x="723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4"/>
            <p:cNvSpPr/>
            <p:nvPr/>
          </p:nvSpPr>
          <p:spPr>
            <a:xfrm>
              <a:off x="3576500" y="4103700"/>
              <a:ext cx="179525" cy="179500"/>
            </a:xfrm>
            <a:custGeom>
              <a:avLst/>
              <a:gdLst/>
              <a:ahLst/>
              <a:cxnLst/>
              <a:rect l="l" t="t" r="r" b="b"/>
              <a:pathLst>
                <a:path w="7181" h="7180" extrusionOk="0">
                  <a:moveTo>
                    <a:pt x="7180" y="3561"/>
                  </a:moveTo>
                  <a:cubicBezTo>
                    <a:pt x="7180" y="5546"/>
                    <a:pt x="5604" y="7180"/>
                    <a:pt x="3561" y="7180"/>
                  </a:cubicBezTo>
                  <a:cubicBezTo>
                    <a:pt x="1577" y="7180"/>
                    <a:pt x="1" y="5604"/>
                    <a:pt x="1" y="3619"/>
                  </a:cubicBezTo>
                  <a:cubicBezTo>
                    <a:pt x="1" y="1576"/>
                    <a:pt x="1577" y="0"/>
                    <a:pt x="3620" y="0"/>
                  </a:cubicBezTo>
                  <a:cubicBezTo>
                    <a:pt x="5604" y="0"/>
                    <a:pt x="7180" y="1518"/>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4"/>
            <p:cNvSpPr/>
            <p:nvPr/>
          </p:nvSpPr>
          <p:spPr>
            <a:xfrm>
              <a:off x="2350725" y="2629850"/>
              <a:ext cx="179525" cy="180975"/>
            </a:xfrm>
            <a:custGeom>
              <a:avLst/>
              <a:gdLst/>
              <a:ahLst/>
              <a:cxnLst/>
              <a:rect l="l" t="t" r="r" b="b"/>
              <a:pathLst>
                <a:path w="7181" h="7239" extrusionOk="0">
                  <a:moveTo>
                    <a:pt x="3561" y="59"/>
                  </a:moveTo>
                  <a:cubicBezTo>
                    <a:pt x="5604" y="0"/>
                    <a:pt x="7180" y="1635"/>
                    <a:pt x="7180" y="3619"/>
                  </a:cubicBezTo>
                  <a:cubicBezTo>
                    <a:pt x="7180" y="5604"/>
                    <a:pt x="5604" y="7180"/>
                    <a:pt x="3619" y="7238"/>
                  </a:cubicBezTo>
                  <a:cubicBezTo>
                    <a:pt x="1577" y="7238"/>
                    <a:pt x="1" y="5662"/>
                    <a:pt x="1" y="3619"/>
                  </a:cubicBezTo>
                  <a:cubicBezTo>
                    <a:pt x="1" y="1635"/>
                    <a:pt x="1577" y="59"/>
                    <a:pt x="35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4"/>
            <p:cNvSpPr/>
            <p:nvPr/>
          </p:nvSpPr>
          <p:spPr>
            <a:xfrm>
              <a:off x="4802275" y="3613375"/>
              <a:ext cx="179525" cy="180975"/>
            </a:xfrm>
            <a:custGeom>
              <a:avLst/>
              <a:gdLst/>
              <a:ahLst/>
              <a:cxnLst/>
              <a:rect l="l" t="t" r="r" b="b"/>
              <a:pathLst>
                <a:path w="7181" h="7239" extrusionOk="0">
                  <a:moveTo>
                    <a:pt x="7180" y="3562"/>
                  </a:moveTo>
                  <a:cubicBezTo>
                    <a:pt x="7180" y="5604"/>
                    <a:pt x="5604" y="7239"/>
                    <a:pt x="3562" y="7180"/>
                  </a:cubicBezTo>
                  <a:cubicBezTo>
                    <a:pt x="1577" y="7180"/>
                    <a:pt x="1" y="5604"/>
                    <a:pt x="1" y="3620"/>
                  </a:cubicBezTo>
                  <a:cubicBezTo>
                    <a:pt x="1" y="1577"/>
                    <a:pt x="1577" y="1"/>
                    <a:pt x="3620" y="1"/>
                  </a:cubicBezTo>
                  <a:cubicBezTo>
                    <a:pt x="5604" y="1"/>
                    <a:pt x="7180" y="1577"/>
                    <a:pt x="7180" y="35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4"/>
            <p:cNvSpPr/>
            <p:nvPr/>
          </p:nvSpPr>
          <p:spPr>
            <a:xfrm>
              <a:off x="2839575" y="1652125"/>
              <a:ext cx="179525" cy="179525"/>
            </a:xfrm>
            <a:custGeom>
              <a:avLst/>
              <a:gdLst/>
              <a:ahLst/>
              <a:cxnLst/>
              <a:rect l="l" t="t" r="r" b="b"/>
              <a:pathLst>
                <a:path w="7181" h="7181" extrusionOk="0">
                  <a:moveTo>
                    <a:pt x="7180" y="3620"/>
                  </a:moveTo>
                  <a:cubicBezTo>
                    <a:pt x="7180" y="5605"/>
                    <a:pt x="5604" y="7181"/>
                    <a:pt x="3561" y="7181"/>
                  </a:cubicBezTo>
                  <a:cubicBezTo>
                    <a:pt x="1577" y="7122"/>
                    <a:pt x="1" y="5546"/>
                    <a:pt x="59" y="3562"/>
                  </a:cubicBezTo>
                  <a:cubicBezTo>
                    <a:pt x="59" y="1519"/>
                    <a:pt x="1635" y="1"/>
                    <a:pt x="3678" y="1"/>
                  </a:cubicBezTo>
                  <a:cubicBezTo>
                    <a:pt x="5663" y="1"/>
                    <a:pt x="7180" y="1577"/>
                    <a:pt x="7180" y="36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4"/>
            <p:cNvSpPr/>
            <p:nvPr/>
          </p:nvSpPr>
          <p:spPr>
            <a:xfrm>
              <a:off x="2594425" y="1894375"/>
              <a:ext cx="178050" cy="179525"/>
            </a:xfrm>
            <a:custGeom>
              <a:avLst/>
              <a:gdLst/>
              <a:ahLst/>
              <a:cxnLst/>
              <a:rect l="l" t="t" r="r" b="b"/>
              <a:pathLst>
                <a:path w="7122" h="7181" extrusionOk="0">
                  <a:moveTo>
                    <a:pt x="3503" y="7180"/>
                  </a:moveTo>
                  <a:cubicBezTo>
                    <a:pt x="1518" y="7122"/>
                    <a:pt x="0" y="5546"/>
                    <a:pt x="0" y="3561"/>
                  </a:cubicBezTo>
                  <a:cubicBezTo>
                    <a:pt x="0" y="1576"/>
                    <a:pt x="1576" y="0"/>
                    <a:pt x="3561" y="59"/>
                  </a:cubicBezTo>
                  <a:cubicBezTo>
                    <a:pt x="5546" y="59"/>
                    <a:pt x="7122" y="1635"/>
                    <a:pt x="7122" y="3619"/>
                  </a:cubicBezTo>
                  <a:cubicBezTo>
                    <a:pt x="7122" y="5604"/>
                    <a:pt x="5487" y="7180"/>
                    <a:pt x="3503" y="71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4"/>
            <p:cNvSpPr/>
            <p:nvPr/>
          </p:nvSpPr>
          <p:spPr>
            <a:xfrm>
              <a:off x="2350725" y="2877925"/>
              <a:ext cx="179525" cy="179500"/>
            </a:xfrm>
            <a:custGeom>
              <a:avLst/>
              <a:gdLst/>
              <a:ahLst/>
              <a:cxnLst/>
              <a:rect l="l" t="t" r="r" b="b"/>
              <a:pathLst>
                <a:path w="7181" h="7180" extrusionOk="0">
                  <a:moveTo>
                    <a:pt x="7180" y="3561"/>
                  </a:moveTo>
                  <a:cubicBezTo>
                    <a:pt x="7180" y="5604"/>
                    <a:pt x="5604" y="7180"/>
                    <a:pt x="3561" y="7180"/>
                  </a:cubicBezTo>
                  <a:cubicBezTo>
                    <a:pt x="1577" y="7180"/>
                    <a:pt x="1" y="5604"/>
                    <a:pt x="1" y="3619"/>
                  </a:cubicBezTo>
                  <a:cubicBezTo>
                    <a:pt x="1" y="1576"/>
                    <a:pt x="1577" y="0"/>
                    <a:pt x="3619" y="0"/>
                  </a:cubicBezTo>
                  <a:cubicBezTo>
                    <a:pt x="5604" y="0"/>
                    <a:pt x="7122" y="1576"/>
                    <a:pt x="7180"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4"/>
            <p:cNvSpPr/>
            <p:nvPr/>
          </p:nvSpPr>
          <p:spPr>
            <a:xfrm>
              <a:off x="4555675" y="3860000"/>
              <a:ext cx="178050" cy="179525"/>
            </a:xfrm>
            <a:custGeom>
              <a:avLst/>
              <a:gdLst/>
              <a:ahLst/>
              <a:cxnLst/>
              <a:rect l="l" t="t" r="r" b="b"/>
              <a:pathLst>
                <a:path w="7122" h="7181" extrusionOk="0">
                  <a:moveTo>
                    <a:pt x="3561" y="59"/>
                  </a:moveTo>
                  <a:cubicBezTo>
                    <a:pt x="5546" y="59"/>
                    <a:pt x="7122" y="1577"/>
                    <a:pt x="7122" y="3619"/>
                  </a:cubicBezTo>
                  <a:cubicBezTo>
                    <a:pt x="7122" y="5604"/>
                    <a:pt x="5546" y="7180"/>
                    <a:pt x="3503" y="7180"/>
                  </a:cubicBezTo>
                  <a:cubicBezTo>
                    <a:pt x="1518" y="7180"/>
                    <a:pt x="0" y="5604"/>
                    <a:pt x="0" y="3561"/>
                  </a:cubicBezTo>
                  <a:cubicBezTo>
                    <a:pt x="0" y="1577"/>
                    <a:pt x="1576"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4"/>
            <p:cNvSpPr/>
            <p:nvPr/>
          </p:nvSpPr>
          <p:spPr>
            <a:xfrm>
              <a:off x="2352175" y="2389075"/>
              <a:ext cx="176600" cy="178050"/>
            </a:xfrm>
            <a:custGeom>
              <a:avLst/>
              <a:gdLst/>
              <a:ahLst/>
              <a:cxnLst/>
              <a:rect l="l" t="t" r="r" b="b"/>
              <a:pathLst>
                <a:path w="7064" h="7122" extrusionOk="0">
                  <a:moveTo>
                    <a:pt x="3561" y="7121"/>
                  </a:moveTo>
                  <a:cubicBezTo>
                    <a:pt x="1577" y="7121"/>
                    <a:pt x="1" y="5545"/>
                    <a:pt x="1" y="3561"/>
                  </a:cubicBezTo>
                  <a:cubicBezTo>
                    <a:pt x="1" y="1576"/>
                    <a:pt x="1577" y="0"/>
                    <a:pt x="3561" y="0"/>
                  </a:cubicBezTo>
                  <a:cubicBezTo>
                    <a:pt x="5488" y="0"/>
                    <a:pt x="7064" y="1576"/>
                    <a:pt x="7064" y="3502"/>
                  </a:cubicBezTo>
                  <a:cubicBezTo>
                    <a:pt x="7064" y="5487"/>
                    <a:pt x="5546" y="7121"/>
                    <a:pt x="3561" y="71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4"/>
            <p:cNvSpPr/>
            <p:nvPr/>
          </p:nvSpPr>
          <p:spPr>
            <a:xfrm>
              <a:off x="4066825" y="4103700"/>
              <a:ext cx="178050" cy="178050"/>
            </a:xfrm>
            <a:custGeom>
              <a:avLst/>
              <a:gdLst/>
              <a:ahLst/>
              <a:cxnLst/>
              <a:rect l="l" t="t" r="r" b="b"/>
              <a:pathLst>
                <a:path w="7122" h="7122" extrusionOk="0">
                  <a:moveTo>
                    <a:pt x="3561" y="0"/>
                  </a:moveTo>
                  <a:cubicBezTo>
                    <a:pt x="5545" y="0"/>
                    <a:pt x="7121" y="1576"/>
                    <a:pt x="7121" y="3561"/>
                  </a:cubicBezTo>
                  <a:cubicBezTo>
                    <a:pt x="7121" y="5546"/>
                    <a:pt x="5545" y="7122"/>
                    <a:pt x="3561" y="7122"/>
                  </a:cubicBezTo>
                  <a:cubicBezTo>
                    <a:pt x="1576" y="7122"/>
                    <a:pt x="0" y="5546"/>
                    <a:pt x="0" y="3619"/>
                  </a:cubicBezTo>
                  <a:cubicBezTo>
                    <a:pt x="0" y="1635"/>
                    <a:pt x="1576" y="0"/>
                    <a:pt x="356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4"/>
            <p:cNvSpPr/>
            <p:nvPr/>
          </p:nvSpPr>
          <p:spPr>
            <a:xfrm>
              <a:off x="5050350" y="2142450"/>
              <a:ext cx="176600" cy="178050"/>
            </a:xfrm>
            <a:custGeom>
              <a:avLst/>
              <a:gdLst/>
              <a:ahLst/>
              <a:cxnLst/>
              <a:rect l="l" t="t" r="r" b="b"/>
              <a:pathLst>
                <a:path w="7064" h="7122" extrusionOk="0">
                  <a:moveTo>
                    <a:pt x="3503" y="0"/>
                  </a:moveTo>
                  <a:cubicBezTo>
                    <a:pt x="5488" y="0"/>
                    <a:pt x="7064" y="1576"/>
                    <a:pt x="7064" y="3503"/>
                  </a:cubicBezTo>
                  <a:cubicBezTo>
                    <a:pt x="7064" y="5487"/>
                    <a:pt x="5488" y="7122"/>
                    <a:pt x="3503" y="7063"/>
                  </a:cubicBezTo>
                  <a:cubicBezTo>
                    <a:pt x="1519" y="7063"/>
                    <a:pt x="1" y="5487"/>
                    <a:pt x="1" y="3503"/>
                  </a:cubicBezTo>
                  <a:cubicBezTo>
                    <a:pt x="1" y="1576"/>
                    <a:pt x="1577" y="0"/>
                    <a:pt x="350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4"/>
            <p:cNvSpPr/>
            <p:nvPr/>
          </p:nvSpPr>
          <p:spPr>
            <a:xfrm>
              <a:off x="3331350" y="4103700"/>
              <a:ext cx="176600" cy="178050"/>
            </a:xfrm>
            <a:custGeom>
              <a:avLst/>
              <a:gdLst/>
              <a:ahLst/>
              <a:cxnLst/>
              <a:rect l="l" t="t" r="r" b="b"/>
              <a:pathLst>
                <a:path w="7064" h="7122" extrusionOk="0">
                  <a:moveTo>
                    <a:pt x="3503" y="7122"/>
                  </a:moveTo>
                  <a:cubicBezTo>
                    <a:pt x="1576" y="7122"/>
                    <a:pt x="0" y="5546"/>
                    <a:pt x="0" y="3561"/>
                  </a:cubicBezTo>
                  <a:cubicBezTo>
                    <a:pt x="0" y="1576"/>
                    <a:pt x="1576" y="0"/>
                    <a:pt x="3561" y="0"/>
                  </a:cubicBezTo>
                  <a:cubicBezTo>
                    <a:pt x="5487" y="59"/>
                    <a:pt x="7063" y="1635"/>
                    <a:pt x="7063" y="3619"/>
                  </a:cubicBezTo>
                  <a:cubicBezTo>
                    <a:pt x="7063" y="5546"/>
                    <a:pt x="5487" y="7122"/>
                    <a:pt x="3503" y="712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4"/>
            <p:cNvSpPr/>
            <p:nvPr/>
          </p:nvSpPr>
          <p:spPr>
            <a:xfrm>
              <a:off x="4313425" y="1406975"/>
              <a:ext cx="178075" cy="176600"/>
            </a:xfrm>
            <a:custGeom>
              <a:avLst/>
              <a:gdLst/>
              <a:ahLst/>
              <a:cxnLst/>
              <a:rect l="l" t="t" r="r" b="b"/>
              <a:pathLst>
                <a:path w="7123" h="7064" extrusionOk="0">
                  <a:moveTo>
                    <a:pt x="1" y="3503"/>
                  </a:moveTo>
                  <a:cubicBezTo>
                    <a:pt x="1" y="1577"/>
                    <a:pt x="1577" y="1"/>
                    <a:pt x="3561" y="1"/>
                  </a:cubicBezTo>
                  <a:cubicBezTo>
                    <a:pt x="5546" y="1"/>
                    <a:pt x="7122" y="1577"/>
                    <a:pt x="7122" y="3561"/>
                  </a:cubicBezTo>
                  <a:cubicBezTo>
                    <a:pt x="7064" y="5488"/>
                    <a:pt x="5488" y="7064"/>
                    <a:pt x="3503" y="7064"/>
                  </a:cubicBezTo>
                  <a:cubicBezTo>
                    <a:pt x="1577" y="7064"/>
                    <a:pt x="1" y="5429"/>
                    <a:pt x="1"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4"/>
            <p:cNvSpPr/>
            <p:nvPr/>
          </p:nvSpPr>
          <p:spPr>
            <a:xfrm>
              <a:off x="2352175" y="3126000"/>
              <a:ext cx="176600" cy="176575"/>
            </a:xfrm>
            <a:custGeom>
              <a:avLst/>
              <a:gdLst/>
              <a:ahLst/>
              <a:cxnLst/>
              <a:rect l="l" t="t" r="r" b="b"/>
              <a:pathLst>
                <a:path w="7064" h="7063" extrusionOk="0">
                  <a:moveTo>
                    <a:pt x="3561" y="7063"/>
                  </a:moveTo>
                  <a:cubicBezTo>
                    <a:pt x="1635" y="7063"/>
                    <a:pt x="1" y="5487"/>
                    <a:pt x="1" y="3561"/>
                  </a:cubicBezTo>
                  <a:cubicBezTo>
                    <a:pt x="1" y="1635"/>
                    <a:pt x="1577" y="0"/>
                    <a:pt x="3503" y="0"/>
                  </a:cubicBezTo>
                  <a:cubicBezTo>
                    <a:pt x="5429" y="0"/>
                    <a:pt x="7064" y="1576"/>
                    <a:pt x="7064" y="3502"/>
                  </a:cubicBezTo>
                  <a:cubicBezTo>
                    <a:pt x="7064" y="5429"/>
                    <a:pt x="5488" y="7063"/>
                    <a:pt x="3561" y="70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4"/>
            <p:cNvSpPr/>
            <p:nvPr/>
          </p:nvSpPr>
          <p:spPr>
            <a:xfrm>
              <a:off x="2841050" y="3861450"/>
              <a:ext cx="178050" cy="178075"/>
            </a:xfrm>
            <a:custGeom>
              <a:avLst/>
              <a:gdLst/>
              <a:ahLst/>
              <a:cxnLst/>
              <a:rect l="l" t="t" r="r" b="b"/>
              <a:pathLst>
                <a:path w="7122" h="7123" extrusionOk="0">
                  <a:moveTo>
                    <a:pt x="3502" y="1"/>
                  </a:moveTo>
                  <a:cubicBezTo>
                    <a:pt x="5428" y="1"/>
                    <a:pt x="7063" y="1577"/>
                    <a:pt x="7063" y="3503"/>
                  </a:cubicBezTo>
                  <a:cubicBezTo>
                    <a:pt x="7121" y="5429"/>
                    <a:pt x="5545" y="7064"/>
                    <a:pt x="3561" y="7064"/>
                  </a:cubicBezTo>
                  <a:cubicBezTo>
                    <a:pt x="1634" y="7122"/>
                    <a:pt x="58" y="5546"/>
                    <a:pt x="0" y="3561"/>
                  </a:cubicBezTo>
                  <a:cubicBezTo>
                    <a:pt x="0" y="1635"/>
                    <a:pt x="1576" y="59"/>
                    <a:pt x="35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4"/>
            <p:cNvSpPr/>
            <p:nvPr/>
          </p:nvSpPr>
          <p:spPr>
            <a:xfrm>
              <a:off x="2594425" y="3614850"/>
              <a:ext cx="178050" cy="178050"/>
            </a:xfrm>
            <a:custGeom>
              <a:avLst/>
              <a:gdLst/>
              <a:ahLst/>
              <a:cxnLst/>
              <a:rect l="l" t="t" r="r" b="b"/>
              <a:pathLst>
                <a:path w="7122" h="7122" extrusionOk="0">
                  <a:moveTo>
                    <a:pt x="7063" y="3561"/>
                  </a:moveTo>
                  <a:cubicBezTo>
                    <a:pt x="7063" y="5487"/>
                    <a:pt x="5429" y="7121"/>
                    <a:pt x="3503" y="7063"/>
                  </a:cubicBezTo>
                  <a:cubicBezTo>
                    <a:pt x="1576" y="7063"/>
                    <a:pt x="0" y="5429"/>
                    <a:pt x="0" y="3503"/>
                  </a:cubicBezTo>
                  <a:cubicBezTo>
                    <a:pt x="59" y="1576"/>
                    <a:pt x="1635" y="0"/>
                    <a:pt x="3561" y="0"/>
                  </a:cubicBezTo>
                  <a:cubicBezTo>
                    <a:pt x="5487" y="59"/>
                    <a:pt x="7122" y="1635"/>
                    <a:pt x="7063" y="35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4"/>
            <p:cNvSpPr/>
            <p:nvPr/>
          </p:nvSpPr>
          <p:spPr>
            <a:xfrm>
              <a:off x="5050350" y="3368225"/>
              <a:ext cx="176600" cy="176600"/>
            </a:xfrm>
            <a:custGeom>
              <a:avLst/>
              <a:gdLst/>
              <a:ahLst/>
              <a:cxnLst/>
              <a:rect l="l" t="t" r="r" b="b"/>
              <a:pathLst>
                <a:path w="7064" h="7064" extrusionOk="0">
                  <a:moveTo>
                    <a:pt x="7064" y="3503"/>
                  </a:moveTo>
                  <a:cubicBezTo>
                    <a:pt x="7064" y="5429"/>
                    <a:pt x="5429" y="7064"/>
                    <a:pt x="3503" y="7064"/>
                  </a:cubicBezTo>
                  <a:cubicBezTo>
                    <a:pt x="1635" y="7064"/>
                    <a:pt x="1" y="5487"/>
                    <a:pt x="1" y="3561"/>
                  </a:cubicBezTo>
                  <a:cubicBezTo>
                    <a:pt x="1" y="1635"/>
                    <a:pt x="1635" y="1"/>
                    <a:pt x="3562" y="1"/>
                  </a:cubicBezTo>
                  <a:cubicBezTo>
                    <a:pt x="5429" y="59"/>
                    <a:pt x="7005" y="1635"/>
                    <a:pt x="7064" y="35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4"/>
            <p:cNvSpPr/>
            <p:nvPr/>
          </p:nvSpPr>
          <p:spPr>
            <a:xfrm>
              <a:off x="3087650" y="1406975"/>
              <a:ext cx="176600" cy="176600"/>
            </a:xfrm>
            <a:custGeom>
              <a:avLst/>
              <a:gdLst/>
              <a:ahLst/>
              <a:cxnLst/>
              <a:rect l="l" t="t" r="r" b="b"/>
              <a:pathLst>
                <a:path w="7064" h="7064" extrusionOk="0">
                  <a:moveTo>
                    <a:pt x="3561" y="1"/>
                  </a:moveTo>
                  <a:cubicBezTo>
                    <a:pt x="5487" y="1"/>
                    <a:pt x="7063" y="1635"/>
                    <a:pt x="7063" y="3503"/>
                  </a:cubicBezTo>
                  <a:cubicBezTo>
                    <a:pt x="7063" y="5429"/>
                    <a:pt x="5429" y="7064"/>
                    <a:pt x="3503" y="7005"/>
                  </a:cubicBezTo>
                  <a:cubicBezTo>
                    <a:pt x="1577" y="6947"/>
                    <a:pt x="1" y="5371"/>
                    <a:pt x="59" y="3503"/>
                  </a:cubicBezTo>
                  <a:cubicBezTo>
                    <a:pt x="59" y="1577"/>
                    <a:pt x="1693" y="1"/>
                    <a:pt x="3561"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4"/>
            <p:cNvSpPr/>
            <p:nvPr/>
          </p:nvSpPr>
          <p:spPr>
            <a:xfrm>
              <a:off x="4316350" y="4106625"/>
              <a:ext cx="172225" cy="173675"/>
            </a:xfrm>
            <a:custGeom>
              <a:avLst/>
              <a:gdLst/>
              <a:ahLst/>
              <a:cxnLst/>
              <a:rect l="l" t="t" r="r" b="b"/>
              <a:pathLst>
                <a:path w="6889" h="6947" extrusionOk="0">
                  <a:moveTo>
                    <a:pt x="6888" y="3502"/>
                  </a:moveTo>
                  <a:cubicBezTo>
                    <a:pt x="6888" y="5429"/>
                    <a:pt x="5312" y="6946"/>
                    <a:pt x="3386" y="6888"/>
                  </a:cubicBezTo>
                  <a:cubicBezTo>
                    <a:pt x="1460" y="6888"/>
                    <a:pt x="1" y="5370"/>
                    <a:pt x="1" y="3444"/>
                  </a:cubicBezTo>
                  <a:cubicBezTo>
                    <a:pt x="1" y="1518"/>
                    <a:pt x="1577" y="0"/>
                    <a:pt x="3503" y="0"/>
                  </a:cubicBezTo>
                  <a:cubicBezTo>
                    <a:pt x="5371" y="59"/>
                    <a:pt x="6888" y="1576"/>
                    <a:pt x="6888"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4"/>
            <p:cNvSpPr/>
            <p:nvPr/>
          </p:nvSpPr>
          <p:spPr>
            <a:xfrm>
              <a:off x="2353650" y="2145375"/>
              <a:ext cx="172200" cy="172200"/>
            </a:xfrm>
            <a:custGeom>
              <a:avLst/>
              <a:gdLst/>
              <a:ahLst/>
              <a:cxnLst/>
              <a:rect l="l" t="t" r="r" b="b"/>
              <a:pathLst>
                <a:path w="6888" h="6888" extrusionOk="0">
                  <a:moveTo>
                    <a:pt x="6888" y="3444"/>
                  </a:moveTo>
                  <a:cubicBezTo>
                    <a:pt x="6888" y="5370"/>
                    <a:pt x="5429" y="6830"/>
                    <a:pt x="3502" y="6888"/>
                  </a:cubicBezTo>
                  <a:cubicBezTo>
                    <a:pt x="1518" y="6888"/>
                    <a:pt x="0" y="5370"/>
                    <a:pt x="59" y="3386"/>
                  </a:cubicBezTo>
                  <a:cubicBezTo>
                    <a:pt x="59" y="1459"/>
                    <a:pt x="1576" y="0"/>
                    <a:pt x="3502" y="0"/>
                  </a:cubicBezTo>
                  <a:cubicBezTo>
                    <a:pt x="5370" y="0"/>
                    <a:pt x="6888" y="1518"/>
                    <a:pt x="6888"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4"/>
            <p:cNvSpPr/>
            <p:nvPr/>
          </p:nvSpPr>
          <p:spPr>
            <a:xfrm>
              <a:off x="4805200" y="1656525"/>
              <a:ext cx="172225" cy="170750"/>
            </a:xfrm>
            <a:custGeom>
              <a:avLst/>
              <a:gdLst/>
              <a:ahLst/>
              <a:cxnLst/>
              <a:rect l="l" t="t" r="r" b="b"/>
              <a:pathLst>
                <a:path w="6889" h="6830" extrusionOk="0">
                  <a:moveTo>
                    <a:pt x="6888" y="3386"/>
                  </a:moveTo>
                  <a:cubicBezTo>
                    <a:pt x="6888" y="5312"/>
                    <a:pt x="5371" y="6829"/>
                    <a:pt x="3503" y="6829"/>
                  </a:cubicBezTo>
                  <a:cubicBezTo>
                    <a:pt x="1518" y="6829"/>
                    <a:pt x="1" y="5312"/>
                    <a:pt x="59" y="3386"/>
                  </a:cubicBezTo>
                  <a:cubicBezTo>
                    <a:pt x="59" y="1459"/>
                    <a:pt x="1577" y="0"/>
                    <a:pt x="3503" y="0"/>
                  </a:cubicBezTo>
                  <a:cubicBezTo>
                    <a:pt x="5371" y="0"/>
                    <a:pt x="6888" y="1518"/>
                    <a:pt x="6888"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4"/>
            <p:cNvSpPr/>
            <p:nvPr/>
          </p:nvSpPr>
          <p:spPr>
            <a:xfrm>
              <a:off x="3090575" y="4108075"/>
              <a:ext cx="170750" cy="170750"/>
            </a:xfrm>
            <a:custGeom>
              <a:avLst/>
              <a:gdLst/>
              <a:ahLst/>
              <a:cxnLst/>
              <a:rect l="l" t="t" r="r" b="b"/>
              <a:pathLst>
                <a:path w="6830" h="6830" extrusionOk="0">
                  <a:moveTo>
                    <a:pt x="6830" y="3444"/>
                  </a:moveTo>
                  <a:cubicBezTo>
                    <a:pt x="6830" y="5312"/>
                    <a:pt x="5312" y="6830"/>
                    <a:pt x="3386" y="6830"/>
                  </a:cubicBezTo>
                  <a:cubicBezTo>
                    <a:pt x="1518" y="6771"/>
                    <a:pt x="0" y="5254"/>
                    <a:pt x="59" y="3328"/>
                  </a:cubicBezTo>
                  <a:cubicBezTo>
                    <a:pt x="59" y="1460"/>
                    <a:pt x="1576" y="1"/>
                    <a:pt x="3444" y="1"/>
                  </a:cubicBezTo>
                  <a:cubicBezTo>
                    <a:pt x="5370" y="1"/>
                    <a:pt x="6830" y="1518"/>
                    <a:pt x="6830"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4"/>
            <p:cNvSpPr/>
            <p:nvPr/>
          </p:nvSpPr>
          <p:spPr>
            <a:xfrm>
              <a:off x="2355100" y="3371150"/>
              <a:ext cx="170750" cy="170750"/>
            </a:xfrm>
            <a:custGeom>
              <a:avLst/>
              <a:gdLst/>
              <a:ahLst/>
              <a:cxnLst/>
              <a:rect l="l" t="t" r="r" b="b"/>
              <a:pathLst>
                <a:path w="6830" h="6830" extrusionOk="0">
                  <a:moveTo>
                    <a:pt x="3444" y="6830"/>
                  </a:moveTo>
                  <a:cubicBezTo>
                    <a:pt x="1518" y="6830"/>
                    <a:pt x="1" y="5312"/>
                    <a:pt x="1" y="3444"/>
                  </a:cubicBezTo>
                  <a:cubicBezTo>
                    <a:pt x="1" y="1518"/>
                    <a:pt x="1518" y="59"/>
                    <a:pt x="3386" y="0"/>
                  </a:cubicBezTo>
                  <a:cubicBezTo>
                    <a:pt x="5312" y="0"/>
                    <a:pt x="6830" y="1518"/>
                    <a:pt x="6830" y="3444"/>
                  </a:cubicBezTo>
                  <a:cubicBezTo>
                    <a:pt x="6830" y="5312"/>
                    <a:pt x="5312" y="6830"/>
                    <a:pt x="3444" y="683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4"/>
            <p:cNvSpPr/>
            <p:nvPr/>
          </p:nvSpPr>
          <p:spPr>
            <a:xfrm>
              <a:off x="5053275" y="1903125"/>
              <a:ext cx="170750" cy="170775"/>
            </a:xfrm>
            <a:custGeom>
              <a:avLst/>
              <a:gdLst/>
              <a:ahLst/>
              <a:cxnLst/>
              <a:rect l="l" t="t" r="r" b="b"/>
              <a:pathLst>
                <a:path w="6830" h="6831" extrusionOk="0">
                  <a:moveTo>
                    <a:pt x="3445" y="1"/>
                  </a:moveTo>
                  <a:cubicBezTo>
                    <a:pt x="5312" y="59"/>
                    <a:pt x="6830" y="1577"/>
                    <a:pt x="6772" y="3445"/>
                  </a:cubicBezTo>
                  <a:cubicBezTo>
                    <a:pt x="6772" y="5312"/>
                    <a:pt x="5254" y="6830"/>
                    <a:pt x="3386" y="6772"/>
                  </a:cubicBezTo>
                  <a:cubicBezTo>
                    <a:pt x="1518" y="6772"/>
                    <a:pt x="1" y="5254"/>
                    <a:pt x="1" y="3386"/>
                  </a:cubicBezTo>
                  <a:cubicBezTo>
                    <a:pt x="59" y="1518"/>
                    <a:pt x="1577" y="1"/>
                    <a:pt x="344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4"/>
            <p:cNvSpPr/>
            <p:nvPr/>
          </p:nvSpPr>
          <p:spPr>
            <a:xfrm>
              <a:off x="4564425" y="1409900"/>
              <a:ext cx="169300" cy="169300"/>
            </a:xfrm>
            <a:custGeom>
              <a:avLst/>
              <a:gdLst/>
              <a:ahLst/>
              <a:cxnLst/>
              <a:rect l="l" t="t" r="r" b="b"/>
              <a:pathLst>
                <a:path w="6772" h="6772" extrusionOk="0">
                  <a:moveTo>
                    <a:pt x="6772" y="3386"/>
                  </a:moveTo>
                  <a:cubicBezTo>
                    <a:pt x="6772" y="5195"/>
                    <a:pt x="5254" y="6771"/>
                    <a:pt x="3386" y="6771"/>
                  </a:cubicBezTo>
                  <a:cubicBezTo>
                    <a:pt x="1577" y="6771"/>
                    <a:pt x="1" y="5254"/>
                    <a:pt x="1" y="3444"/>
                  </a:cubicBezTo>
                  <a:cubicBezTo>
                    <a:pt x="1" y="1576"/>
                    <a:pt x="1518" y="59"/>
                    <a:pt x="3328" y="0"/>
                  </a:cubicBezTo>
                  <a:cubicBezTo>
                    <a:pt x="5196" y="0"/>
                    <a:pt x="6772" y="1518"/>
                    <a:pt x="6772"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4"/>
            <p:cNvSpPr/>
            <p:nvPr/>
          </p:nvSpPr>
          <p:spPr>
            <a:xfrm>
              <a:off x="5296975" y="2635675"/>
              <a:ext cx="169300" cy="169300"/>
            </a:xfrm>
            <a:custGeom>
              <a:avLst/>
              <a:gdLst/>
              <a:ahLst/>
              <a:cxnLst/>
              <a:rect l="l" t="t" r="r" b="b"/>
              <a:pathLst>
                <a:path w="6772" h="6772" extrusionOk="0">
                  <a:moveTo>
                    <a:pt x="6771" y="3386"/>
                  </a:moveTo>
                  <a:cubicBezTo>
                    <a:pt x="6771" y="5196"/>
                    <a:pt x="5254" y="6772"/>
                    <a:pt x="3386" y="6772"/>
                  </a:cubicBezTo>
                  <a:cubicBezTo>
                    <a:pt x="1518" y="6772"/>
                    <a:pt x="1" y="5254"/>
                    <a:pt x="1" y="3386"/>
                  </a:cubicBezTo>
                  <a:cubicBezTo>
                    <a:pt x="1" y="1577"/>
                    <a:pt x="1518" y="59"/>
                    <a:pt x="3328" y="1"/>
                  </a:cubicBezTo>
                  <a:cubicBezTo>
                    <a:pt x="5137" y="1"/>
                    <a:pt x="6713" y="1518"/>
                    <a:pt x="6771"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4"/>
            <p:cNvSpPr/>
            <p:nvPr/>
          </p:nvSpPr>
          <p:spPr>
            <a:xfrm>
              <a:off x="4806675" y="3865850"/>
              <a:ext cx="170750" cy="169275"/>
            </a:xfrm>
            <a:custGeom>
              <a:avLst/>
              <a:gdLst/>
              <a:ahLst/>
              <a:cxnLst/>
              <a:rect l="l" t="t" r="r" b="b"/>
              <a:pathLst>
                <a:path w="6830" h="6771" extrusionOk="0">
                  <a:moveTo>
                    <a:pt x="3444" y="6771"/>
                  </a:moveTo>
                  <a:cubicBezTo>
                    <a:pt x="1576" y="6771"/>
                    <a:pt x="58" y="5253"/>
                    <a:pt x="0" y="3385"/>
                  </a:cubicBezTo>
                  <a:cubicBezTo>
                    <a:pt x="0" y="1518"/>
                    <a:pt x="1576" y="0"/>
                    <a:pt x="3444" y="0"/>
                  </a:cubicBezTo>
                  <a:cubicBezTo>
                    <a:pt x="5253" y="0"/>
                    <a:pt x="6771" y="1518"/>
                    <a:pt x="6771" y="3327"/>
                  </a:cubicBezTo>
                  <a:cubicBezTo>
                    <a:pt x="6829" y="5195"/>
                    <a:pt x="5253" y="6713"/>
                    <a:pt x="3444" y="677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4"/>
            <p:cNvSpPr/>
            <p:nvPr/>
          </p:nvSpPr>
          <p:spPr>
            <a:xfrm>
              <a:off x="5296975" y="2882300"/>
              <a:ext cx="169300" cy="170750"/>
            </a:xfrm>
            <a:custGeom>
              <a:avLst/>
              <a:gdLst/>
              <a:ahLst/>
              <a:cxnLst/>
              <a:rect l="l" t="t" r="r" b="b"/>
              <a:pathLst>
                <a:path w="6772" h="6830" extrusionOk="0">
                  <a:moveTo>
                    <a:pt x="6713" y="3444"/>
                  </a:moveTo>
                  <a:cubicBezTo>
                    <a:pt x="6713" y="5254"/>
                    <a:pt x="5137" y="6830"/>
                    <a:pt x="3328" y="6771"/>
                  </a:cubicBezTo>
                  <a:cubicBezTo>
                    <a:pt x="1460" y="6713"/>
                    <a:pt x="1" y="5195"/>
                    <a:pt x="1" y="3386"/>
                  </a:cubicBezTo>
                  <a:cubicBezTo>
                    <a:pt x="1" y="1518"/>
                    <a:pt x="1577" y="0"/>
                    <a:pt x="3444" y="59"/>
                  </a:cubicBezTo>
                  <a:cubicBezTo>
                    <a:pt x="5254" y="59"/>
                    <a:pt x="6771" y="1635"/>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4"/>
            <p:cNvSpPr/>
            <p:nvPr/>
          </p:nvSpPr>
          <p:spPr>
            <a:xfrm>
              <a:off x="3827500" y="1167650"/>
              <a:ext cx="170750" cy="169300"/>
            </a:xfrm>
            <a:custGeom>
              <a:avLst/>
              <a:gdLst/>
              <a:ahLst/>
              <a:cxnLst/>
              <a:rect l="l" t="t" r="r" b="b"/>
              <a:pathLst>
                <a:path w="6830" h="6772" extrusionOk="0">
                  <a:moveTo>
                    <a:pt x="3386" y="6772"/>
                  </a:moveTo>
                  <a:cubicBezTo>
                    <a:pt x="1518" y="6714"/>
                    <a:pt x="0" y="5138"/>
                    <a:pt x="59" y="3328"/>
                  </a:cubicBezTo>
                  <a:cubicBezTo>
                    <a:pt x="59" y="1519"/>
                    <a:pt x="1635" y="1"/>
                    <a:pt x="3444" y="1"/>
                  </a:cubicBezTo>
                  <a:cubicBezTo>
                    <a:pt x="5254" y="1"/>
                    <a:pt x="6830" y="1635"/>
                    <a:pt x="6771" y="3445"/>
                  </a:cubicBezTo>
                  <a:cubicBezTo>
                    <a:pt x="6713" y="5254"/>
                    <a:pt x="5195" y="6772"/>
                    <a:pt x="3386" y="677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4"/>
            <p:cNvSpPr/>
            <p:nvPr/>
          </p:nvSpPr>
          <p:spPr>
            <a:xfrm>
              <a:off x="2603175" y="1656525"/>
              <a:ext cx="167850" cy="170750"/>
            </a:xfrm>
            <a:custGeom>
              <a:avLst/>
              <a:gdLst/>
              <a:ahLst/>
              <a:cxnLst/>
              <a:rect l="l" t="t" r="r" b="b"/>
              <a:pathLst>
                <a:path w="6714" h="6830" extrusionOk="0">
                  <a:moveTo>
                    <a:pt x="6713" y="3444"/>
                  </a:moveTo>
                  <a:cubicBezTo>
                    <a:pt x="6713" y="5253"/>
                    <a:pt x="5137" y="6829"/>
                    <a:pt x="3269" y="6771"/>
                  </a:cubicBezTo>
                  <a:cubicBezTo>
                    <a:pt x="1460" y="6713"/>
                    <a:pt x="1" y="5195"/>
                    <a:pt x="1" y="3386"/>
                  </a:cubicBezTo>
                  <a:cubicBezTo>
                    <a:pt x="1" y="1518"/>
                    <a:pt x="1577" y="0"/>
                    <a:pt x="3444" y="58"/>
                  </a:cubicBezTo>
                  <a:cubicBezTo>
                    <a:pt x="5254" y="58"/>
                    <a:pt x="6713" y="1634"/>
                    <a:pt x="6713"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4"/>
            <p:cNvSpPr/>
            <p:nvPr/>
          </p:nvSpPr>
          <p:spPr>
            <a:xfrm>
              <a:off x="3580875" y="1167650"/>
              <a:ext cx="169300" cy="169300"/>
            </a:xfrm>
            <a:custGeom>
              <a:avLst/>
              <a:gdLst/>
              <a:ahLst/>
              <a:cxnLst/>
              <a:rect l="l" t="t" r="r" b="b"/>
              <a:pathLst>
                <a:path w="6772" h="6772" extrusionOk="0">
                  <a:moveTo>
                    <a:pt x="3445" y="6714"/>
                  </a:moveTo>
                  <a:cubicBezTo>
                    <a:pt x="1577" y="6772"/>
                    <a:pt x="1" y="5196"/>
                    <a:pt x="59" y="3328"/>
                  </a:cubicBezTo>
                  <a:cubicBezTo>
                    <a:pt x="59" y="1519"/>
                    <a:pt x="1577" y="1"/>
                    <a:pt x="3386" y="1"/>
                  </a:cubicBezTo>
                  <a:cubicBezTo>
                    <a:pt x="5254" y="1"/>
                    <a:pt x="6772" y="1577"/>
                    <a:pt x="6772" y="3386"/>
                  </a:cubicBezTo>
                  <a:cubicBezTo>
                    <a:pt x="6772" y="5196"/>
                    <a:pt x="5196" y="6714"/>
                    <a:pt x="3445" y="671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4"/>
            <p:cNvSpPr/>
            <p:nvPr/>
          </p:nvSpPr>
          <p:spPr>
            <a:xfrm>
              <a:off x="5054750" y="3620675"/>
              <a:ext cx="166375" cy="166375"/>
            </a:xfrm>
            <a:custGeom>
              <a:avLst/>
              <a:gdLst/>
              <a:ahLst/>
              <a:cxnLst/>
              <a:rect l="l" t="t" r="r" b="b"/>
              <a:pathLst>
                <a:path w="6655" h="6655" extrusionOk="0">
                  <a:moveTo>
                    <a:pt x="6654" y="3328"/>
                  </a:moveTo>
                  <a:cubicBezTo>
                    <a:pt x="6654" y="5196"/>
                    <a:pt x="5137" y="6655"/>
                    <a:pt x="3327" y="6655"/>
                  </a:cubicBezTo>
                  <a:cubicBezTo>
                    <a:pt x="1459" y="6597"/>
                    <a:pt x="0" y="5079"/>
                    <a:pt x="0" y="3270"/>
                  </a:cubicBezTo>
                  <a:cubicBezTo>
                    <a:pt x="58" y="1460"/>
                    <a:pt x="1518" y="1"/>
                    <a:pt x="3327" y="1"/>
                  </a:cubicBezTo>
                  <a:cubicBezTo>
                    <a:pt x="5195" y="1"/>
                    <a:pt x="6654" y="1518"/>
                    <a:pt x="6654" y="33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4"/>
            <p:cNvSpPr/>
            <p:nvPr/>
          </p:nvSpPr>
          <p:spPr>
            <a:xfrm>
              <a:off x="5296975" y="2391975"/>
              <a:ext cx="169300" cy="170775"/>
            </a:xfrm>
            <a:custGeom>
              <a:avLst/>
              <a:gdLst/>
              <a:ahLst/>
              <a:cxnLst/>
              <a:rect l="l" t="t" r="r" b="b"/>
              <a:pathLst>
                <a:path w="6772" h="6831" extrusionOk="0">
                  <a:moveTo>
                    <a:pt x="3269" y="6772"/>
                  </a:moveTo>
                  <a:cubicBezTo>
                    <a:pt x="1401" y="6655"/>
                    <a:pt x="1" y="5137"/>
                    <a:pt x="59" y="3328"/>
                  </a:cubicBezTo>
                  <a:cubicBezTo>
                    <a:pt x="176" y="1460"/>
                    <a:pt x="1693" y="1"/>
                    <a:pt x="3503" y="118"/>
                  </a:cubicBezTo>
                  <a:cubicBezTo>
                    <a:pt x="5371" y="234"/>
                    <a:pt x="6771" y="1694"/>
                    <a:pt x="6713" y="3503"/>
                  </a:cubicBezTo>
                  <a:cubicBezTo>
                    <a:pt x="6596" y="5371"/>
                    <a:pt x="5079" y="6830"/>
                    <a:pt x="3269" y="67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4"/>
            <p:cNvSpPr/>
            <p:nvPr/>
          </p:nvSpPr>
          <p:spPr>
            <a:xfrm>
              <a:off x="4562975" y="4111000"/>
              <a:ext cx="163450" cy="164925"/>
            </a:xfrm>
            <a:custGeom>
              <a:avLst/>
              <a:gdLst/>
              <a:ahLst/>
              <a:cxnLst/>
              <a:rect l="l" t="t" r="r" b="b"/>
              <a:pathLst>
                <a:path w="6538" h="6597" extrusionOk="0">
                  <a:moveTo>
                    <a:pt x="6538" y="3269"/>
                  </a:moveTo>
                  <a:cubicBezTo>
                    <a:pt x="6538" y="5078"/>
                    <a:pt x="5137" y="6538"/>
                    <a:pt x="3327" y="6538"/>
                  </a:cubicBezTo>
                  <a:cubicBezTo>
                    <a:pt x="1459" y="6596"/>
                    <a:pt x="0" y="5137"/>
                    <a:pt x="0" y="3269"/>
                  </a:cubicBezTo>
                  <a:cubicBezTo>
                    <a:pt x="0" y="1401"/>
                    <a:pt x="1459" y="0"/>
                    <a:pt x="3269" y="0"/>
                  </a:cubicBezTo>
                  <a:cubicBezTo>
                    <a:pt x="5137" y="0"/>
                    <a:pt x="6538" y="1460"/>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4"/>
            <p:cNvSpPr/>
            <p:nvPr/>
          </p:nvSpPr>
          <p:spPr>
            <a:xfrm>
              <a:off x="4072650" y="1169125"/>
              <a:ext cx="166375" cy="164925"/>
            </a:xfrm>
            <a:custGeom>
              <a:avLst/>
              <a:gdLst/>
              <a:ahLst/>
              <a:cxnLst/>
              <a:rect l="l" t="t" r="r" b="b"/>
              <a:pathLst>
                <a:path w="6655" h="6597" extrusionOk="0">
                  <a:moveTo>
                    <a:pt x="3328" y="0"/>
                  </a:moveTo>
                  <a:cubicBezTo>
                    <a:pt x="5196" y="0"/>
                    <a:pt x="6655" y="1518"/>
                    <a:pt x="6597" y="3327"/>
                  </a:cubicBezTo>
                  <a:cubicBezTo>
                    <a:pt x="6597" y="5195"/>
                    <a:pt x="5137" y="6596"/>
                    <a:pt x="3328" y="6596"/>
                  </a:cubicBezTo>
                  <a:cubicBezTo>
                    <a:pt x="1460" y="6596"/>
                    <a:pt x="1" y="5137"/>
                    <a:pt x="1" y="3269"/>
                  </a:cubicBezTo>
                  <a:cubicBezTo>
                    <a:pt x="59" y="1460"/>
                    <a:pt x="1518" y="0"/>
                    <a:pt x="33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4"/>
            <p:cNvSpPr/>
            <p:nvPr/>
          </p:nvSpPr>
          <p:spPr>
            <a:xfrm>
              <a:off x="2846875" y="1411350"/>
              <a:ext cx="166375" cy="167850"/>
            </a:xfrm>
            <a:custGeom>
              <a:avLst/>
              <a:gdLst/>
              <a:ahLst/>
              <a:cxnLst/>
              <a:rect l="l" t="t" r="r" b="b"/>
              <a:pathLst>
                <a:path w="6655" h="6714" extrusionOk="0">
                  <a:moveTo>
                    <a:pt x="6596" y="3386"/>
                  </a:moveTo>
                  <a:cubicBezTo>
                    <a:pt x="6596" y="5254"/>
                    <a:pt x="5079" y="6713"/>
                    <a:pt x="3269" y="6655"/>
                  </a:cubicBezTo>
                  <a:cubicBezTo>
                    <a:pt x="1401" y="6597"/>
                    <a:pt x="0" y="5137"/>
                    <a:pt x="0" y="3328"/>
                  </a:cubicBezTo>
                  <a:cubicBezTo>
                    <a:pt x="59" y="1460"/>
                    <a:pt x="1576" y="1"/>
                    <a:pt x="3386" y="59"/>
                  </a:cubicBezTo>
                  <a:cubicBezTo>
                    <a:pt x="5195" y="59"/>
                    <a:pt x="6655" y="1577"/>
                    <a:pt x="6596" y="338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4"/>
            <p:cNvSpPr/>
            <p:nvPr/>
          </p:nvSpPr>
          <p:spPr>
            <a:xfrm>
              <a:off x="5299900" y="3131825"/>
              <a:ext cx="163450" cy="164925"/>
            </a:xfrm>
            <a:custGeom>
              <a:avLst/>
              <a:gdLst/>
              <a:ahLst/>
              <a:cxnLst/>
              <a:rect l="l" t="t" r="r" b="b"/>
              <a:pathLst>
                <a:path w="6538" h="6597" extrusionOk="0">
                  <a:moveTo>
                    <a:pt x="6538" y="3269"/>
                  </a:moveTo>
                  <a:cubicBezTo>
                    <a:pt x="6538" y="5079"/>
                    <a:pt x="5137" y="6538"/>
                    <a:pt x="3327" y="6597"/>
                  </a:cubicBezTo>
                  <a:cubicBezTo>
                    <a:pt x="1460" y="6597"/>
                    <a:pt x="0" y="5137"/>
                    <a:pt x="0" y="3269"/>
                  </a:cubicBezTo>
                  <a:cubicBezTo>
                    <a:pt x="0" y="1460"/>
                    <a:pt x="1401" y="1"/>
                    <a:pt x="3211" y="1"/>
                  </a:cubicBezTo>
                  <a:cubicBezTo>
                    <a:pt x="5078" y="1"/>
                    <a:pt x="6538" y="1402"/>
                    <a:pt x="6538"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4"/>
            <p:cNvSpPr/>
            <p:nvPr/>
          </p:nvSpPr>
          <p:spPr>
            <a:xfrm>
              <a:off x="2358025" y="1901675"/>
              <a:ext cx="164925" cy="164925"/>
            </a:xfrm>
            <a:custGeom>
              <a:avLst/>
              <a:gdLst/>
              <a:ahLst/>
              <a:cxnLst/>
              <a:rect l="l" t="t" r="r" b="b"/>
              <a:pathLst>
                <a:path w="6597" h="6597" extrusionOk="0">
                  <a:moveTo>
                    <a:pt x="3327" y="6596"/>
                  </a:moveTo>
                  <a:cubicBezTo>
                    <a:pt x="1518" y="6596"/>
                    <a:pt x="59" y="5195"/>
                    <a:pt x="0" y="3327"/>
                  </a:cubicBezTo>
                  <a:cubicBezTo>
                    <a:pt x="0" y="1518"/>
                    <a:pt x="1401" y="59"/>
                    <a:pt x="3269" y="59"/>
                  </a:cubicBezTo>
                  <a:cubicBezTo>
                    <a:pt x="5079" y="0"/>
                    <a:pt x="6538" y="1460"/>
                    <a:pt x="6538" y="3269"/>
                  </a:cubicBezTo>
                  <a:cubicBezTo>
                    <a:pt x="6596" y="5137"/>
                    <a:pt x="5137" y="6538"/>
                    <a:pt x="3327" y="659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4"/>
            <p:cNvSpPr/>
            <p:nvPr/>
          </p:nvSpPr>
          <p:spPr>
            <a:xfrm>
              <a:off x="3337175" y="1170575"/>
              <a:ext cx="164925" cy="163475"/>
            </a:xfrm>
            <a:custGeom>
              <a:avLst/>
              <a:gdLst/>
              <a:ahLst/>
              <a:cxnLst/>
              <a:rect l="l" t="t" r="r" b="b"/>
              <a:pathLst>
                <a:path w="6597" h="6539" extrusionOk="0">
                  <a:moveTo>
                    <a:pt x="3270" y="1"/>
                  </a:moveTo>
                  <a:cubicBezTo>
                    <a:pt x="5079" y="1"/>
                    <a:pt x="6538" y="1402"/>
                    <a:pt x="6538" y="3211"/>
                  </a:cubicBezTo>
                  <a:cubicBezTo>
                    <a:pt x="6597" y="5079"/>
                    <a:pt x="5138" y="6538"/>
                    <a:pt x="3328" y="6538"/>
                  </a:cubicBezTo>
                  <a:cubicBezTo>
                    <a:pt x="1460" y="6538"/>
                    <a:pt x="59" y="5137"/>
                    <a:pt x="1" y="3269"/>
                  </a:cubicBezTo>
                  <a:cubicBezTo>
                    <a:pt x="1" y="1460"/>
                    <a:pt x="1402" y="1"/>
                    <a:pt x="327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4"/>
            <p:cNvSpPr/>
            <p:nvPr/>
          </p:nvSpPr>
          <p:spPr>
            <a:xfrm>
              <a:off x="2601725" y="3864375"/>
              <a:ext cx="163450" cy="163475"/>
            </a:xfrm>
            <a:custGeom>
              <a:avLst/>
              <a:gdLst/>
              <a:ahLst/>
              <a:cxnLst/>
              <a:rect l="l" t="t" r="r" b="b"/>
              <a:pathLst>
                <a:path w="6538" h="6539" extrusionOk="0">
                  <a:moveTo>
                    <a:pt x="3269" y="1"/>
                  </a:moveTo>
                  <a:cubicBezTo>
                    <a:pt x="5137" y="1"/>
                    <a:pt x="6538" y="1460"/>
                    <a:pt x="6538" y="3328"/>
                  </a:cubicBezTo>
                  <a:cubicBezTo>
                    <a:pt x="6538" y="5137"/>
                    <a:pt x="5078" y="6538"/>
                    <a:pt x="3211" y="6538"/>
                  </a:cubicBezTo>
                  <a:cubicBezTo>
                    <a:pt x="1401" y="6538"/>
                    <a:pt x="0" y="5079"/>
                    <a:pt x="0" y="3269"/>
                  </a:cubicBezTo>
                  <a:cubicBezTo>
                    <a:pt x="0" y="1402"/>
                    <a:pt x="1460" y="1"/>
                    <a:pt x="3269"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4"/>
            <p:cNvSpPr/>
            <p:nvPr/>
          </p:nvSpPr>
          <p:spPr>
            <a:xfrm>
              <a:off x="2112875" y="2886675"/>
              <a:ext cx="162000" cy="162000"/>
            </a:xfrm>
            <a:custGeom>
              <a:avLst/>
              <a:gdLst/>
              <a:ahLst/>
              <a:cxnLst/>
              <a:rect l="l" t="t" r="r" b="b"/>
              <a:pathLst>
                <a:path w="6480" h="6480" extrusionOk="0">
                  <a:moveTo>
                    <a:pt x="6479" y="3211"/>
                  </a:moveTo>
                  <a:cubicBezTo>
                    <a:pt x="6479" y="5020"/>
                    <a:pt x="5020" y="6480"/>
                    <a:pt x="3269" y="6480"/>
                  </a:cubicBezTo>
                  <a:cubicBezTo>
                    <a:pt x="1401" y="6480"/>
                    <a:pt x="0" y="5020"/>
                    <a:pt x="0" y="3211"/>
                  </a:cubicBezTo>
                  <a:cubicBezTo>
                    <a:pt x="0" y="1401"/>
                    <a:pt x="1459" y="0"/>
                    <a:pt x="3269" y="0"/>
                  </a:cubicBezTo>
                  <a:cubicBezTo>
                    <a:pt x="5020" y="0"/>
                    <a:pt x="6479" y="1460"/>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4"/>
            <p:cNvSpPr/>
            <p:nvPr/>
          </p:nvSpPr>
          <p:spPr>
            <a:xfrm>
              <a:off x="3585250" y="4357600"/>
              <a:ext cx="162025" cy="163475"/>
            </a:xfrm>
            <a:custGeom>
              <a:avLst/>
              <a:gdLst/>
              <a:ahLst/>
              <a:cxnLst/>
              <a:rect l="l" t="t" r="r" b="b"/>
              <a:pathLst>
                <a:path w="6481" h="6539" extrusionOk="0">
                  <a:moveTo>
                    <a:pt x="3211" y="6538"/>
                  </a:moveTo>
                  <a:cubicBezTo>
                    <a:pt x="1460" y="6538"/>
                    <a:pt x="1" y="5079"/>
                    <a:pt x="1" y="3270"/>
                  </a:cubicBezTo>
                  <a:cubicBezTo>
                    <a:pt x="1" y="1460"/>
                    <a:pt x="1460" y="1"/>
                    <a:pt x="3270" y="59"/>
                  </a:cubicBezTo>
                  <a:cubicBezTo>
                    <a:pt x="5021" y="59"/>
                    <a:pt x="6480" y="1518"/>
                    <a:pt x="6480" y="3328"/>
                  </a:cubicBezTo>
                  <a:cubicBezTo>
                    <a:pt x="6480" y="5079"/>
                    <a:pt x="5021" y="6538"/>
                    <a:pt x="3211" y="653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4"/>
            <p:cNvSpPr/>
            <p:nvPr/>
          </p:nvSpPr>
          <p:spPr>
            <a:xfrm>
              <a:off x="3831875" y="4359075"/>
              <a:ext cx="162000" cy="162000"/>
            </a:xfrm>
            <a:custGeom>
              <a:avLst/>
              <a:gdLst/>
              <a:ahLst/>
              <a:cxnLst/>
              <a:rect l="l" t="t" r="r" b="b"/>
              <a:pathLst>
                <a:path w="6480" h="6480" extrusionOk="0">
                  <a:moveTo>
                    <a:pt x="3211" y="0"/>
                  </a:moveTo>
                  <a:cubicBezTo>
                    <a:pt x="5020" y="0"/>
                    <a:pt x="6480" y="1401"/>
                    <a:pt x="6480" y="3269"/>
                  </a:cubicBezTo>
                  <a:cubicBezTo>
                    <a:pt x="6480" y="5020"/>
                    <a:pt x="5020" y="6479"/>
                    <a:pt x="3269" y="6479"/>
                  </a:cubicBezTo>
                  <a:cubicBezTo>
                    <a:pt x="1460" y="6479"/>
                    <a:pt x="1" y="5020"/>
                    <a:pt x="1" y="3211"/>
                  </a:cubicBezTo>
                  <a:cubicBezTo>
                    <a:pt x="1" y="1401"/>
                    <a:pt x="1401" y="0"/>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4"/>
            <p:cNvSpPr/>
            <p:nvPr/>
          </p:nvSpPr>
          <p:spPr>
            <a:xfrm>
              <a:off x="2112875" y="2640050"/>
              <a:ext cx="162000" cy="162000"/>
            </a:xfrm>
            <a:custGeom>
              <a:avLst/>
              <a:gdLst/>
              <a:ahLst/>
              <a:cxnLst/>
              <a:rect l="l" t="t" r="r" b="b"/>
              <a:pathLst>
                <a:path w="6480" h="6480" extrusionOk="0">
                  <a:moveTo>
                    <a:pt x="6479" y="3211"/>
                  </a:moveTo>
                  <a:cubicBezTo>
                    <a:pt x="6479" y="4962"/>
                    <a:pt x="5078" y="6422"/>
                    <a:pt x="3269" y="6480"/>
                  </a:cubicBezTo>
                  <a:cubicBezTo>
                    <a:pt x="1459" y="6480"/>
                    <a:pt x="0" y="5021"/>
                    <a:pt x="0" y="3211"/>
                  </a:cubicBezTo>
                  <a:cubicBezTo>
                    <a:pt x="0" y="1460"/>
                    <a:pt x="1459" y="1"/>
                    <a:pt x="3211" y="1"/>
                  </a:cubicBezTo>
                  <a:cubicBezTo>
                    <a:pt x="5020" y="1"/>
                    <a:pt x="6479" y="1402"/>
                    <a:pt x="6479"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4"/>
            <p:cNvSpPr/>
            <p:nvPr/>
          </p:nvSpPr>
          <p:spPr>
            <a:xfrm>
              <a:off x="2848325" y="4112450"/>
              <a:ext cx="162000" cy="162000"/>
            </a:xfrm>
            <a:custGeom>
              <a:avLst/>
              <a:gdLst/>
              <a:ahLst/>
              <a:cxnLst/>
              <a:rect l="l" t="t" r="r" b="b"/>
              <a:pathLst>
                <a:path w="6480" h="6480" extrusionOk="0">
                  <a:moveTo>
                    <a:pt x="3270" y="6480"/>
                  </a:moveTo>
                  <a:cubicBezTo>
                    <a:pt x="1518" y="6480"/>
                    <a:pt x="59" y="5020"/>
                    <a:pt x="1" y="3269"/>
                  </a:cubicBezTo>
                  <a:cubicBezTo>
                    <a:pt x="1" y="1460"/>
                    <a:pt x="1460" y="1"/>
                    <a:pt x="3211" y="1"/>
                  </a:cubicBezTo>
                  <a:cubicBezTo>
                    <a:pt x="5021" y="1"/>
                    <a:pt x="6480" y="1402"/>
                    <a:pt x="6480" y="3211"/>
                  </a:cubicBezTo>
                  <a:cubicBezTo>
                    <a:pt x="6480" y="4962"/>
                    <a:pt x="5079" y="6421"/>
                    <a:pt x="3270" y="648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4"/>
            <p:cNvSpPr/>
            <p:nvPr/>
          </p:nvSpPr>
          <p:spPr>
            <a:xfrm>
              <a:off x="2359475" y="3622150"/>
              <a:ext cx="162000" cy="162000"/>
            </a:xfrm>
            <a:custGeom>
              <a:avLst/>
              <a:gdLst/>
              <a:ahLst/>
              <a:cxnLst/>
              <a:rect l="l" t="t" r="r" b="b"/>
              <a:pathLst>
                <a:path w="6480" h="6480" extrusionOk="0">
                  <a:moveTo>
                    <a:pt x="3211" y="0"/>
                  </a:moveTo>
                  <a:cubicBezTo>
                    <a:pt x="4962" y="0"/>
                    <a:pt x="6480" y="1459"/>
                    <a:pt x="6480" y="3211"/>
                  </a:cubicBezTo>
                  <a:cubicBezTo>
                    <a:pt x="6480" y="5020"/>
                    <a:pt x="5021" y="6479"/>
                    <a:pt x="3269" y="6479"/>
                  </a:cubicBezTo>
                  <a:cubicBezTo>
                    <a:pt x="1460" y="6479"/>
                    <a:pt x="1" y="5078"/>
                    <a:pt x="1" y="3269"/>
                  </a:cubicBezTo>
                  <a:cubicBezTo>
                    <a:pt x="1" y="1518"/>
                    <a:pt x="1402" y="59"/>
                    <a:pt x="32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4"/>
            <p:cNvSpPr/>
            <p:nvPr/>
          </p:nvSpPr>
          <p:spPr>
            <a:xfrm>
              <a:off x="4320725" y="1170575"/>
              <a:ext cx="162000" cy="162000"/>
            </a:xfrm>
            <a:custGeom>
              <a:avLst/>
              <a:gdLst/>
              <a:ahLst/>
              <a:cxnLst/>
              <a:rect l="l" t="t" r="r" b="b"/>
              <a:pathLst>
                <a:path w="6480" h="6480" extrusionOk="0">
                  <a:moveTo>
                    <a:pt x="6480" y="3211"/>
                  </a:moveTo>
                  <a:cubicBezTo>
                    <a:pt x="6480" y="5021"/>
                    <a:pt x="5021" y="6480"/>
                    <a:pt x="3269" y="6480"/>
                  </a:cubicBezTo>
                  <a:cubicBezTo>
                    <a:pt x="1518" y="6480"/>
                    <a:pt x="59" y="5021"/>
                    <a:pt x="59" y="3269"/>
                  </a:cubicBezTo>
                  <a:cubicBezTo>
                    <a:pt x="1" y="1518"/>
                    <a:pt x="1518" y="1"/>
                    <a:pt x="3269" y="59"/>
                  </a:cubicBezTo>
                  <a:cubicBezTo>
                    <a:pt x="5021" y="59"/>
                    <a:pt x="6480" y="1518"/>
                    <a:pt x="6480"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4"/>
            <p:cNvSpPr/>
            <p:nvPr/>
          </p:nvSpPr>
          <p:spPr>
            <a:xfrm>
              <a:off x="4074125" y="4359075"/>
              <a:ext cx="162000" cy="162000"/>
            </a:xfrm>
            <a:custGeom>
              <a:avLst/>
              <a:gdLst/>
              <a:ahLst/>
              <a:cxnLst/>
              <a:rect l="l" t="t" r="r" b="b"/>
              <a:pathLst>
                <a:path w="6480" h="6480" extrusionOk="0">
                  <a:moveTo>
                    <a:pt x="3210" y="0"/>
                  </a:moveTo>
                  <a:cubicBezTo>
                    <a:pt x="5020" y="0"/>
                    <a:pt x="6479" y="1459"/>
                    <a:pt x="6479" y="3269"/>
                  </a:cubicBezTo>
                  <a:cubicBezTo>
                    <a:pt x="6479" y="4962"/>
                    <a:pt x="5020" y="6421"/>
                    <a:pt x="3269" y="6479"/>
                  </a:cubicBezTo>
                  <a:cubicBezTo>
                    <a:pt x="1518" y="6479"/>
                    <a:pt x="0" y="4962"/>
                    <a:pt x="58" y="3211"/>
                  </a:cubicBezTo>
                  <a:cubicBezTo>
                    <a:pt x="58" y="1459"/>
                    <a:pt x="1518" y="59"/>
                    <a:pt x="321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4"/>
            <p:cNvSpPr/>
            <p:nvPr/>
          </p:nvSpPr>
          <p:spPr>
            <a:xfrm>
              <a:off x="5301350" y="2149750"/>
              <a:ext cx="160550" cy="162000"/>
            </a:xfrm>
            <a:custGeom>
              <a:avLst/>
              <a:gdLst/>
              <a:ahLst/>
              <a:cxnLst/>
              <a:rect l="l" t="t" r="r" b="b"/>
              <a:pathLst>
                <a:path w="6422" h="6480" extrusionOk="0">
                  <a:moveTo>
                    <a:pt x="3211" y="6479"/>
                  </a:moveTo>
                  <a:cubicBezTo>
                    <a:pt x="1460" y="6479"/>
                    <a:pt x="1" y="5020"/>
                    <a:pt x="1" y="3269"/>
                  </a:cubicBezTo>
                  <a:cubicBezTo>
                    <a:pt x="1" y="1518"/>
                    <a:pt x="1460" y="59"/>
                    <a:pt x="3153" y="59"/>
                  </a:cubicBezTo>
                  <a:cubicBezTo>
                    <a:pt x="4962" y="0"/>
                    <a:pt x="6421" y="1518"/>
                    <a:pt x="6421" y="3269"/>
                  </a:cubicBezTo>
                  <a:cubicBezTo>
                    <a:pt x="6421" y="5020"/>
                    <a:pt x="4962" y="6479"/>
                    <a:pt x="3211" y="64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4"/>
            <p:cNvSpPr/>
            <p:nvPr/>
          </p:nvSpPr>
          <p:spPr>
            <a:xfrm>
              <a:off x="2112875" y="2396350"/>
              <a:ext cx="162000" cy="162025"/>
            </a:xfrm>
            <a:custGeom>
              <a:avLst/>
              <a:gdLst/>
              <a:ahLst/>
              <a:cxnLst/>
              <a:rect l="l" t="t" r="r" b="b"/>
              <a:pathLst>
                <a:path w="6480" h="6481" extrusionOk="0">
                  <a:moveTo>
                    <a:pt x="6421" y="3270"/>
                  </a:moveTo>
                  <a:cubicBezTo>
                    <a:pt x="6421" y="5021"/>
                    <a:pt x="4962" y="6480"/>
                    <a:pt x="3211" y="6480"/>
                  </a:cubicBezTo>
                  <a:cubicBezTo>
                    <a:pt x="1459" y="6422"/>
                    <a:pt x="0" y="4962"/>
                    <a:pt x="0" y="3270"/>
                  </a:cubicBezTo>
                  <a:cubicBezTo>
                    <a:pt x="59" y="1519"/>
                    <a:pt x="1518" y="1"/>
                    <a:pt x="3269" y="59"/>
                  </a:cubicBezTo>
                  <a:cubicBezTo>
                    <a:pt x="5020" y="59"/>
                    <a:pt x="6479" y="1519"/>
                    <a:pt x="6421" y="32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4"/>
            <p:cNvSpPr/>
            <p:nvPr/>
          </p:nvSpPr>
          <p:spPr>
            <a:xfrm>
              <a:off x="5301350" y="3376975"/>
              <a:ext cx="159075" cy="160550"/>
            </a:xfrm>
            <a:custGeom>
              <a:avLst/>
              <a:gdLst/>
              <a:ahLst/>
              <a:cxnLst/>
              <a:rect l="l" t="t" r="r" b="b"/>
              <a:pathLst>
                <a:path w="6363" h="6422" extrusionOk="0">
                  <a:moveTo>
                    <a:pt x="6363" y="3211"/>
                  </a:moveTo>
                  <a:cubicBezTo>
                    <a:pt x="6363" y="4962"/>
                    <a:pt x="4904" y="6422"/>
                    <a:pt x="3153" y="6363"/>
                  </a:cubicBezTo>
                  <a:cubicBezTo>
                    <a:pt x="1402" y="6363"/>
                    <a:pt x="1" y="4904"/>
                    <a:pt x="1" y="3153"/>
                  </a:cubicBezTo>
                  <a:cubicBezTo>
                    <a:pt x="59" y="1402"/>
                    <a:pt x="1460" y="1"/>
                    <a:pt x="3211" y="1"/>
                  </a:cubicBezTo>
                  <a:cubicBezTo>
                    <a:pt x="4904" y="1"/>
                    <a:pt x="6363" y="1460"/>
                    <a:pt x="636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4"/>
            <p:cNvSpPr/>
            <p:nvPr/>
          </p:nvSpPr>
          <p:spPr>
            <a:xfrm>
              <a:off x="3340100" y="4360525"/>
              <a:ext cx="159100" cy="159075"/>
            </a:xfrm>
            <a:custGeom>
              <a:avLst/>
              <a:gdLst/>
              <a:ahLst/>
              <a:cxnLst/>
              <a:rect l="l" t="t" r="r" b="b"/>
              <a:pathLst>
                <a:path w="6364" h="6363" extrusionOk="0">
                  <a:moveTo>
                    <a:pt x="6363" y="3153"/>
                  </a:moveTo>
                  <a:cubicBezTo>
                    <a:pt x="6363" y="4904"/>
                    <a:pt x="4904" y="6363"/>
                    <a:pt x="3153" y="6363"/>
                  </a:cubicBezTo>
                  <a:cubicBezTo>
                    <a:pt x="1402" y="6363"/>
                    <a:pt x="1" y="4904"/>
                    <a:pt x="1" y="3153"/>
                  </a:cubicBezTo>
                  <a:cubicBezTo>
                    <a:pt x="1" y="1460"/>
                    <a:pt x="1460" y="1"/>
                    <a:pt x="3153" y="1"/>
                  </a:cubicBezTo>
                  <a:cubicBezTo>
                    <a:pt x="4904" y="1"/>
                    <a:pt x="6363" y="1460"/>
                    <a:pt x="6363"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4"/>
            <p:cNvSpPr/>
            <p:nvPr/>
          </p:nvSpPr>
          <p:spPr>
            <a:xfrm>
              <a:off x="2114325" y="3134750"/>
              <a:ext cx="159075" cy="159075"/>
            </a:xfrm>
            <a:custGeom>
              <a:avLst/>
              <a:gdLst/>
              <a:ahLst/>
              <a:cxnLst/>
              <a:rect l="l" t="t" r="r" b="b"/>
              <a:pathLst>
                <a:path w="6363" h="6363" extrusionOk="0">
                  <a:moveTo>
                    <a:pt x="3153" y="6363"/>
                  </a:moveTo>
                  <a:cubicBezTo>
                    <a:pt x="1460" y="6363"/>
                    <a:pt x="1" y="4904"/>
                    <a:pt x="1" y="3152"/>
                  </a:cubicBezTo>
                  <a:cubicBezTo>
                    <a:pt x="1" y="1460"/>
                    <a:pt x="1460" y="0"/>
                    <a:pt x="3153" y="0"/>
                  </a:cubicBezTo>
                  <a:cubicBezTo>
                    <a:pt x="4904" y="0"/>
                    <a:pt x="6363" y="1460"/>
                    <a:pt x="6363" y="3152"/>
                  </a:cubicBezTo>
                  <a:cubicBezTo>
                    <a:pt x="6363" y="4904"/>
                    <a:pt x="4904" y="6363"/>
                    <a:pt x="3153" y="63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4"/>
            <p:cNvSpPr/>
            <p:nvPr/>
          </p:nvSpPr>
          <p:spPr>
            <a:xfrm>
              <a:off x="4812500" y="1415725"/>
              <a:ext cx="159075" cy="157625"/>
            </a:xfrm>
            <a:custGeom>
              <a:avLst/>
              <a:gdLst/>
              <a:ahLst/>
              <a:cxnLst/>
              <a:rect l="l" t="t" r="r" b="b"/>
              <a:pathLst>
                <a:path w="6363" h="6305" extrusionOk="0">
                  <a:moveTo>
                    <a:pt x="6305" y="3153"/>
                  </a:moveTo>
                  <a:cubicBezTo>
                    <a:pt x="6363" y="4904"/>
                    <a:pt x="4904" y="6305"/>
                    <a:pt x="3153" y="6305"/>
                  </a:cubicBezTo>
                  <a:cubicBezTo>
                    <a:pt x="1401" y="6305"/>
                    <a:pt x="1" y="4904"/>
                    <a:pt x="1" y="3211"/>
                  </a:cubicBezTo>
                  <a:cubicBezTo>
                    <a:pt x="1" y="1460"/>
                    <a:pt x="1401" y="1"/>
                    <a:pt x="3211" y="1"/>
                  </a:cubicBezTo>
                  <a:cubicBezTo>
                    <a:pt x="4904" y="1"/>
                    <a:pt x="6305" y="1402"/>
                    <a:pt x="6305" y="31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4"/>
            <p:cNvSpPr/>
            <p:nvPr/>
          </p:nvSpPr>
          <p:spPr>
            <a:xfrm>
              <a:off x="5059125" y="1660900"/>
              <a:ext cx="159075" cy="160525"/>
            </a:xfrm>
            <a:custGeom>
              <a:avLst/>
              <a:gdLst/>
              <a:ahLst/>
              <a:cxnLst/>
              <a:rect l="l" t="t" r="r" b="b"/>
              <a:pathLst>
                <a:path w="6363" h="6421" extrusionOk="0">
                  <a:moveTo>
                    <a:pt x="6363" y="3269"/>
                  </a:moveTo>
                  <a:cubicBezTo>
                    <a:pt x="6304" y="5020"/>
                    <a:pt x="4845" y="6421"/>
                    <a:pt x="3094" y="6363"/>
                  </a:cubicBezTo>
                  <a:cubicBezTo>
                    <a:pt x="1343" y="6363"/>
                    <a:pt x="0" y="4903"/>
                    <a:pt x="0" y="3211"/>
                  </a:cubicBezTo>
                  <a:cubicBezTo>
                    <a:pt x="59" y="1401"/>
                    <a:pt x="1518" y="0"/>
                    <a:pt x="3269" y="59"/>
                  </a:cubicBezTo>
                  <a:cubicBezTo>
                    <a:pt x="4962" y="117"/>
                    <a:pt x="6363" y="1518"/>
                    <a:pt x="6363"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4"/>
            <p:cNvSpPr/>
            <p:nvPr/>
          </p:nvSpPr>
          <p:spPr>
            <a:xfrm>
              <a:off x="3097875" y="1172050"/>
              <a:ext cx="157625" cy="159075"/>
            </a:xfrm>
            <a:custGeom>
              <a:avLst/>
              <a:gdLst/>
              <a:ahLst/>
              <a:cxnLst/>
              <a:rect l="l" t="t" r="r" b="b"/>
              <a:pathLst>
                <a:path w="6305" h="6363" extrusionOk="0">
                  <a:moveTo>
                    <a:pt x="6304" y="3152"/>
                  </a:moveTo>
                  <a:cubicBezTo>
                    <a:pt x="6304" y="4903"/>
                    <a:pt x="4903" y="6362"/>
                    <a:pt x="3152" y="6362"/>
                  </a:cubicBezTo>
                  <a:cubicBezTo>
                    <a:pt x="1401" y="6362"/>
                    <a:pt x="0" y="4962"/>
                    <a:pt x="0" y="3210"/>
                  </a:cubicBezTo>
                  <a:cubicBezTo>
                    <a:pt x="0" y="1459"/>
                    <a:pt x="1401" y="0"/>
                    <a:pt x="3152" y="58"/>
                  </a:cubicBezTo>
                  <a:cubicBezTo>
                    <a:pt x="4903" y="58"/>
                    <a:pt x="6304" y="1459"/>
                    <a:pt x="6304" y="31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4"/>
            <p:cNvSpPr/>
            <p:nvPr/>
          </p:nvSpPr>
          <p:spPr>
            <a:xfrm>
              <a:off x="4323650" y="4361975"/>
              <a:ext cx="156175" cy="156175"/>
            </a:xfrm>
            <a:custGeom>
              <a:avLst/>
              <a:gdLst/>
              <a:ahLst/>
              <a:cxnLst/>
              <a:rect l="l" t="t" r="r" b="b"/>
              <a:pathLst>
                <a:path w="6247" h="6247" extrusionOk="0">
                  <a:moveTo>
                    <a:pt x="3152" y="1"/>
                  </a:moveTo>
                  <a:cubicBezTo>
                    <a:pt x="4904" y="59"/>
                    <a:pt x="6246" y="1460"/>
                    <a:pt x="6246" y="3211"/>
                  </a:cubicBezTo>
                  <a:cubicBezTo>
                    <a:pt x="6188" y="4904"/>
                    <a:pt x="4845" y="6247"/>
                    <a:pt x="3094" y="6188"/>
                  </a:cubicBezTo>
                  <a:cubicBezTo>
                    <a:pt x="1343" y="6188"/>
                    <a:pt x="0" y="4787"/>
                    <a:pt x="59" y="3036"/>
                  </a:cubicBezTo>
                  <a:cubicBezTo>
                    <a:pt x="59" y="1343"/>
                    <a:pt x="1460" y="1"/>
                    <a:pt x="31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4"/>
            <p:cNvSpPr/>
            <p:nvPr/>
          </p:nvSpPr>
          <p:spPr>
            <a:xfrm>
              <a:off x="2609025" y="1417200"/>
              <a:ext cx="156150" cy="154700"/>
            </a:xfrm>
            <a:custGeom>
              <a:avLst/>
              <a:gdLst/>
              <a:ahLst/>
              <a:cxnLst/>
              <a:rect l="l" t="t" r="r" b="b"/>
              <a:pathLst>
                <a:path w="6246" h="6188" extrusionOk="0">
                  <a:moveTo>
                    <a:pt x="6187" y="3094"/>
                  </a:moveTo>
                  <a:cubicBezTo>
                    <a:pt x="6246" y="4787"/>
                    <a:pt x="4845" y="6188"/>
                    <a:pt x="3152" y="6188"/>
                  </a:cubicBezTo>
                  <a:cubicBezTo>
                    <a:pt x="1459" y="6188"/>
                    <a:pt x="58" y="4845"/>
                    <a:pt x="58" y="3152"/>
                  </a:cubicBezTo>
                  <a:cubicBezTo>
                    <a:pt x="0" y="1401"/>
                    <a:pt x="1401" y="59"/>
                    <a:pt x="3094" y="0"/>
                  </a:cubicBezTo>
                  <a:cubicBezTo>
                    <a:pt x="4786" y="0"/>
                    <a:pt x="6187" y="1401"/>
                    <a:pt x="618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0" name="Google Shape;17090;p34"/>
            <p:cNvSpPr/>
            <p:nvPr/>
          </p:nvSpPr>
          <p:spPr>
            <a:xfrm>
              <a:off x="5060575" y="3873125"/>
              <a:ext cx="154700" cy="154725"/>
            </a:xfrm>
            <a:custGeom>
              <a:avLst/>
              <a:gdLst/>
              <a:ahLst/>
              <a:cxnLst/>
              <a:rect l="l" t="t" r="r" b="b"/>
              <a:pathLst>
                <a:path w="6188" h="6189" extrusionOk="0">
                  <a:moveTo>
                    <a:pt x="6188" y="3094"/>
                  </a:moveTo>
                  <a:cubicBezTo>
                    <a:pt x="6188" y="4787"/>
                    <a:pt x="4787" y="6188"/>
                    <a:pt x="3094" y="6188"/>
                  </a:cubicBezTo>
                  <a:cubicBezTo>
                    <a:pt x="1401" y="6188"/>
                    <a:pt x="1" y="4787"/>
                    <a:pt x="1" y="3094"/>
                  </a:cubicBezTo>
                  <a:cubicBezTo>
                    <a:pt x="1" y="1343"/>
                    <a:pt x="1401" y="1"/>
                    <a:pt x="3094" y="1"/>
                  </a:cubicBezTo>
                  <a:cubicBezTo>
                    <a:pt x="4845" y="1"/>
                    <a:pt x="6188" y="1402"/>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1" name="Google Shape;17091;p34"/>
            <p:cNvSpPr/>
            <p:nvPr/>
          </p:nvSpPr>
          <p:spPr>
            <a:xfrm>
              <a:off x="2115775" y="2154125"/>
              <a:ext cx="154725" cy="154700"/>
            </a:xfrm>
            <a:custGeom>
              <a:avLst/>
              <a:gdLst/>
              <a:ahLst/>
              <a:cxnLst/>
              <a:rect l="l" t="t" r="r" b="b"/>
              <a:pathLst>
                <a:path w="6189" h="6188" extrusionOk="0">
                  <a:moveTo>
                    <a:pt x="6188" y="3094"/>
                  </a:moveTo>
                  <a:cubicBezTo>
                    <a:pt x="6188" y="4787"/>
                    <a:pt x="4846" y="6129"/>
                    <a:pt x="3153" y="6188"/>
                  </a:cubicBezTo>
                  <a:cubicBezTo>
                    <a:pt x="1402" y="6188"/>
                    <a:pt x="1" y="4787"/>
                    <a:pt x="1" y="3036"/>
                  </a:cubicBezTo>
                  <a:cubicBezTo>
                    <a:pt x="59" y="1343"/>
                    <a:pt x="1402" y="0"/>
                    <a:pt x="3153" y="0"/>
                  </a:cubicBezTo>
                  <a:cubicBezTo>
                    <a:pt x="4846" y="0"/>
                    <a:pt x="6188" y="1343"/>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2" name="Google Shape;17092;p34"/>
            <p:cNvSpPr/>
            <p:nvPr/>
          </p:nvSpPr>
          <p:spPr>
            <a:xfrm>
              <a:off x="4813950" y="4115375"/>
              <a:ext cx="154725" cy="154700"/>
            </a:xfrm>
            <a:custGeom>
              <a:avLst/>
              <a:gdLst/>
              <a:ahLst/>
              <a:cxnLst/>
              <a:rect l="l" t="t" r="r" b="b"/>
              <a:pathLst>
                <a:path w="6189" h="6188" extrusionOk="0">
                  <a:moveTo>
                    <a:pt x="6188" y="3094"/>
                  </a:moveTo>
                  <a:cubicBezTo>
                    <a:pt x="6188" y="4845"/>
                    <a:pt x="4787" y="6188"/>
                    <a:pt x="3095" y="6188"/>
                  </a:cubicBezTo>
                  <a:cubicBezTo>
                    <a:pt x="1402" y="6188"/>
                    <a:pt x="1" y="4728"/>
                    <a:pt x="59" y="3036"/>
                  </a:cubicBezTo>
                  <a:cubicBezTo>
                    <a:pt x="59" y="1401"/>
                    <a:pt x="1460" y="0"/>
                    <a:pt x="3095" y="0"/>
                  </a:cubicBezTo>
                  <a:cubicBezTo>
                    <a:pt x="4787" y="0"/>
                    <a:pt x="6188" y="1401"/>
                    <a:pt x="6188"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3" name="Google Shape;17093;p34"/>
            <p:cNvSpPr/>
            <p:nvPr/>
          </p:nvSpPr>
          <p:spPr>
            <a:xfrm>
              <a:off x="3099325" y="4361975"/>
              <a:ext cx="154700" cy="154725"/>
            </a:xfrm>
            <a:custGeom>
              <a:avLst/>
              <a:gdLst/>
              <a:ahLst/>
              <a:cxnLst/>
              <a:rect l="l" t="t" r="r" b="b"/>
              <a:pathLst>
                <a:path w="6188" h="6189" extrusionOk="0">
                  <a:moveTo>
                    <a:pt x="6188" y="3095"/>
                  </a:moveTo>
                  <a:cubicBezTo>
                    <a:pt x="6188" y="4787"/>
                    <a:pt x="4787" y="6188"/>
                    <a:pt x="3094" y="6188"/>
                  </a:cubicBezTo>
                  <a:cubicBezTo>
                    <a:pt x="1401" y="6188"/>
                    <a:pt x="1" y="4787"/>
                    <a:pt x="1" y="3095"/>
                  </a:cubicBezTo>
                  <a:cubicBezTo>
                    <a:pt x="1" y="1460"/>
                    <a:pt x="1343" y="59"/>
                    <a:pt x="3036" y="59"/>
                  </a:cubicBezTo>
                  <a:cubicBezTo>
                    <a:pt x="4729" y="1"/>
                    <a:pt x="6129" y="1402"/>
                    <a:pt x="612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4" name="Google Shape;17094;p34"/>
            <p:cNvSpPr/>
            <p:nvPr/>
          </p:nvSpPr>
          <p:spPr>
            <a:xfrm>
              <a:off x="2115775" y="3378450"/>
              <a:ext cx="156175" cy="156150"/>
            </a:xfrm>
            <a:custGeom>
              <a:avLst/>
              <a:gdLst/>
              <a:ahLst/>
              <a:cxnLst/>
              <a:rect l="l" t="t" r="r" b="b"/>
              <a:pathLst>
                <a:path w="6247" h="6246" extrusionOk="0">
                  <a:moveTo>
                    <a:pt x="3153" y="59"/>
                  </a:moveTo>
                  <a:cubicBezTo>
                    <a:pt x="4846" y="117"/>
                    <a:pt x="6247" y="1576"/>
                    <a:pt x="6188" y="3211"/>
                  </a:cubicBezTo>
                  <a:cubicBezTo>
                    <a:pt x="6130" y="4903"/>
                    <a:pt x="4671" y="6246"/>
                    <a:pt x="3036" y="6188"/>
                  </a:cubicBezTo>
                  <a:cubicBezTo>
                    <a:pt x="1343" y="6129"/>
                    <a:pt x="1" y="4728"/>
                    <a:pt x="59" y="3036"/>
                  </a:cubicBezTo>
                  <a:cubicBezTo>
                    <a:pt x="118" y="1343"/>
                    <a:pt x="1519" y="0"/>
                    <a:pt x="3153"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5" name="Google Shape;17095;p34"/>
            <p:cNvSpPr/>
            <p:nvPr/>
          </p:nvSpPr>
          <p:spPr>
            <a:xfrm>
              <a:off x="2362400" y="1663800"/>
              <a:ext cx="156175" cy="154725"/>
            </a:xfrm>
            <a:custGeom>
              <a:avLst/>
              <a:gdLst/>
              <a:ahLst/>
              <a:cxnLst/>
              <a:rect l="l" t="t" r="r" b="b"/>
              <a:pathLst>
                <a:path w="6247" h="6189" extrusionOk="0">
                  <a:moveTo>
                    <a:pt x="59" y="3095"/>
                  </a:moveTo>
                  <a:cubicBezTo>
                    <a:pt x="59" y="1402"/>
                    <a:pt x="1518" y="1"/>
                    <a:pt x="3152" y="59"/>
                  </a:cubicBezTo>
                  <a:cubicBezTo>
                    <a:pt x="4845" y="59"/>
                    <a:pt x="6246" y="1519"/>
                    <a:pt x="6188" y="3211"/>
                  </a:cubicBezTo>
                  <a:cubicBezTo>
                    <a:pt x="6129" y="4846"/>
                    <a:pt x="4729" y="6188"/>
                    <a:pt x="3094" y="6188"/>
                  </a:cubicBezTo>
                  <a:cubicBezTo>
                    <a:pt x="1401" y="6188"/>
                    <a:pt x="0" y="4729"/>
                    <a:pt x="59" y="30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4"/>
            <p:cNvSpPr/>
            <p:nvPr/>
          </p:nvSpPr>
          <p:spPr>
            <a:xfrm>
              <a:off x="4571725" y="1174950"/>
              <a:ext cx="153250" cy="154725"/>
            </a:xfrm>
            <a:custGeom>
              <a:avLst/>
              <a:gdLst/>
              <a:ahLst/>
              <a:cxnLst/>
              <a:rect l="l" t="t" r="r" b="b"/>
              <a:pathLst>
                <a:path w="6130" h="6189" extrusionOk="0">
                  <a:moveTo>
                    <a:pt x="6129" y="3094"/>
                  </a:moveTo>
                  <a:cubicBezTo>
                    <a:pt x="6129" y="4729"/>
                    <a:pt x="4787" y="6130"/>
                    <a:pt x="3094" y="6130"/>
                  </a:cubicBezTo>
                  <a:cubicBezTo>
                    <a:pt x="1460" y="6188"/>
                    <a:pt x="0" y="4729"/>
                    <a:pt x="59" y="3036"/>
                  </a:cubicBezTo>
                  <a:cubicBezTo>
                    <a:pt x="59" y="1402"/>
                    <a:pt x="1460" y="1"/>
                    <a:pt x="3094" y="1"/>
                  </a:cubicBezTo>
                  <a:cubicBezTo>
                    <a:pt x="4728" y="1"/>
                    <a:pt x="6129" y="1402"/>
                    <a:pt x="6129"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4"/>
            <p:cNvSpPr/>
            <p:nvPr/>
          </p:nvSpPr>
          <p:spPr>
            <a:xfrm>
              <a:off x="5308650" y="1911875"/>
              <a:ext cx="153250" cy="153250"/>
            </a:xfrm>
            <a:custGeom>
              <a:avLst/>
              <a:gdLst/>
              <a:ahLst/>
              <a:cxnLst/>
              <a:rect l="l" t="t" r="r" b="b"/>
              <a:pathLst>
                <a:path w="6130" h="6130" extrusionOk="0">
                  <a:moveTo>
                    <a:pt x="6129" y="3036"/>
                  </a:moveTo>
                  <a:cubicBezTo>
                    <a:pt x="6129" y="4671"/>
                    <a:pt x="4728" y="6071"/>
                    <a:pt x="3094" y="6130"/>
                  </a:cubicBezTo>
                  <a:cubicBezTo>
                    <a:pt x="1460" y="6130"/>
                    <a:pt x="0" y="4729"/>
                    <a:pt x="0" y="3036"/>
                  </a:cubicBezTo>
                  <a:cubicBezTo>
                    <a:pt x="0" y="1402"/>
                    <a:pt x="1401" y="1"/>
                    <a:pt x="3036" y="1"/>
                  </a:cubicBezTo>
                  <a:cubicBezTo>
                    <a:pt x="4728" y="1"/>
                    <a:pt x="6071" y="1402"/>
                    <a:pt x="6129"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4"/>
            <p:cNvSpPr/>
            <p:nvPr/>
          </p:nvSpPr>
          <p:spPr>
            <a:xfrm>
              <a:off x="2855625" y="1173500"/>
              <a:ext cx="148875" cy="148875"/>
            </a:xfrm>
            <a:custGeom>
              <a:avLst/>
              <a:gdLst/>
              <a:ahLst/>
              <a:cxnLst/>
              <a:rect l="l" t="t" r="r" b="b"/>
              <a:pathLst>
                <a:path w="5955" h="5955" extrusionOk="0">
                  <a:moveTo>
                    <a:pt x="5955" y="3036"/>
                  </a:moveTo>
                  <a:cubicBezTo>
                    <a:pt x="5955" y="4670"/>
                    <a:pt x="4612" y="5954"/>
                    <a:pt x="2919" y="5954"/>
                  </a:cubicBezTo>
                  <a:cubicBezTo>
                    <a:pt x="1285" y="5954"/>
                    <a:pt x="1" y="4612"/>
                    <a:pt x="1" y="2977"/>
                  </a:cubicBezTo>
                  <a:cubicBezTo>
                    <a:pt x="1" y="1285"/>
                    <a:pt x="1343" y="0"/>
                    <a:pt x="2978" y="0"/>
                  </a:cubicBezTo>
                  <a:cubicBezTo>
                    <a:pt x="4670" y="59"/>
                    <a:pt x="5955" y="1343"/>
                    <a:pt x="5955" y="30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9" name="Google Shape;17099;p34"/>
            <p:cNvSpPr/>
            <p:nvPr/>
          </p:nvSpPr>
          <p:spPr>
            <a:xfrm>
              <a:off x="5307200" y="3627975"/>
              <a:ext cx="148850" cy="150325"/>
            </a:xfrm>
            <a:custGeom>
              <a:avLst/>
              <a:gdLst/>
              <a:ahLst/>
              <a:cxnLst/>
              <a:rect l="l" t="t" r="r" b="b"/>
              <a:pathLst>
                <a:path w="5954" h="6013" extrusionOk="0">
                  <a:moveTo>
                    <a:pt x="2977" y="6013"/>
                  </a:moveTo>
                  <a:cubicBezTo>
                    <a:pt x="1284" y="6013"/>
                    <a:pt x="0" y="4670"/>
                    <a:pt x="0" y="3036"/>
                  </a:cubicBezTo>
                  <a:cubicBezTo>
                    <a:pt x="0" y="1343"/>
                    <a:pt x="1343" y="1"/>
                    <a:pt x="3035" y="59"/>
                  </a:cubicBezTo>
                  <a:cubicBezTo>
                    <a:pt x="4670" y="59"/>
                    <a:pt x="5954" y="1402"/>
                    <a:pt x="5954" y="3036"/>
                  </a:cubicBezTo>
                  <a:cubicBezTo>
                    <a:pt x="5954" y="4729"/>
                    <a:pt x="4611" y="6013"/>
                    <a:pt x="2977" y="601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0" name="Google Shape;17100;p34"/>
            <p:cNvSpPr/>
            <p:nvPr/>
          </p:nvSpPr>
          <p:spPr>
            <a:xfrm>
              <a:off x="3839175" y="931250"/>
              <a:ext cx="147400" cy="148875"/>
            </a:xfrm>
            <a:custGeom>
              <a:avLst/>
              <a:gdLst/>
              <a:ahLst/>
              <a:cxnLst/>
              <a:rect l="l" t="t" r="r" b="b"/>
              <a:pathLst>
                <a:path w="5896" h="5955" extrusionOk="0">
                  <a:moveTo>
                    <a:pt x="2977" y="5955"/>
                  </a:moveTo>
                  <a:cubicBezTo>
                    <a:pt x="1285" y="5955"/>
                    <a:pt x="0" y="4612"/>
                    <a:pt x="0" y="2978"/>
                  </a:cubicBezTo>
                  <a:cubicBezTo>
                    <a:pt x="0" y="1285"/>
                    <a:pt x="1285" y="1"/>
                    <a:pt x="2977" y="1"/>
                  </a:cubicBezTo>
                  <a:cubicBezTo>
                    <a:pt x="4612" y="1"/>
                    <a:pt x="5896" y="1285"/>
                    <a:pt x="5896" y="2920"/>
                  </a:cubicBezTo>
                  <a:cubicBezTo>
                    <a:pt x="5896" y="4612"/>
                    <a:pt x="4612" y="5896"/>
                    <a:pt x="2977" y="595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1" name="Google Shape;17101;p34"/>
            <p:cNvSpPr/>
            <p:nvPr/>
          </p:nvSpPr>
          <p:spPr>
            <a:xfrm>
              <a:off x="2365325" y="3871675"/>
              <a:ext cx="148875" cy="148875"/>
            </a:xfrm>
            <a:custGeom>
              <a:avLst/>
              <a:gdLst/>
              <a:ahLst/>
              <a:cxnLst/>
              <a:rect l="l" t="t" r="r" b="b"/>
              <a:pathLst>
                <a:path w="5955" h="5955" extrusionOk="0">
                  <a:moveTo>
                    <a:pt x="5954" y="2977"/>
                  </a:moveTo>
                  <a:cubicBezTo>
                    <a:pt x="5954" y="4670"/>
                    <a:pt x="4670" y="5954"/>
                    <a:pt x="3035" y="5954"/>
                  </a:cubicBezTo>
                  <a:cubicBezTo>
                    <a:pt x="1343" y="5954"/>
                    <a:pt x="0" y="4612"/>
                    <a:pt x="0" y="2919"/>
                  </a:cubicBezTo>
                  <a:cubicBezTo>
                    <a:pt x="59" y="1285"/>
                    <a:pt x="1343" y="0"/>
                    <a:pt x="3035" y="0"/>
                  </a:cubicBezTo>
                  <a:cubicBezTo>
                    <a:pt x="4670" y="0"/>
                    <a:pt x="5954" y="1343"/>
                    <a:pt x="5954"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2" name="Google Shape;17102;p34"/>
            <p:cNvSpPr/>
            <p:nvPr/>
          </p:nvSpPr>
          <p:spPr>
            <a:xfrm>
              <a:off x="2607550" y="4118300"/>
              <a:ext cx="150325" cy="150325"/>
            </a:xfrm>
            <a:custGeom>
              <a:avLst/>
              <a:gdLst/>
              <a:ahLst/>
              <a:cxnLst/>
              <a:rect l="l" t="t" r="r" b="b"/>
              <a:pathLst>
                <a:path w="6013" h="6013" extrusionOk="0">
                  <a:moveTo>
                    <a:pt x="6013" y="2977"/>
                  </a:moveTo>
                  <a:cubicBezTo>
                    <a:pt x="6013" y="4611"/>
                    <a:pt x="4729" y="5954"/>
                    <a:pt x="3036" y="5954"/>
                  </a:cubicBezTo>
                  <a:cubicBezTo>
                    <a:pt x="1343" y="6012"/>
                    <a:pt x="1" y="4670"/>
                    <a:pt x="59" y="2977"/>
                  </a:cubicBezTo>
                  <a:cubicBezTo>
                    <a:pt x="59" y="1284"/>
                    <a:pt x="1343" y="0"/>
                    <a:pt x="3036" y="0"/>
                  </a:cubicBezTo>
                  <a:cubicBezTo>
                    <a:pt x="4670" y="0"/>
                    <a:pt x="6013" y="1343"/>
                    <a:pt x="6013"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3" name="Google Shape;17103;p34"/>
            <p:cNvSpPr/>
            <p:nvPr/>
          </p:nvSpPr>
          <p:spPr>
            <a:xfrm>
              <a:off x="5553800" y="2892500"/>
              <a:ext cx="148875" cy="148875"/>
            </a:xfrm>
            <a:custGeom>
              <a:avLst/>
              <a:gdLst/>
              <a:ahLst/>
              <a:cxnLst/>
              <a:rect l="l" t="t" r="r" b="b"/>
              <a:pathLst>
                <a:path w="5955" h="5955" extrusionOk="0">
                  <a:moveTo>
                    <a:pt x="1" y="2919"/>
                  </a:moveTo>
                  <a:cubicBezTo>
                    <a:pt x="1" y="1285"/>
                    <a:pt x="1343" y="1"/>
                    <a:pt x="3036" y="59"/>
                  </a:cubicBezTo>
                  <a:cubicBezTo>
                    <a:pt x="4670" y="59"/>
                    <a:pt x="5955" y="1402"/>
                    <a:pt x="5955" y="3095"/>
                  </a:cubicBezTo>
                  <a:cubicBezTo>
                    <a:pt x="5896" y="4729"/>
                    <a:pt x="4612" y="5955"/>
                    <a:pt x="2919" y="5955"/>
                  </a:cubicBezTo>
                  <a:cubicBezTo>
                    <a:pt x="1285" y="5955"/>
                    <a:pt x="1" y="4612"/>
                    <a:pt x="1"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4" name="Google Shape;17104;p34"/>
            <p:cNvSpPr/>
            <p:nvPr/>
          </p:nvSpPr>
          <p:spPr>
            <a:xfrm>
              <a:off x="5553800" y="2645900"/>
              <a:ext cx="148875" cy="148875"/>
            </a:xfrm>
            <a:custGeom>
              <a:avLst/>
              <a:gdLst/>
              <a:ahLst/>
              <a:cxnLst/>
              <a:rect l="l" t="t" r="r" b="b"/>
              <a:pathLst>
                <a:path w="5955" h="5955" extrusionOk="0">
                  <a:moveTo>
                    <a:pt x="5955" y="2977"/>
                  </a:moveTo>
                  <a:cubicBezTo>
                    <a:pt x="5955" y="4670"/>
                    <a:pt x="4612" y="5954"/>
                    <a:pt x="2978" y="5954"/>
                  </a:cubicBezTo>
                  <a:cubicBezTo>
                    <a:pt x="1285" y="5954"/>
                    <a:pt x="1" y="4612"/>
                    <a:pt x="1" y="2977"/>
                  </a:cubicBezTo>
                  <a:cubicBezTo>
                    <a:pt x="1" y="1343"/>
                    <a:pt x="1285" y="59"/>
                    <a:pt x="2919" y="0"/>
                  </a:cubicBezTo>
                  <a:cubicBezTo>
                    <a:pt x="4612" y="0"/>
                    <a:pt x="5955" y="1284"/>
                    <a:pt x="5955"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5" name="Google Shape;17105;p34"/>
            <p:cNvSpPr/>
            <p:nvPr/>
          </p:nvSpPr>
          <p:spPr>
            <a:xfrm>
              <a:off x="3592550" y="931250"/>
              <a:ext cx="147425" cy="148875"/>
            </a:xfrm>
            <a:custGeom>
              <a:avLst/>
              <a:gdLst/>
              <a:ahLst/>
              <a:cxnLst/>
              <a:rect l="l" t="t" r="r" b="b"/>
              <a:pathLst>
                <a:path w="5897" h="5955" extrusionOk="0">
                  <a:moveTo>
                    <a:pt x="5896" y="2978"/>
                  </a:moveTo>
                  <a:cubicBezTo>
                    <a:pt x="5896" y="4612"/>
                    <a:pt x="4612" y="5955"/>
                    <a:pt x="2919" y="5896"/>
                  </a:cubicBezTo>
                  <a:cubicBezTo>
                    <a:pt x="1285" y="5896"/>
                    <a:pt x="1" y="4612"/>
                    <a:pt x="1" y="2978"/>
                  </a:cubicBezTo>
                  <a:cubicBezTo>
                    <a:pt x="1" y="1285"/>
                    <a:pt x="1285" y="1"/>
                    <a:pt x="2978" y="1"/>
                  </a:cubicBezTo>
                  <a:cubicBezTo>
                    <a:pt x="4612" y="1"/>
                    <a:pt x="5896" y="1285"/>
                    <a:pt x="5896" y="297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6" name="Google Shape;17106;p34"/>
            <p:cNvSpPr/>
            <p:nvPr/>
          </p:nvSpPr>
          <p:spPr>
            <a:xfrm>
              <a:off x="4571725" y="4366375"/>
              <a:ext cx="147400" cy="147400"/>
            </a:xfrm>
            <a:custGeom>
              <a:avLst/>
              <a:gdLst/>
              <a:ahLst/>
              <a:cxnLst/>
              <a:rect l="l" t="t" r="r" b="b"/>
              <a:pathLst>
                <a:path w="5896" h="5896" extrusionOk="0">
                  <a:moveTo>
                    <a:pt x="5896" y="2977"/>
                  </a:moveTo>
                  <a:cubicBezTo>
                    <a:pt x="5896" y="4553"/>
                    <a:pt x="4553" y="5895"/>
                    <a:pt x="2919" y="5895"/>
                  </a:cubicBezTo>
                  <a:cubicBezTo>
                    <a:pt x="1285" y="5895"/>
                    <a:pt x="0" y="4553"/>
                    <a:pt x="0" y="2860"/>
                  </a:cubicBezTo>
                  <a:cubicBezTo>
                    <a:pt x="0" y="1226"/>
                    <a:pt x="1343" y="0"/>
                    <a:pt x="2977"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7" name="Google Shape;17107;p34"/>
            <p:cNvSpPr/>
            <p:nvPr/>
          </p:nvSpPr>
          <p:spPr>
            <a:xfrm>
              <a:off x="5555275" y="2405125"/>
              <a:ext cx="145950" cy="145950"/>
            </a:xfrm>
            <a:custGeom>
              <a:avLst/>
              <a:gdLst/>
              <a:ahLst/>
              <a:cxnLst/>
              <a:rect l="l" t="t" r="r" b="b"/>
              <a:pathLst>
                <a:path w="5838" h="5838" extrusionOk="0">
                  <a:moveTo>
                    <a:pt x="5837" y="2919"/>
                  </a:moveTo>
                  <a:cubicBezTo>
                    <a:pt x="5837" y="4495"/>
                    <a:pt x="4553" y="5837"/>
                    <a:pt x="2919" y="5837"/>
                  </a:cubicBezTo>
                  <a:cubicBezTo>
                    <a:pt x="1284" y="5837"/>
                    <a:pt x="0" y="4553"/>
                    <a:pt x="0" y="2919"/>
                  </a:cubicBezTo>
                  <a:cubicBezTo>
                    <a:pt x="0" y="1284"/>
                    <a:pt x="1284" y="0"/>
                    <a:pt x="2919" y="0"/>
                  </a:cubicBezTo>
                  <a:cubicBezTo>
                    <a:pt x="4495" y="0"/>
                    <a:pt x="5837" y="1284"/>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8" name="Google Shape;17108;p34"/>
            <p:cNvSpPr/>
            <p:nvPr/>
          </p:nvSpPr>
          <p:spPr>
            <a:xfrm>
              <a:off x="2120150" y="1910425"/>
              <a:ext cx="147425" cy="147400"/>
            </a:xfrm>
            <a:custGeom>
              <a:avLst/>
              <a:gdLst/>
              <a:ahLst/>
              <a:cxnLst/>
              <a:rect l="l" t="t" r="r" b="b"/>
              <a:pathLst>
                <a:path w="5897" h="5896" extrusionOk="0">
                  <a:moveTo>
                    <a:pt x="5896" y="2919"/>
                  </a:moveTo>
                  <a:cubicBezTo>
                    <a:pt x="5896" y="4553"/>
                    <a:pt x="4612" y="5896"/>
                    <a:pt x="2978" y="5896"/>
                  </a:cubicBezTo>
                  <a:cubicBezTo>
                    <a:pt x="1344" y="5896"/>
                    <a:pt x="1" y="4612"/>
                    <a:pt x="1" y="2977"/>
                  </a:cubicBezTo>
                  <a:cubicBezTo>
                    <a:pt x="1" y="1343"/>
                    <a:pt x="1285" y="59"/>
                    <a:pt x="2920" y="1"/>
                  </a:cubicBezTo>
                  <a:cubicBezTo>
                    <a:pt x="4554" y="1"/>
                    <a:pt x="5838" y="1285"/>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9" name="Google Shape;17109;p34"/>
            <p:cNvSpPr/>
            <p:nvPr/>
          </p:nvSpPr>
          <p:spPr>
            <a:xfrm>
              <a:off x="4081400" y="932725"/>
              <a:ext cx="147425" cy="145950"/>
            </a:xfrm>
            <a:custGeom>
              <a:avLst/>
              <a:gdLst/>
              <a:ahLst/>
              <a:cxnLst/>
              <a:rect l="l" t="t" r="r" b="b"/>
              <a:pathLst>
                <a:path w="5897" h="5838" extrusionOk="0">
                  <a:moveTo>
                    <a:pt x="5896" y="2919"/>
                  </a:moveTo>
                  <a:cubicBezTo>
                    <a:pt x="5896" y="4553"/>
                    <a:pt x="4554" y="5837"/>
                    <a:pt x="2919" y="5837"/>
                  </a:cubicBezTo>
                  <a:cubicBezTo>
                    <a:pt x="1285" y="5779"/>
                    <a:pt x="1" y="4437"/>
                    <a:pt x="59" y="2861"/>
                  </a:cubicBezTo>
                  <a:cubicBezTo>
                    <a:pt x="59" y="1226"/>
                    <a:pt x="1402" y="0"/>
                    <a:pt x="2978" y="0"/>
                  </a:cubicBezTo>
                  <a:cubicBezTo>
                    <a:pt x="4612" y="0"/>
                    <a:pt x="5896" y="1343"/>
                    <a:pt x="5896"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0" name="Google Shape;17110;p34"/>
            <p:cNvSpPr/>
            <p:nvPr/>
          </p:nvSpPr>
          <p:spPr>
            <a:xfrm>
              <a:off x="5553800" y="3140575"/>
              <a:ext cx="147425" cy="145950"/>
            </a:xfrm>
            <a:custGeom>
              <a:avLst/>
              <a:gdLst/>
              <a:ahLst/>
              <a:cxnLst/>
              <a:rect l="l" t="t" r="r" b="b"/>
              <a:pathLst>
                <a:path w="5897" h="5838" extrusionOk="0">
                  <a:moveTo>
                    <a:pt x="2978" y="1"/>
                  </a:moveTo>
                  <a:cubicBezTo>
                    <a:pt x="4554" y="1"/>
                    <a:pt x="5896" y="1402"/>
                    <a:pt x="5896" y="2978"/>
                  </a:cubicBezTo>
                  <a:cubicBezTo>
                    <a:pt x="5838" y="4554"/>
                    <a:pt x="4554" y="5838"/>
                    <a:pt x="2978" y="5838"/>
                  </a:cubicBezTo>
                  <a:cubicBezTo>
                    <a:pt x="1343" y="5838"/>
                    <a:pt x="1" y="4495"/>
                    <a:pt x="59" y="2861"/>
                  </a:cubicBezTo>
                  <a:cubicBezTo>
                    <a:pt x="59" y="1285"/>
                    <a:pt x="1402" y="1"/>
                    <a:pt x="297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1" name="Google Shape;17111;p34"/>
            <p:cNvSpPr/>
            <p:nvPr/>
          </p:nvSpPr>
          <p:spPr>
            <a:xfrm>
              <a:off x="5064950" y="1421575"/>
              <a:ext cx="145950" cy="145950"/>
            </a:xfrm>
            <a:custGeom>
              <a:avLst/>
              <a:gdLst/>
              <a:ahLst/>
              <a:cxnLst/>
              <a:rect l="l" t="t" r="r" b="b"/>
              <a:pathLst>
                <a:path w="5838" h="5838" extrusionOk="0">
                  <a:moveTo>
                    <a:pt x="5838" y="2977"/>
                  </a:moveTo>
                  <a:cubicBezTo>
                    <a:pt x="5838" y="4553"/>
                    <a:pt x="4495" y="5838"/>
                    <a:pt x="2919" y="5838"/>
                  </a:cubicBezTo>
                  <a:cubicBezTo>
                    <a:pt x="1343" y="5838"/>
                    <a:pt x="1" y="4495"/>
                    <a:pt x="59" y="2919"/>
                  </a:cubicBezTo>
                  <a:cubicBezTo>
                    <a:pt x="59" y="1343"/>
                    <a:pt x="1402" y="0"/>
                    <a:pt x="2978" y="59"/>
                  </a:cubicBezTo>
                  <a:cubicBezTo>
                    <a:pt x="4554" y="59"/>
                    <a:pt x="5838" y="1401"/>
                    <a:pt x="5838" y="29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2" name="Google Shape;17112;p34"/>
            <p:cNvSpPr/>
            <p:nvPr/>
          </p:nvSpPr>
          <p:spPr>
            <a:xfrm>
              <a:off x="3345950" y="932725"/>
              <a:ext cx="145950" cy="145950"/>
            </a:xfrm>
            <a:custGeom>
              <a:avLst/>
              <a:gdLst/>
              <a:ahLst/>
              <a:cxnLst/>
              <a:rect l="l" t="t" r="r" b="b"/>
              <a:pathLst>
                <a:path w="5838" h="5838" extrusionOk="0">
                  <a:moveTo>
                    <a:pt x="5837" y="2919"/>
                  </a:moveTo>
                  <a:cubicBezTo>
                    <a:pt x="5837" y="4495"/>
                    <a:pt x="4495" y="5837"/>
                    <a:pt x="2919" y="5837"/>
                  </a:cubicBezTo>
                  <a:cubicBezTo>
                    <a:pt x="1343" y="5837"/>
                    <a:pt x="0" y="4437"/>
                    <a:pt x="0" y="2861"/>
                  </a:cubicBezTo>
                  <a:cubicBezTo>
                    <a:pt x="59" y="1284"/>
                    <a:pt x="1401" y="0"/>
                    <a:pt x="2977" y="0"/>
                  </a:cubicBezTo>
                  <a:cubicBezTo>
                    <a:pt x="4553" y="0"/>
                    <a:pt x="5837"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3" name="Google Shape;17113;p34"/>
            <p:cNvSpPr/>
            <p:nvPr/>
          </p:nvSpPr>
          <p:spPr>
            <a:xfrm>
              <a:off x="2857100" y="4366375"/>
              <a:ext cx="145950" cy="145950"/>
            </a:xfrm>
            <a:custGeom>
              <a:avLst/>
              <a:gdLst/>
              <a:ahLst/>
              <a:cxnLst/>
              <a:rect l="l" t="t" r="r" b="b"/>
              <a:pathLst>
                <a:path w="5838" h="5838" extrusionOk="0">
                  <a:moveTo>
                    <a:pt x="5837" y="2919"/>
                  </a:moveTo>
                  <a:cubicBezTo>
                    <a:pt x="5837" y="4495"/>
                    <a:pt x="4495" y="5837"/>
                    <a:pt x="2919" y="5837"/>
                  </a:cubicBezTo>
                  <a:cubicBezTo>
                    <a:pt x="1343" y="5837"/>
                    <a:pt x="58" y="4553"/>
                    <a:pt x="0" y="2977"/>
                  </a:cubicBezTo>
                  <a:cubicBezTo>
                    <a:pt x="0" y="1401"/>
                    <a:pt x="1284" y="58"/>
                    <a:pt x="2860" y="58"/>
                  </a:cubicBezTo>
                  <a:cubicBezTo>
                    <a:pt x="4436" y="0"/>
                    <a:pt x="5779" y="1343"/>
                    <a:pt x="5837" y="29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4" name="Google Shape;17114;p34"/>
            <p:cNvSpPr/>
            <p:nvPr/>
          </p:nvSpPr>
          <p:spPr>
            <a:xfrm>
              <a:off x="2121625" y="3630900"/>
              <a:ext cx="144500" cy="145950"/>
            </a:xfrm>
            <a:custGeom>
              <a:avLst/>
              <a:gdLst/>
              <a:ahLst/>
              <a:cxnLst/>
              <a:rect l="l" t="t" r="r" b="b"/>
              <a:pathLst>
                <a:path w="5780" h="5838" extrusionOk="0">
                  <a:moveTo>
                    <a:pt x="2919" y="0"/>
                  </a:moveTo>
                  <a:cubicBezTo>
                    <a:pt x="4437" y="0"/>
                    <a:pt x="5779" y="1343"/>
                    <a:pt x="5779" y="2919"/>
                  </a:cubicBezTo>
                  <a:cubicBezTo>
                    <a:pt x="5779" y="4495"/>
                    <a:pt x="4437" y="5837"/>
                    <a:pt x="2861" y="5779"/>
                  </a:cubicBezTo>
                  <a:cubicBezTo>
                    <a:pt x="1285" y="5779"/>
                    <a:pt x="0" y="4437"/>
                    <a:pt x="0" y="2861"/>
                  </a:cubicBezTo>
                  <a:cubicBezTo>
                    <a:pt x="0" y="1343"/>
                    <a:pt x="1343" y="0"/>
                    <a:pt x="291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5" name="Google Shape;17115;p34"/>
            <p:cNvSpPr/>
            <p:nvPr/>
          </p:nvSpPr>
          <p:spPr>
            <a:xfrm>
              <a:off x="3840625" y="4611525"/>
              <a:ext cx="144500" cy="143025"/>
            </a:xfrm>
            <a:custGeom>
              <a:avLst/>
              <a:gdLst/>
              <a:ahLst/>
              <a:cxnLst/>
              <a:rect l="l" t="t" r="r" b="b"/>
              <a:pathLst>
                <a:path w="5780" h="5721" extrusionOk="0">
                  <a:moveTo>
                    <a:pt x="5779" y="2802"/>
                  </a:moveTo>
                  <a:cubicBezTo>
                    <a:pt x="5779" y="4378"/>
                    <a:pt x="4437" y="5721"/>
                    <a:pt x="2861" y="5721"/>
                  </a:cubicBezTo>
                  <a:cubicBezTo>
                    <a:pt x="1343" y="5721"/>
                    <a:pt x="59" y="4436"/>
                    <a:pt x="1" y="2860"/>
                  </a:cubicBezTo>
                  <a:cubicBezTo>
                    <a:pt x="1" y="1284"/>
                    <a:pt x="1285" y="0"/>
                    <a:pt x="2861" y="0"/>
                  </a:cubicBezTo>
                  <a:cubicBezTo>
                    <a:pt x="4437" y="0"/>
                    <a:pt x="5721" y="1226"/>
                    <a:pt x="5779"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6" name="Google Shape;17116;p34"/>
            <p:cNvSpPr/>
            <p:nvPr/>
          </p:nvSpPr>
          <p:spPr>
            <a:xfrm>
              <a:off x="1879375" y="2895425"/>
              <a:ext cx="143050" cy="143025"/>
            </a:xfrm>
            <a:custGeom>
              <a:avLst/>
              <a:gdLst/>
              <a:ahLst/>
              <a:cxnLst/>
              <a:rect l="l" t="t" r="r" b="b"/>
              <a:pathLst>
                <a:path w="5722" h="5721" extrusionOk="0">
                  <a:moveTo>
                    <a:pt x="2861" y="1"/>
                  </a:moveTo>
                  <a:cubicBezTo>
                    <a:pt x="4437" y="1"/>
                    <a:pt x="5663" y="1285"/>
                    <a:pt x="5721" y="2861"/>
                  </a:cubicBezTo>
                  <a:cubicBezTo>
                    <a:pt x="5721" y="4437"/>
                    <a:pt x="4437" y="5721"/>
                    <a:pt x="2861" y="5721"/>
                  </a:cubicBezTo>
                  <a:cubicBezTo>
                    <a:pt x="1285" y="5721"/>
                    <a:pt x="1" y="4437"/>
                    <a:pt x="1" y="2861"/>
                  </a:cubicBezTo>
                  <a:cubicBezTo>
                    <a:pt x="1" y="1285"/>
                    <a:pt x="1285" y="59"/>
                    <a:pt x="2861"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7" name="Google Shape;17117;p34"/>
            <p:cNvSpPr/>
            <p:nvPr/>
          </p:nvSpPr>
          <p:spPr>
            <a:xfrm>
              <a:off x="1879375" y="2648825"/>
              <a:ext cx="143050" cy="143025"/>
            </a:xfrm>
            <a:custGeom>
              <a:avLst/>
              <a:gdLst/>
              <a:ahLst/>
              <a:cxnLst/>
              <a:rect l="l" t="t" r="r" b="b"/>
              <a:pathLst>
                <a:path w="5722" h="5721" extrusionOk="0">
                  <a:moveTo>
                    <a:pt x="2861" y="5720"/>
                  </a:moveTo>
                  <a:cubicBezTo>
                    <a:pt x="1285" y="5720"/>
                    <a:pt x="1" y="4436"/>
                    <a:pt x="1" y="2860"/>
                  </a:cubicBezTo>
                  <a:cubicBezTo>
                    <a:pt x="1" y="1284"/>
                    <a:pt x="1285" y="0"/>
                    <a:pt x="2919" y="0"/>
                  </a:cubicBezTo>
                  <a:cubicBezTo>
                    <a:pt x="4495" y="58"/>
                    <a:pt x="5721" y="1343"/>
                    <a:pt x="5721" y="2919"/>
                  </a:cubicBezTo>
                  <a:cubicBezTo>
                    <a:pt x="5663" y="4495"/>
                    <a:pt x="4437" y="5720"/>
                    <a:pt x="2861" y="57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8" name="Google Shape;17118;p34"/>
            <p:cNvSpPr/>
            <p:nvPr/>
          </p:nvSpPr>
          <p:spPr>
            <a:xfrm>
              <a:off x="3594025" y="4610050"/>
              <a:ext cx="143025" cy="144500"/>
            </a:xfrm>
            <a:custGeom>
              <a:avLst/>
              <a:gdLst/>
              <a:ahLst/>
              <a:cxnLst/>
              <a:rect l="l" t="t" r="r" b="b"/>
              <a:pathLst>
                <a:path w="5721" h="5780" extrusionOk="0">
                  <a:moveTo>
                    <a:pt x="2860" y="5780"/>
                  </a:moveTo>
                  <a:cubicBezTo>
                    <a:pt x="1284" y="5780"/>
                    <a:pt x="59" y="4495"/>
                    <a:pt x="0" y="2919"/>
                  </a:cubicBezTo>
                  <a:cubicBezTo>
                    <a:pt x="0" y="1343"/>
                    <a:pt x="1343" y="1"/>
                    <a:pt x="2919" y="59"/>
                  </a:cubicBezTo>
                  <a:cubicBezTo>
                    <a:pt x="4495" y="59"/>
                    <a:pt x="5720" y="1343"/>
                    <a:pt x="5720" y="2919"/>
                  </a:cubicBezTo>
                  <a:cubicBezTo>
                    <a:pt x="5720" y="4495"/>
                    <a:pt x="4436" y="5780"/>
                    <a:pt x="2860" y="57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9" name="Google Shape;17119;p34"/>
            <p:cNvSpPr/>
            <p:nvPr/>
          </p:nvSpPr>
          <p:spPr>
            <a:xfrm>
              <a:off x="5556725" y="2159950"/>
              <a:ext cx="141575" cy="141575"/>
            </a:xfrm>
            <a:custGeom>
              <a:avLst/>
              <a:gdLst/>
              <a:ahLst/>
              <a:cxnLst/>
              <a:rect l="l" t="t" r="r" b="b"/>
              <a:pathLst>
                <a:path w="5663" h="5663" extrusionOk="0">
                  <a:moveTo>
                    <a:pt x="2802" y="5663"/>
                  </a:moveTo>
                  <a:cubicBezTo>
                    <a:pt x="1226" y="5663"/>
                    <a:pt x="0" y="4379"/>
                    <a:pt x="59" y="2803"/>
                  </a:cubicBezTo>
                  <a:cubicBezTo>
                    <a:pt x="59" y="1227"/>
                    <a:pt x="1343" y="1"/>
                    <a:pt x="2919" y="1"/>
                  </a:cubicBezTo>
                  <a:cubicBezTo>
                    <a:pt x="4495" y="59"/>
                    <a:pt x="5662" y="1285"/>
                    <a:pt x="5662" y="2861"/>
                  </a:cubicBezTo>
                  <a:cubicBezTo>
                    <a:pt x="5662" y="4437"/>
                    <a:pt x="4437" y="5663"/>
                    <a:pt x="2802" y="566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0" name="Google Shape;17120;p34"/>
            <p:cNvSpPr/>
            <p:nvPr/>
          </p:nvSpPr>
          <p:spPr>
            <a:xfrm>
              <a:off x="4821250" y="1180800"/>
              <a:ext cx="141575" cy="141575"/>
            </a:xfrm>
            <a:custGeom>
              <a:avLst/>
              <a:gdLst/>
              <a:ahLst/>
              <a:cxnLst/>
              <a:rect l="l" t="t" r="r" b="b"/>
              <a:pathLst>
                <a:path w="5663" h="5663" extrusionOk="0">
                  <a:moveTo>
                    <a:pt x="5663" y="2860"/>
                  </a:moveTo>
                  <a:cubicBezTo>
                    <a:pt x="5663" y="4436"/>
                    <a:pt x="4379" y="5662"/>
                    <a:pt x="2803" y="5662"/>
                  </a:cubicBezTo>
                  <a:cubicBezTo>
                    <a:pt x="1227" y="5662"/>
                    <a:pt x="1" y="4436"/>
                    <a:pt x="1" y="2802"/>
                  </a:cubicBezTo>
                  <a:cubicBezTo>
                    <a:pt x="1" y="1284"/>
                    <a:pt x="1227" y="59"/>
                    <a:pt x="2744" y="59"/>
                  </a:cubicBezTo>
                  <a:cubicBezTo>
                    <a:pt x="4379" y="0"/>
                    <a:pt x="5604" y="1226"/>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1" name="Google Shape;17121;p34"/>
            <p:cNvSpPr/>
            <p:nvPr/>
          </p:nvSpPr>
          <p:spPr>
            <a:xfrm>
              <a:off x="5314475" y="1671100"/>
              <a:ext cx="141575" cy="141575"/>
            </a:xfrm>
            <a:custGeom>
              <a:avLst/>
              <a:gdLst/>
              <a:ahLst/>
              <a:cxnLst/>
              <a:rect l="l" t="t" r="r" b="b"/>
              <a:pathLst>
                <a:path w="5663" h="5663" extrusionOk="0">
                  <a:moveTo>
                    <a:pt x="5663" y="2803"/>
                  </a:moveTo>
                  <a:cubicBezTo>
                    <a:pt x="5663" y="4379"/>
                    <a:pt x="4437" y="5663"/>
                    <a:pt x="2803" y="5663"/>
                  </a:cubicBezTo>
                  <a:cubicBezTo>
                    <a:pt x="1227" y="5663"/>
                    <a:pt x="1" y="4379"/>
                    <a:pt x="1" y="2803"/>
                  </a:cubicBezTo>
                  <a:cubicBezTo>
                    <a:pt x="1" y="1227"/>
                    <a:pt x="1227" y="1"/>
                    <a:pt x="2803" y="1"/>
                  </a:cubicBezTo>
                  <a:cubicBezTo>
                    <a:pt x="4379" y="1"/>
                    <a:pt x="5663" y="1227"/>
                    <a:pt x="566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2" name="Google Shape;17122;p34"/>
            <p:cNvSpPr/>
            <p:nvPr/>
          </p:nvSpPr>
          <p:spPr>
            <a:xfrm>
              <a:off x="1880850" y="2408025"/>
              <a:ext cx="140100" cy="140125"/>
            </a:xfrm>
            <a:custGeom>
              <a:avLst/>
              <a:gdLst/>
              <a:ahLst/>
              <a:cxnLst/>
              <a:rect l="l" t="t" r="r" b="b"/>
              <a:pathLst>
                <a:path w="5604" h="5605" extrusionOk="0">
                  <a:moveTo>
                    <a:pt x="5604" y="2803"/>
                  </a:moveTo>
                  <a:cubicBezTo>
                    <a:pt x="5604" y="4379"/>
                    <a:pt x="4378" y="5604"/>
                    <a:pt x="2744" y="5604"/>
                  </a:cubicBezTo>
                  <a:cubicBezTo>
                    <a:pt x="1226" y="5546"/>
                    <a:pt x="0" y="4379"/>
                    <a:pt x="0" y="2803"/>
                  </a:cubicBezTo>
                  <a:cubicBezTo>
                    <a:pt x="0" y="1227"/>
                    <a:pt x="1226" y="1"/>
                    <a:pt x="2802" y="1"/>
                  </a:cubicBezTo>
                  <a:cubicBezTo>
                    <a:pt x="4378" y="1"/>
                    <a:pt x="5604" y="1227"/>
                    <a:pt x="5604"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3" name="Google Shape;17123;p34"/>
            <p:cNvSpPr/>
            <p:nvPr/>
          </p:nvSpPr>
          <p:spPr>
            <a:xfrm>
              <a:off x="5067875" y="4122675"/>
              <a:ext cx="140100" cy="140100"/>
            </a:xfrm>
            <a:custGeom>
              <a:avLst/>
              <a:gdLst/>
              <a:ahLst/>
              <a:cxnLst/>
              <a:rect l="l" t="t" r="r" b="b"/>
              <a:pathLst>
                <a:path w="5604" h="5604" extrusionOk="0">
                  <a:moveTo>
                    <a:pt x="2802" y="5604"/>
                  </a:moveTo>
                  <a:cubicBezTo>
                    <a:pt x="1226" y="5604"/>
                    <a:pt x="0" y="4378"/>
                    <a:pt x="0" y="2802"/>
                  </a:cubicBezTo>
                  <a:cubicBezTo>
                    <a:pt x="59" y="1226"/>
                    <a:pt x="1285" y="0"/>
                    <a:pt x="2802" y="0"/>
                  </a:cubicBezTo>
                  <a:cubicBezTo>
                    <a:pt x="4378" y="0"/>
                    <a:pt x="5604" y="1284"/>
                    <a:pt x="5604" y="2860"/>
                  </a:cubicBezTo>
                  <a:cubicBezTo>
                    <a:pt x="5604" y="4378"/>
                    <a:pt x="4378" y="5604"/>
                    <a:pt x="2802" y="56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4" name="Google Shape;17124;p34"/>
            <p:cNvSpPr/>
            <p:nvPr/>
          </p:nvSpPr>
          <p:spPr>
            <a:xfrm>
              <a:off x="4330950" y="934175"/>
              <a:ext cx="141575" cy="141575"/>
            </a:xfrm>
            <a:custGeom>
              <a:avLst/>
              <a:gdLst/>
              <a:ahLst/>
              <a:cxnLst/>
              <a:rect l="l" t="t" r="r" b="b"/>
              <a:pathLst>
                <a:path w="5663" h="5663" extrusionOk="0">
                  <a:moveTo>
                    <a:pt x="5662" y="2861"/>
                  </a:moveTo>
                  <a:cubicBezTo>
                    <a:pt x="5662" y="4437"/>
                    <a:pt x="4436" y="5663"/>
                    <a:pt x="2860" y="5663"/>
                  </a:cubicBezTo>
                  <a:cubicBezTo>
                    <a:pt x="1226" y="5663"/>
                    <a:pt x="0" y="4379"/>
                    <a:pt x="59" y="2803"/>
                  </a:cubicBezTo>
                  <a:cubicBezTo>
                    <a:pt x="59" y="1226"/>
                    <a:pt x="1284" y="59"/>
                    <a:pt x="2860" y="59"/>
                  </a:cubicBezTo>
                  <a:cubicBezTo>
                    <a:pt x="4436" y="1"/>
                    <a:pt x="5662" y="1285"/>
                    <a:pt x="5662" y="28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5" name="Google Shape;17125;p34"/>
            <p:cNvSpPr/>
            <p:nvPr/>
          </p:nvSpPr>
          <p:spPr>
            <a:xfrm>
              <a:off x="4085800" y="4617350"/>
              <a:ext cx="140100" cy="138650"/>
            </a:xfrm>
            <a:custGeom>
              <a:avLst/>
              <a:gdLst/>
              <a:ahLst/>
              <a:cxnLst/>
              <a:rect l="l" t="t" r="r" b="b"/>
              <a:pathLst>
                <a:path w="5604" h="5546" extrusionOk="0">
                  <a:moveTo>
                    <a:pt x="2802" y="5546"/>
                  </a:moveTo>
                  <a:cubicBezTo>
                    <a:pt x="1226" y="5546"/>
                    <a:pt x="0" y="4320"/>
                    <a:pt x="0" y="2744"/>
                  </a:cubicBezTo>
                  <a:cubicBezTo>
                    <a:pt x="0" y="1168"/>
                    <a:pt x="1226" y="1"/>
                    <a:pt x="2802" y="1"/>
                  </a:cubicBezTo>
                  <a:cubicBezTo>
                    <a:pt x="4378" y="1"/>
                    <a:pt x="5604" y="1227"/>
                    <a:pt x="5604" y="2803"/>
                  </a:cubicBezTo>
                  <a:cubicBezTo>
                    <a:pt x="5604" y="4379"/>
                    <a:pt x="4378" y="5546"/>
                    <a:pt x="2802"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6" name="Google Shape;17126;p34"/>
            <p:cNvSpPr/>
            <p:nvPr/>
          </p:nvSpPr>
          <p:spPr>
            <a:xfrm>
              <a:off x="5558175" y="3387200"/>
              <a:ext cx="140125" cy="140125"/>
            </a:xfrm>
            <a:custGeom>
              <a:avLst/>
              <a:gdLst/>
              <a:ahLst/>
              <a:cxnLst/>
              <a:rect l="l" t="t" r="r" b="b"/>
              <a:pathLst>
                <a:path w="5605" h="5605" extrusionOk="0">
                  <a:moveTo>
                    <a:pt x="2744" y="5546"/>
                  </a:moveTo>
                  <a:cubicBezTo>
                    <a:pt x="1227" y="5546"/>
                    <a:pt x="1" y="4320"/>
                    <a:pt x="1" y="2744"/>
                  </a:cubicBezTo>
                  <a:cubicBezTo>
                    <a:pt x="1" y="1226"/>
                    <a:pt x="1285" y="0"/>
                    <a:pt x="2803" y="0"/>
                  </a:cubicBezTo>
                  <a:cubicBezTo>
                    <a:pt x="4379" y="0"/>
                    <a:pt x="5604" y="1285"/>
                    <a:pt x="5546" y="2802"/>
                  </a:cubicBezTo>
                  <a:cubicBezTo>
                    <a:pt x="5546" y="4378"/>
                    <a:pt x="4320" y="5604"/>
                    <a:pt x="2744" y="554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7" name="Google Shape;17127;p34"/>
            <p:cNvSpPr/>
            <p:nvPr/>
          </p:nvSpPr>
          <p:spPr>
            <a:xfrm>
              <a:off x="2369700" y="1424500"/>
              <a:ext cx="141575" cy="140100"/>
            </a:xfrm>
            <a:custGeom>
              <a:avLst/>
              <a:gdLst/>
              <a:ahLst/>
              <a:cxnLst/>
              <a:rect l="l" t="t" r="r" b="b"/>
              <a:pathLst>
                <a:path w="5663" h="5604" extrusionOk="0">
                  <a:moveTo>
                    <a:pt x="5604" y="2860"/>
                  </a:moveTo>
                  <a:cubicBezTo>
                    <a:pt x="5546" y="4436"/>
                    <a:pt x="4320" y="5604"/>
                    <a:pt x="2744" y="5604"/>
                  </a:cubicBezTo>
                  <a:cubicBezTo>
                    <a:pt x="1226" y="5545"/>
                    <a:pt x="0" y="4320"/>
                    <a:pt x="59" y="2744"/>
                  </a:cubicBezTo>
                  <a:cubicBezTo>
                    <a:pt x="59" y="1226"/>
                    <a:pt x="1343" y="0"/>
                    <a:pt x="2860" y="59"/>
                  </a:cubicBezTo>
                  <a:cubicBezTo>
                    <a:pt x="4437" y="59"/>
                    <a:pt x="5662" y="1343"/>
                    <a:pt x="5604" y="28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8" name="Google Shape;17128;p34"/>
            <p:cNvSpPr/>
            <p:nvPr/>
          </p:nvSpPr>
          <p:spPr>
            <a:xfrm>
              <a:off x="3350325" y="4612975"/>
              <a:ext cx="138650" cy="138650"/>
            </a:xfrm>
            <a:custGeom>
              <a:avLst/>
              <a:gdLst/>
              <a:ahLst/>
              <a:cxnLst/>
              <a:rect l="l" t="t" r="r" b="b"/>
              <a:pathLst>
                <a:path w="5546" h="5546" extrusionOk="0">
                  <a:moveTo>
                    <a:pt x="2802" y="1"/>
                  </a:moveTo>
                  <a:cubicBezTo>
                    <a:pt x="4320" y="1"/>
                    <a:pt x="5546" y="1226"/>
                    <a:pt x="5546" y="2802"/>
                  </a:cubicBezTo>
                  <a:cubicBezTo>
                    <a:pt x="5546" y="4320"/>
                    <a:pt x="4320" y="5546"/>
                    <a:pt x="2744" y="5546"/>
                  </a:cubicBezTo>
                  <a:cubicBezTo>
                    <a:pt x="1226" y="5546"/>
                    <a:pt x="0" y="4320"/>
                    <a:pt x="0" y="2802"/>
                  </a:cubicBezTo>
                  <a:cubicBezTo>
                    <a:pt x="0" y="1226"/>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9" name="Google Shape;17129;p34"/>
            <p:cNvSpPr/>
            <p:nvPr/>
          </p:nvSpPr>
          <p:spPr>
            <a:xfrm>
              <a:off x="5311575" y="3880425"/>
              <a:ext cx="138650" cy="140125"/>
            </a:xfrm>
            <a:custGeom>
              <a:avLst/>
              <a:gdLst/>
              <a:ahLst/>
              <a:cxnLst/>
              <a:rect l="l" t="t" r="r" b="b"/>
              <a:pathLst>
                <a:path w="5546" h="5605" extrusionOk="0">
                  <a:moveTo>
                    <a:pt x="5545" y="2802"/>
                  </a:moveTo>
                  <a:cubicBezTo>
                    <a:pt x="5545" y="4320"/>
                    <a:pt x="4320" y="5604"/>
                    <a:pt x="2744" y="5546"/>
                  </a:cubicBezTo>
                  <a:cubicBezTo>
                    <a:pt x="1284" y="5546"/>
                    <a:pt x="0" y="4320"/>
                    <a:pt x="0" y="2802"/>
                  </a:cubicBezTo>
                  <a:cubicBezTo>
                    <a:pt x="0" y="1285"/>
                    <a:pt x="1284" y="1"/>
                    <a:pt x="2802" y="1"/>
                  </a:cubicBezTo>
                  <a:cubicBezTo>
                    <a:pt x="4320" y="59"/>
                    <a:pt x="5545" y="1285"/>
                    <a:pt x="5545"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0" name="Google Shape;17130;p34"/>
            <p:cNvSpPr/>
            <p:nvPr/>
          </p:nvSpPr>
          <p:spPr>
            <a:xfrm>
              <a:off x="3106625" y="935650"/>
              <a:ext cx="140100" cy="140100"/>
            </a:xfrm>
            <a:custGeom>
              <a:avLst/>
              <a:gdLst/>
              <a:ahLst/>
              <a:cxnLst/>
              <a:rect l="l" t="t" r="r" b="b"/>
              <a:pathLst>
                <a:path w="5604" h="5604" extrusionOk="0">
                  <a:moveTo>
                    <a:pt x="5604" y="2802"/>
                  </a:moveTo>
                  <a:cubicBezTo>
                    <a:pt x="5604" y="4320"/>
                    <a:pt x="4320" y="5604"/>
                    <a:pt x="2744" y="5545"/>
                  </a:cubicBezTo>
                  <a:cubicBezTo>
                    <a:pt x="1226" y="5545"/>
                    <a:pt x="0" y="4320"/>
                    <a:pt x="0" y="2744"/>
                  </a:cubicBezTo>
                  <a:cubicBezTo>
                    <a:pt x="59" y="1226"/>
                    <a:pt x="1285" y="0"/>
                    <a:pt x="2802" y="0"/>
                  </a:cubicBezTo>
                  <a:cubicBezTo>
                    <a:pt x="4320" y="0"/>
                    <a:pt x="5604" y="1284"/>
                    <a:pt x="5546"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1" name="Google Shape;17131;p34"/>
            <p:cNvSpPr/>
            <p:nvPr/>
          </p:nvSpPr>
          <p:spPr>
            <a:xfrm>
              <a:off x="1876475" y="3144950"/>
              <a:ext cx="140100" cy="138675"/>
            </a:xfrm>
            <a:custGeom>
              <a:avLst/>
              <a:gdLst/>
              <a:ahLst/>
              <a:cxnLst/>
              <a:rect l="l" t="t" r="r" b="b"/>
              <a:pathLst>
                <a:path w="5604" h="5547" extrusionOk="0">
                  <a:moveTo>
                    <a:pt x="2802" y="1"/>
                  </a:moveTo>
                  <a:cubicBezTo>
                    <a:pt x="4320" y="1"/>
                    <a:pt x="5604" y="1227"/>
                    <a:pt x="5604" y="2744"/>
                  </a:cubicBezTo>
                  <a:cubicBezTo>
                    <a:pt x="5604" y="4320"/>
                    <a:pt x="4378" y="5546"/>
                    <a:pt x="2802" y="5546"/>
                  </a:cubicBezTo>
                  <a:cubicBezTo>
                    <a:pt x="1284" y="5546"/>
                    <a:pt x="58" y="4320"/>
                    <a:pt x="58" y="2803"/>
                  </a:cubicBezTo>
                  <a:cubicBezTo>
                    <a:pt x="0" y="1285"/>
                    <a:pt x="1226" y="1"/>
                    <a:pt x="280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2" name="Google Shape;17132;p34"/>
            <p:cNvSpPr/>
            <p:nvPr/>
          </p:nvSpPr>
          <p:spPr>
            <a:xfrm>
              <a:off x="2617775" y="1177875"/>
              <a:ext cx="138650" cy="140125"/>
            </a:xfrm>
            <a:custGeom>
              <a:avLst/>
              <a:gdLst/>
              <a:ahLst/>
              <a:cxnLst/>
              <a:rect l="l" t="t" r="r" b="b"/>
              <a:pathLst>
                <a:path w="5546" h="5605" extrusionOk="0">
                  <a:moveTo>
                    <a:pt x="2802" y="59"/>
                  </a:moveTo>
                  <a:cubicBezTo>
                    <a:pt x="4320" y="59"/>
                    <a:pt x="5546" y="1343"/>
                    <a:pt x="5546" y="2802"/>
                  </a:cubicBezTo>
                  <a:cubicBezTo>
                    <a:pt x="5546" y="4378"/>
                    <a:pt x="4203" y="5604"/>
                    <a:pt x="2685" y="5604"/>
                  </a:cubicBezTo>
                  <a:cubicBezTo>
                    <a:pt x="1226" y="5546"/>
                    <a:pt x="0" y="4262"/>
                    <a:pt x="0" y="2744"/>
                  </a:cubicBezTo>
                  <a:cubicBezTo>
                    <a:pt x="59" y="1285"/>
                    <a:pt x="1284" y="1"/>
                    <a:pt x="2802"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3" name="Google Shape;17133;p34"/>
            <p:cNvSpPr/>
            <p:nvPr/>
          </p:nvSpPr>
          <p:spPr>
            <a:xfrm>
              <a:off x="4822725" y="4370750"/>
              <a:ext cx="137175" cy="137175"/>
            </a:xfrm>
            <a:custGeom>
              <a:avLst/>
              <a:gdLst/>
              <a:ahLst/>
              <a:cxnLst/>
              <a:rect l="l" t="t" r="r" b="b"/>
              <a:pathLst>
                <a:path w="5487" h="5487" extrusionOk="0">
                  <a:moveTo>
                    <a:pt x="0" y="2744"/>
                  </a:moveTo>
                  <a:cubicBezTo>
                    <a:pt x="0" y="1284"/>
                    <a:pt x="1284" y="0"/>
                    <a:pt x="2802" y="0"/>
                  </a:cubicBezTo>
                  <a:cubicBezTo>
                    <a:pt x="4261" y="0"/>
                    <a:pt x="5487" y="1284"/>
                    <a:pt x="5487" y="2802"/>
                  </a:cubicBezTo>
                  <a:cubicBezTo>
                    <a:pt x="5487" y="4261"/>
                    <a:pt x="4203" y="5487"/>
                    <a:pt x="2744" y="5487"/>
                  </a:cubicBezTo>
                  <a:cubicBezTo>
                    <a:pt x="1284" y="5487"/>
                    <a:pt x="0" y="4203"/>
                    <a:pt x="0"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4" name="Google Shape;17134;p34"/>
            <p:cNvSpPr/>
            <p:nvPr/>
          </p:nvSpPr>
          <p:spPr>
            <a:xfrm>
              <a:off x="2124550" y="1672575"/>
              <a:ext cx="138650" cy="137175"/>
            </a:xfrm>
            <a:custGeom>
              <a:avLst/>
              <a:gdLst/>
              <a:ahLst/>
              <a:cxnLst/>
              <a:rect l="l" t="t" r="r" b="b"/>
              <a:pathLst>
                <a:path w="5546" h="5487" extrusionOk="0">
                  <a:moveTo>
                    <a:pt x="5487" y="2744"/>
                  </a:moveTo>
                  <a:cubicBezTo>
                    <a:pt x="5545" y="4203"/>
                    <a:pt x="4261" y="5487"/>
                    <a:pt x="2802" y="5487"/>
                  </a:cubicBezTo>
                  <a:cubicBezTo>
                    <a:pt x="1284" y="5487"/>
                    <a:pt x="0" y="4261"/>
                    <a:pt x="0" y="2744"/>
                  </a:cubicBezTo>
                  <a:cubicBezTo>
                    <a:pt x="0" y="1284"/>
                    <a:pt x="1226" y="59"/>
                    <a:pt x="2685" y="0"/>
                  </a:cubicBezTo>
                  <a:cubicBezTo>
                    <a:pt x="4203" y="0"/>
                    <a:pt x="5487" y="1226"/>
                    <a:pt x="5487"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5" name="Google Shape;17135;p34"/>
            <p:cNvSpPr/>
            <p:nvPr/>
          </p:nvSpPr>
          <p:spPr>
            <a:xfrm>
              <a:off x="2372625" y="4124125"/>
              <a:ext cx="135725" cy="137200"/>
            </a:xfrm>
            <a:custGeom>
              <a:avLst/>
              <a:gdLst/>
              <a:ahLst/>
              <a:cxnLst/>
              <a:rect l="l" t="t" r="r" b="b"/>
              <a:pathLst>
                <a:path w="5429" h="5488" extrusionOk="0">
                  <a:moveTo>
                    <a:pt x="5429" y="2744"/>
                  </a:moveTo>
                  <a:cubicBezTo>
                    <a:pt x="5429" y="4262"/>
                    <a:pt x="4144" y="5487"/>
                    <a:pt x="2685" y="5487"/>
                  </a:cubicBezTo>
                  <a:cubicBezTo>
                    <a:pt x="1167" y="5429"/>
                    <a:pt x="0" y="4203"/>
                    <a:pt x="0" y="2744"/>
                  </a:cubicBezTo>
                  <a:cubicBezTo>
                    <a:pt x="0" y="1226"/>
                    <a:pt x="1284" y="1"/>
                    <a:pt x="2743" y="59"/>
                  </a:cubicBezTo>
                  <a:cubicBezTo>
                    <a:pt x="4203" y="59"/>
                    <a:pt x="5429"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6" name="Google Shape;17136;p34"/>
            <p:cNvSpPr/>
            <p:nvPr/>
          </p:nvSpPr>
          <p:spPr>
            <a:xfrm>
              <a:off x="1882300" y="2162875"/>
              <a:ext cx="137200" cy="135750"/>
            </a:xfrm>
            <a:custGeom>
              <a:avLst/>
              <a:gdLst/>
              <a:ahLst/>
              <a:cxnLst/>
              <a:rect l="l" t="t" r="r" b="b"/>
              <a:pathLst>
                <a:path w="5488" h="5430" extrusionOk="0">
                  <a:moveTo>
                    <a:pt x="5429" y="2744"/>
                  </a:moveTo>
                  <a:cubicBezTo>
                    <a:pt x="5429" y="4262"/>
                    <a:pt x="4203" y="5429"/>
                    <a:pt x="2744" y="5429"/>
                  </a:cubicBezTo>
                  <a:cubicBezTo>
                    <a:pt x="1226" y="5429"/>
                    <a:pt x="1" y="4145"/>
                    <a:pt x="59" y="2627"/>
                  </a:cubicBezTo>
                  <a:cubicBezTo>
                    <a:pt x="117" y="1168"/>
                    <a:pt x="1343" y="1"/>
                    <a:pt x="2802" y="1"/>
                  </a:cubicBezTo>
                  <a:cubicBezTo>
                    <a:pt x="4262" y="59"/>
                    <a:pt x="5487" y="1285"/>
                    <a:pt x="5429"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7" name="Google Shape;17137;p34"/>
            <p:cNvSpPr/>
            <p:nvPr/>
          </p:nvSpPr>
          <p:spPr>
            <a:xfrm>
              <a:off x="4335325" y="4618825"/>
              <a:ext cx="135725" cy="135725"/>
            </a:xfrm>
            <a:custGeom>
              <a:avLst/>
              <a:gdLst/>
              <a:ahLst/>
              <a:cxnLst/>
              <a:rect l="l" t="t" r="r" b="b"/>
              <a:pathLst>
                <a:path w="5429" h="5429" extrusionOk="0">
                  <a:moveTo>
                    <a:pt x="5370" y="2685"/>
                  </a:moveTo>
                  <a:cubicBezTo>
                    <a:pt x="5429" y="4144"/>
                    <a:pt x="4203" y="5370"/>
                    <a:pt x="2744" y="5429"/>
                  </a:cubicBezTo>
                  <a:cubicBezTo>
                    <a:pt x="1226" y="5429"/>
                    <a:pt x="0" y="4203"/>
                    <a:pt x="0" y="2685"/>
                  </a:cubicBezTo>
                  <a:cubicBezTo>
                    <a:pt x="0" y="1226"/>
                    <a:pt x="1168" y="0"/>
                    <a:pt x="2685" y="0"/>
                  </a:cubicBezTo>
                  <a:cubicBezTo>
                    <a:pt x="4145" y="0"/>
                    <a:pt x="5370" y="1168"/>
                    <a:pt x="5370" y="26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8" name="Google Shape;17138;p34"/>
            <p:cNvSpPr/>
            <p:nvPr/>
          </p:nvSpPr>
          <p:spPr>
            <a:xfrm>
              <a:off x="3109550" y="4615900"/>
              <a:ext cx="134275" cy="134275"/>
            </a:xfrm>
            <a:custGeom>
              <a:avLst/>
              <a:gdLst/>
              <a:ahLst/>
              <a:cxnLst/>
              <a:rect l="l" t="t" r="r" b="b"/>
              <a:pathLst>
                <a:path w="5371" h="5371" extrusionOk="0">
                  <a:moveTo>
                    <a:pt x="2744" y="0"/>
                  </a:moveTo>
                  <a:cubicBezTo>
                    <a:pt x="4203" y="0"/>
                    <a:pt x="5370" y="1226"/>
                    <a:pt x="5312" y="2744"/>
                  </a:cubicBezTo>
                  <a:cubicBezTo>
                    <a:pt x="5312" y="4203"/>
                    <a:pt x="4144" y="5371"/>
                    <a:pt x="2627" y="5312"/>
                  </a:cubicBezTo>
                  <a:cubicBezTo>
                    <a:pt x="1109" y="5312"/>
                    <a:pt x="0" y="4145"/>
                    <a:pt x="0" y="2569"/>
                  </a:cubicBezTo>
                  <a:cubicBezTo>
                    <a:pt x="59" y="1109"/>
                    <a:pt x="1226" y="0"/>
                    <a:pt x="2744"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9" name="Google Shape;17139;p34"/>
            <p:cNvSpPr/>
            <p:nvPr/>
          </p:nvSpPr>
          <p:spPr>
            <a:xfrm>
              <a:off x="5561100" y="1922100"/>
              <a:ext cx="134275" cy="132825"/>
            </a:xfrm>
            <a:custGeom>
              <a:avLst/>
              <a:gdLst/>
              <a:ahLst/>
              <a:cxnLst/>
              <a:rect l="l" t="t" r="r" b="b"/>
              <a:pathLst>
                <a:path w="5371" h="5313" extrusionOk="0">
                  <a:moveTo>
                    <a:pt x="2686" y="1"/>
                  </a:moveTo>
                  <a:cubicBezTo>
                    <a:pt x="4203" y="1"/>
                    <a:pt x="5371" y="1226"/>
                    <a:pt x="5312" y="2744"/>
                  </a:cubicBezTo>
                  <a:cubicBezTo>
                    <a:pt x="5312" y="4203"/>
                    <a:pt x="4145" y="5312"/>
                    <a:pt x="2627" y="5312"/>
                  </a:cubicBezTo>
                  <a:cubicBezTo>
                    <a:pt x="1110" y="5312"/>
                    <a:pt x="1" y="4086"/>
                    <a:pt x="1" y="2569"/>
                  </a:cubicBezTo>
                  <a:cubicBezTo>
                    <a:pt x="59" y="1110"/>
                    <a:pt x="1226" y="1"/>
                    <a:pt x="268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0" name="Google Shape;17140;p34"/>
            <p:cNvSpPr/>
            <p:nvPr/>
          </p:nvSpPr>
          <p:spPr>
            <a:xfrm>
              <a:off x="4583400" y="940025"/>
              <a:ext cx="131350" cy="131350"/>
            </a:xfrm>
            <a:custGeom>
              <a:avLst/>
              <a:gdLst/>
              <a:ahLst/>
              <a:cxnLst/>
              <a:rect l="l" t="t" r="r" b="b"/>
              <a:pathLst>
                <a:path w="5254" h="5254" extrusionOk="0">
                  <a:moveTo>
                    <a:pt x="2627" y="0"/>
                  </a:moveTo>
                  <a:cubicBezTo>
                    <a:pt x="4086" y="0"/>
                    <a:pt x="5254" y="1109"/>
                    <a:pt x="5254" y="2569"/>
                  </a:cubicBezTo>
                  <a:cubicBezTo>
                    <a:pt x="5254" y="4086"/>
                    <a:pt x="4086" y="5254"/>
                    <a:pt x="2569" y="5254"/>
                  </a:cubicBezTo>
                  <a:cubicBezTo>
                    <a:pt x="1109" y="5254"/>
                    <a:pt x="0" y="4086"/>
                    <a:pt x="0" y="2627"/>
                  </a:cubicBezTo>
                  <a:cubicBezTo>
                    <a:pt x="0" y="1109"/>
                    <a:pt x="1109" y="0"/>
                    <a:pt x="26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1" name="Google Shape;17141;p34"/>
            <p:cNvSpPr/>
            <p:nvPr/>
          </p:nvSpPr>
          <p:spPr>
            <a:xfrm>
              <a:off x="2127450" y="3880425"/>
              <a:ext cx="132825" cy="132825"/>
            </a:xfrm>
            <a:custGeom>
              <a:avLst/>
              <a:gdLst/>
              <a:ahLst/>
              <a:cxnLst/>
              <a:rect l="l" t="t" r="r" b="b"/>
              <a:pathLst>
                <a:path w="5313" h="5313" extrusionOk="0">
                  <a:moveTo>
                    <a:pt x="2686" y="1"/>
                  </a:moveTo>
                  <a:cubicBezTo>
                    <a:pt x="4145" y="1"/>
                    <a:pt x="5313" y="1168"/>
                    <a:pt x="5313" y="2627"/>
                  </a:cubicBezTo>
                  <a:cubicBezTo>
                    <a:pt x="5313" y="4145"/>
                    <a:pt x="4145" y="5312"/>
                    <a:pt x="2628" y="5312"/>
                  </a:cubicBezTo>
                  <a:cubicBezTo>
                    <a:pt x="1110" y="5254"/>
                    <a:pt x="1" y="4087"/>
                    <a:pt x="1" y="2627"/>
                  </a:cubicBezTo>
                  <a:cubicBezTo>
                    <a:pt x="1" y="1110"/>
                    <a:pt x="1168" y="1"/>
                    <a:pt x="2628"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2" name="Google Shape;17142;p34"/>
            <p:cNvSpPr/>
            <p:nvPr/>
          </p:nvSpPr>
          <p:spPr>
            <a:xfrm>
              <a:off x="1880850" y="3390125"/>
              <a:ext cx="132800" cy="132800"/>
            </a:xfrm>
            <a:custGeom>
              <a:avLst/>
              <a:gdLst/>
              <a:ahLst/>
              <a:cxnLst/>
              <a:rect l="l" t="t" r="r" b="b"/>
              <a:pathLst>
                <a:path w="5312" h="5312" extrusionOk="0">
                  <a:moveTo>
                    <a:pt x="2627" y="0"/>
                  </a:moveTo>
                  <a:cubicBezTo>
                    <a:pt x="4086" y="0"/>
                    <a:pt x="5254" y="1168"/>
                    <a:pt x="5312" y="2627"/>
                  </a:cubicBezTo>
                  <a:cubicBezTo>
                    <a:pt x="5312" y="4145"/>
                    <a:pt x="4145" y="5312"/>
                    <a:pt x="2627" y="5312"/>
                  </a:cubicBezTo>
                  <a:cubicBezTo>
                    <a:pt x="1168" y="5312"/>
                    <a:pt x="0" y="4145"/>
                    <a:pt x="0" y="2685"/>
                  </a:cubicBezTo>
                  <a:cubicBezTo>
                    <a:pt x="0" y="1168"/>
                    <a:pt x="1168" y="59"/>
                    <a:pt x="2627"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3" name="Google Shape;17143;p34"/>
            <p:cNvSpPr/>
            <p:nvPr/>
          </p:nvSpPr>
          <p:spPr>
            <a:xfrm>
              <a:off x="2616300" y="4372200"/>
              <a:ext cx="132825" cy="134275"/>
            </a:xfrm>
            <a:custGeom>
              <a:avLst/>
              <a:gdLst/>
              <a:ahLst/>
              <a:cxnLst/>
              <a:rect l="l" t="t" r="r" b="b"/>
              <a:pathLst>
                <a:path w="5313" h="5371" extrusionOk="0">
                  <a:moveTo>
                    <a:pt x="5313" y="2744"/>
                  </a:moveTo>
                  <a:cubicBezTo>
                    <a:pt x="5313" y="4262"/>
                    <a:pt x="4087" y="5371"/>
                    <a:pt x="2628" y="5371"/>
                  </a:cubicBezTo>
                  <a:cubicBezTo>
                    <a:pt x="1110" y="5312"/>
                    <a:pt x="1" y="4145"/>
                    <a:pt x="1" y="2569"/>
                  </a:cubicBezTo>
                  <a:cubicBezTo>
                    <a:pt x="59" y="1110"/>
                    <a:pt x="1285" y="1"/>
                    <a:pt x="2744" y="59"/>
                  </a:cubicBezTo>
                  <a:cubicBezTo>
                    <a:pt x="4204" y="117"/>
                    <a:pt x="5313" y="1285"/>
                    <a:pt x="5313" y="27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4" name="Google Shape;17144;p34"/>
            <p:cNvSpPr/>
            <p:nvPr/>
          </p:nvSpPr>
          <p:spPr>
            <a:xfrm>
              <a:off x="2864375" y="940025"/>
              <a:ext cx="131375" cy="131350"/>
            </a:xfrm>
            <a:custGeom>
              <a:avLst/>
              <a:gdLst/>
              <a:ahLst/>
              <a:cxnLst/>
              <a:rect l="l" t="t" r="r" b="b"/>
              <a:pathLst>
                <a:path w="5255" h="5254" extrusionOk="0">
                  <a:moveTo>
                    <a:pt x="2628" y="0"/>
                  </a:moveTo>
                  <a:cubicBezTo>
                    <a:pt x="4028" y="0"/>
                    <a:pt x="5196" y="1168"/>
                    <a:pt x="5196" y="2627"/>
                  </a:cubicBezTo>
                  <a:cubicBezTo>
                    <a:pt x="5254" y="4028"/>
                    <a:pt x="4028" y="5254"/>
                    <a:pt x="2569" y="5254"/>
                  </a:cubicBezTo>
                  <a:cubicBezTo>
                    <a:pt x="1168" y="5195"/>
                    <a:pt x="1" y="4028"/>
                    <a:pt x="1" y="2569"/>
                  </a:cubicBezTo>
                  <a:cubicBezTo>
                    <a:pt x="1" y="1168"/>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5" name="Google Shape;17145;p34"/>
            <p:cNvSpPr/>
            <p:nvPr/>
          </p:nvSpPr>
          <p:spPr>
            <a:xfrm>
              <a:off x="5562550" y="3638200"/>
              <a:ext cx="131375" cy="131350"/>
            </a:xfrm>
            <a:custGeom>
              <a:avLst/>
              <a:gdLst/>
              <a:ahLst/>
              <a:cxnLst/>
              <a:rect l="l" t="t" r="r" b="b"/>
              <a:pathLst>
                <a:path w="5255" h="5254" extrusionOk="0">
                  <a:moveTo>
                    <a:pt x="2628" y="0"/>
                  </a:moveTo>
                  <a:cubicBezTo>
                    <a:pt x="4029" y="0"/>
                    <a:pt x="5196" y="1168"/>
                    <a:pt x="5254" y="2569"/>
                  </a:cubicBezTo>
                  <a:cubicBezTo>
                    <a:pt x="5254" y="4028"/>
                    <a:pt x="4029" y="5254"/>
                    <a:pt x="2628" y="5195"/>
                  </a:cubicBezTo>
                  <a:cubicBezTo>
                    <a:pt x="1168" y="5195"/>
                    <a:pt x="1" y="4028"/>
                    <a:pt x="1" y="2569"/>
                  </a:cubicBezTo>
                  <a:cubicBezTo>
                    <a:pt x="1" y="1168"/>
                    <a:pt x="1168"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6" name="Google Shape;17146;p34"/>
            <p:cNvSpPr/>
            <p:nvPr/>
          </p:nvSpPr>
          <p:spPr>
            <a:xfrm>
              <a:off x="5073700" y="1188100"/>
              <a:ext cx="129900" cy="128425"/>
            </a:xfrm>
            <a:custGeom>
              <a:avLst/>
              <a:gdLst/>
              <a:ahLst/>
              <a:cxnLst/>
              <a:rect l="l" t="t" r="r" b="b"/>
              <a:pathLst>
                <a:path w="5196" h="5137" extrusionOk="0">
                  <a:moveTo>
                    <a:pt x="2569" y="0"/>
                  </a:moveTo>
                  <a:cubicBezTo>
                    <a:pt x="4028" y="0"/>
                    <a:pt x="5196" y="1226"/>
                    <a:pt x="5196" y="2627"/>
                  </a:cubicBezTo>
                  <a:cubicBezTo>
                    <a:pt x="5137" y="3969"/>
                    <a:pt x="3970" y="5137"/>
                    <a:pt x="2569" y="5137"/>
                  </a:cubicBezTo>
                  <a:cubicBezTo>
                    <a:pt x="1168" y="5137"/>
                    <a:pt x="1" y="3911"/>
                    <a:pt x="1" y="2510"/>
                  </a:cubicBezTo>
                  <a:cubicBezTo>
                    <a:pt x="59" y="1109"/>
                    <a:pt x="1227" y="0"/>
                    <a:pt x="2628"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7" name="Google Shape;17147;p34"/>
            <p:cNvSpPr/>
            <p:nvPr/>
          </p:nvSpPr>
          <p:spPr>
            <a:xfrm>
              <a:off x="5320325" y="1430325"/>
              <a:ext cx="129900" cy="128450"/>
            </a:xfrm>
            <a:custGeom>
              <a:avLst/>
              <a:gdLst/>
              <a:ahLst/>
              <a:cxnLst/>
              <a:rect l="l" t="t" r="r" b="b"/>
              <a:pathLst>
                <a:path w="5196" h="5138" extrusionOk="0">
                  <a:moveTo>
                    <a:pt x="5137" y="2627"/>
                  </a:moveTo>
                  <a:cubicBezTo>
                    <a:pt x="5137" y="4028"/>
                    <a:pt x="3970" y="5137"/>
                    <a:pt x="2569" y="5137"/>
                  </a:cubicBezTo>
                  <a:cubicBezTo>
                    <a:pt x="1168" y="5137"/>
                    <a:pt x="0" y="3912"/>
                    <a:pt x="0" y="2511"/>
                  </a:cubicBezTo>
                  <a:cubicBezTo>
                    <a:pt x="59" y="1110"/>
                    <a:pt x="1285" y="1"/>
                    <a:pt x="2627" y="1"/>
                  </a:cubicBezTo>
                  <a:cubicBezTo>
                    <a:pt x="4028" y="59"/>
                    <a:pt x="5195" y="1226"/>
                    <a:pt x="5137"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8" name="Google Shape;17148;p34"/>
            <p:cNvSpPr/>
            <p:nvPr/>
          </p:nvSpPr>
          <p:spPr>
            <a:xfrm>
              <a:off x="1886675" y="1920650"/>
              <a:ext cx="128450" cy="126975"/>
            </a:xfrm>
            <a:custGeom>
              <a:avLst/>
              <a:gdLst/>
              <a:ahLst/>
              <a:cxnLst/>
              <a:rect l="l" t="t" r="r" b="b"/>
              <a:pathLst>
                <a:path w="5138" h="5079" extrusionOk="0">
                  <a:moveTo>
                    <a:pt x="2569" y="0"/>
                  </a:moveTo>
                  <a:cubicBezTo>
                    <a:pt x="3970" y="0"/>
                    <a:pt x="5079" y="1109"/>
                    <a:pt x="5079" y="2510"/>
                  </a:cubicBezTo>
                  <a:cubicBezTo>
                    <a:pt x="5137" y="3969"/>
                    <a:pt x="3970" y="5078"/>
                    <a:pt x="2569" y="5078"/>
                  </a:cubicBezTo>
                  <a:cubicBezTo>
                    <a:pt x="1168" y="5078"/>
                    <a:pt x="59" y="3969"/>
                    <a:pt x="1" y="2568"/>
                  </a:cubicBezTo>
                  <a:cubicBezTo>
                    <a:pt x="1" y="1168"/>
                    <a:pt x="1110" y="59"/>
                    <a:pt x="2569"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9" name="Google Shape;17149;p34"/>
            <p:cNvSpPr/>
            <p:nvPr/>
          </p:nvSpPr>
          <p:spPr>
            <a:xfrm>
              <a:off x="5812100" y="2904175"/>
              <a:ext cx="125525" cy="127000"/>
            </a:xfrm>
            <a:custGeom>
              <a:avLst/>
              <a:gdLst/>
              <a:ahLst/>
              <a:cxnLst/>
              <a:rect l="l" t="t" r="r" b="b"/>
              <a:pathLst>
                <a:path w="5021" h="5080" extrusionOk="0">
                  <a:moveTo>
                    <a:pt x="2510" y="5021"/>
                  </a:moveTo>
                  <a:cubicBezTo>
                    <a:pt x="1109" y="5079"/>
                    <a:pt x="0" y="3970"/>
                    <a:pt x="0" y="2511"/>
                  </a:cubicBezTo>
                  <a:cubicBezTo>
                    <a:pt x="0" y="1110"/>
                    <a:pt x="1051" y="1"/>
                    <a:pt x="2510" y="1"/>
                  </a:cubicBezTo>
                  <a:cubicBezTo>
                    <a:pt x="3911" y="1"/>
                    <a:pt x="5020" y="1052"/>
                    <a:pt x="5020" y="2452"/>
                  </a:cubicBezTo>
                  <a:cubicBezTo>
                    <a:pt x="5020" y="3912"/>
                    <a:pt x="3969" y="5021"/>
                    <a:pt x="2510" y="502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0" name="Google Shape;17150;p34"/>
            <p:cNvSpPr/>
            <p:nvPr/>
          </p:nvSpPr>
          <p:spPr>
            <a:xfrm>
              <a:off x="5810625" y="2660475"/>
              <a:ext cx="127000" cy="127000"/>
            </a:xfrm>
            <a:custGeom>
              <a:avLst/>
              <a:gdLst/>
              <a:ahLst/>
              <a:cxnLst/>
              <a:rect l="l" t="t" r="r" b="b"/>
              <a:pathLst>
                <a:path w="5080" h="5080" extrusionOk="0">
                  <a:moveTo>
                    <a:pt x="2569" y="5079"/>
                  </a:moveTo>
                  <a:cubicBezTo>
                    <a:pt x="1168" y="5079"/>
                    <a:pt x="59" y="3970"/>
                    <a:pt x="1" y="2569"/>
                  </a:cubicBezTo>
                  <a:cubicBezTo>
                    <a:pt x="1" y="1168"/>
                    <a:pt x="1110" y="59"/>
                    <a:pt x="2569" y="1"/>
                  </a:cubicBezTo>
                  <a:cubicBezTo>
                    <a:pt x="3970" y="1"/>
                    <a:pt x="5079" y="1110"/>
                    <a:pt x="5079" y="2569"/>
                  </a:cubicBezTo>
                  <a:cubicBezTo>
                    <a:pt x="5079" y="3970"/>
                    <a:pt x="3970" y="5079"/>
                    <a:pt x="2569" y="507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1" name="Google Shape;17151;p34"/>
            <p:cNvSpPr/>
            <p:nvPr/>
          </p:nvSpPr>
          <p:spPr>
            <a:xfrm>
              <a:off x="4581925" y="4623200"/>
              <a:ext cx="127000" cy="126975"/>
            </a:xfrm>
            <a:custGeom>
              <a:avLst/>
              <a:gdLst/>
              <a:ahLst/>
              <a:cxnLst/>
              <a:rect l="l" t="t" r="r" b="b"/>
              <a:pathLst>
                <a:path w="5080" h="5079" extrusionOk="0">
                  <a:moveTo>
                    <a:pt x="5079" y="2510"/>
                  </a:moveTo>
                  <a:cubicBezTo>
                    <a:pt x="5079" y="3911"/>
                    <a:pt x="3970" y="5020"/>
                    <a:pt x="2569" y="5079"/>
                  </a:cubicBezTo>
                  <a:cubicBezTo>
                    <a:pt x="1168" y="5079"/>
                    <a:pt x="1" y="3969"/>
                    <a:pt x="1" y="2569"/>
                  </a:cubicBezTo>
                  <a:cubicBezTo>
                    <a:pt x="1" y="1109"/>
                    <a:pt x="1110" y="0"/>
                    <a:pt x="2511" y="0"/>
                  </a:cubicBezTo>
                  <a:cubicBezTo>
                    <a:pt x="3912" y="0"/>
                    <a:pt x="5021" y="1109"/>
                    <a:pt x="5079"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2" name="Google Shape;17152;p34"/>
            <p:cNvSpPr/>
            <p:nvPr/>
          </p:nvSpPr>
          <p:spPr>
            <a:xfrm>
              <a:off x="3849400" y="694850"/>
              <a:ext cx="126975" cy="127000"/>
            </a:xfrm>
            <a:custGeom>
              <a:avLst/>
              <a:gdLst/>
              <a:ahLst/>
              <a:cxnLst/>
              <a:rect l="l" t="t" r="r" b="b"/>
              <a:pathLst>
                <a:path w="5079" h="5080" extrusionOk="0">
                  <a:moveTo>
                    <a:pt x="2510" y="59"/>
                  </a:moveTo>
                  <a:cubicBezTo>
                    <a:pt x="3911" y="1"/>
                    <a:pt x="5078" y="1110"/>
                    <a:pt x="5078" y="2569"/>
                  </a:cubicBezTo>
                  <a:cubicBezTo>
                    <a:pt x="5078" y="3970"/>
                    <a:pt x="3969" y="5079"/>
                    <a:pt x="2510" y="5079"/>
                  </a:cubicBezTo>
                  <a:cubicBezTo>
                    <a:pt x="1109" y="5079"/>
                    <a:pt x="58" y="3970"/>
                    <a:pt x="0" y="2628"/>
                  </a:cubicBezTo>
                  <a:cubicBezTo>
                    <a:pt x="0" y="1168"/>
                    <a:pt x="1109" y="59"/>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3" name="Google Shape;17153;p34"/>
            <p:cNvSpPr/>
            <p:nvPr/>
          </p:nvSpPr>
          <p:spPr>
            <a:xfrm>
              <a:off x="3602775" y="696325"/>
              <a:ext cx="125525" cy="125525"/>
            </a:xfrm>
            <a:custGeom>
              <a:avLst/>
              <a:gdLst/>
              <a:ahLst/>
              <a:cxnLst/>
              <a:rect l="l" t="t" r="r" b="b"/>
              <a:pathLst>
                <a:path w="5021" h="5021" extrusionOk="0">
                  <a:moveTo>
                    <a:pt x="5020" y="2452"/>
                  </a:moveTo>
                  <a:cubicBezTo>
                    <a:pt x="5020" y="3911"/>
                    <a:pt x="3970" y="5020"/>
                    <a:pt x="2510" y="5020"/>
                  </a:cubicBezTo>
                  <a:cubicBezTo>
                    <a:pt x="1109" y="5020"/>
                    <a:pt x="59" y="3911"/>
                    <a:pt x="0" y="2510"/>
                  </a:cubicBezTo>
                  <a:cubicBezTo>
                    <a:pt x="0" y="1109"/>
                    <a:pt x="1109" y="0"/>
                    <a:pt x="2510" y="0"/>
                  </a:cubicBezTo>
                  <a:cubicBezTo>
                    <a:pt x="3911" y="0"/>
                    <a:pt x="5020" y="1051"/>
                    <a:pt x="5020"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4" name="Google Shape;17154;p34"/>
            <p:cNvSpPr/>
            <p:nvPr/>
          </p:nvSpPr>
          <p:spPr>
            <a:xfrm>
              <a:off x="2867300" y="4620275"/>
              <a:ext cx="124075" cy="124075"/>
            </a:xfrm>
            <a:custGeom>
              <a:avLst/>
              <a:gdLst/>
              <a:ahLst/>
              <a:cxnLst/>
              <a:rect l="l" t="t" r="r" b="b"/>
              <a:pathLst>
                <a:path w="4963" h="4963" extrusionOk="0">
                  <a:moveTo>
                    <a:pt x="2511" y="4962"/>
                  </a:moveTo>
                  <a:cubicBezTo>
                    <a:pt x="1110" y="4962"/>
                    <a:pt x="1" y="3853"/>
                    <a:pt x="1" y="2452"/>
                  </a:cubicBezTo>
                  <a:cubicBezTo>
                    <a:pt x="1" y="1110"/>
                    <a:pt x="1110" y="1"/>
                    <a:pt x="2511" y="1"/>
                  </a:cubicBezTo>
                  <a:cubicBezTo>
                    <a:pt x="3911" y="1"/>
                    <a:pt x="4962" y="1110"/>
                    <a:pt x="4962" y="2510"/>
                  </a:cubicBezTo>
                  <a:cubicBezTo>
                    <a:pt x="4962" y="3911"/>
                    <a:pt x="3911" y="4962"/>
                    <a:pt x="2511"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5" name="Google Shape;17155;p34"/>
            <p:cNvSpPr/>
            <p:nvPr/>
          </p:nvSpPr>
          <p:spPr>
            <a:xfrm>
              <a:off x="5812100" y="2415325"/>
              <a:ext cx="125525" cy="125525"/>
            </a:xfrm>
            <a:custGeom>
              <a:avLst/>
              <a:gdLst/>
              <a:ahLst/>
              <a:cxnLst/>
              <a:rect l="l" t="t" r="r" b="b"/>
              <a:pathLst>
                <a:path w="5021" h="5021" extrusionOk="0">
                  <a:moveTo>
                    <a:pt x="2510" y="1"/>
                  </a:moveTo>
                  <a:cubicBezTo>
                    <a:pt x="3853" y="1"/>
                    <a:pt x="4962" y="1110"/>
                    <a:pt x="4962" y="2511"/>
                  </a:cubicBezTo>
                  <a:cubicBezTo>
                    <a:pt x="5020" y="3853"/>
                    <a:pt x="3911" y="4962"/>
                    <a:pt x="2510" y="4962"/>
                  </a:cubicBezTo>
                  <a:cubicBezTo>
                    <a:pt x="1109" y="5021"/>
                    <a:pt x="0" y="3912"/>
                    <a:pt x="0" y="2511"/>
                  </a:cubicBezTo>
                  <a:cubicBezTo>
                    <a:pt x="0" y="1110"/>
                    <a:pt x="1109" y="1"/>
                    <a:pt x="25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6" name="Google Shape;17156;p34"/>
            <p:cNvSpPr/>
            <p:nvPr/>
          </p:nvSpPr>
          <p:spPr>
            <a:xfrm>
              <a:off x="5812100" y="3152250"/>
              <a:ext cx="125525" cy="124075"/>
            </a:xfrm>
            <a:custGeom>
              <a:avLst/>
              <a:gdLst/>
              <a:ahLst/>
              <a:cxnLst/>
              <a:rect l="l" t="t" r="r" b="b"/>
              <a:pathLst>
                <a:path w="5021" h="4963" extrusionOk="0">
                  <a:moveTo>
                    <a:pt x="2452" y="4962"/>
                  </a:moveTo>
                  <a:cubicBezTo>
                    <a:pt x="1109" y="4904"/>
                    <a:pt x="0" y="3795"/>
                    <a:pt x="59" y="2394"/>
                  </a:cubicBezTo>
                  <a:cubicBezTo>
                    <a:pt x="59" y="1052"/>
                    <a:pt x="1168" y="1"/>
                    <a:pt x="2510" y="1"/>
                  </a:cubicBezTo>
                  <a:cubicBezTo>
                    <a:pt x="3911" y="1"/>
                    <a:pt x="5020" y="1168"/>
                    <a:pt x="4962" y="2569"/>
                  </a:cubicBezTo>
                  <a:cubicBezTo>
                    <a:pt x="4903" y="3912"/>
                    <a:pt x="3794" y="4962"/>
                    <a:pt x="2452"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7" name="Google Shape;17157;p34"/>
            <p:cNvSpPr/>
            <p:nvPr/>
          </p:nvSpPr>
          <p:spPr>
            <a:xfrm>
              <a:off x="2378450" y="1186625"/>
              <a:ext cx="124075" cy="122600"/>
            </a:xfrm>
            <a:custGeom>
              <a:avLst/>
              <a:gdLst/>
              <a:ahLst/>
              <a:cxnLst/>
              <a:rect l="l" t="t" r="r" b="b"/>
              <a:pathLst>
                <a:path w="4963" h="4904" extrusionOk="0">
                  <a:moveTo>
                    <a:pt x="2452" y="4904"/>
                  </a:moveTo>
                  <a:cubicBezTo>
                    <a:pt x="1110" y="4904"/>
                    <a:pt x="1" y="3853"/>
                    <a:pt x="1" y="2452"/>
                  </a:cubicBezTo>
                  <a:cubicBezTo>
                    <a:pt x="1" y="1110"/>
                    <a:pt x="1110" y="1"/>
                    <a:pt x="2510" y="1"/>
                  </a:cubicBezTo>
                  <a:cubicBezTo>
                    <a:pt x="3853" y="1"/>
                    <a:pt x="4962" y="1110"/>
                    <a:pt x="4962" y="2511"/>
                  </a:cubicBezTo>
                  <a:cubicBezTo>
                    <a:pt x="4904" y="3853"/>
                    <a:pt x="3795" y="4904"/>
                    <a:pt x="2452"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8" name="Google Shape;17158;p34"/>
            <p:cNvSpPr/>
            <p:nvPr/>
          </p:nvSpPr>
          <p:spPr>
            <a:xfrm>
              <a:off x="4093075" y="696325"/>
              <a:ext cx="125525" cy="125525"/>
            </a:xfrm>
            <a:custGeom>
              <a:avLst/>
              <a:gdLst/>
              <a:ahLst/>
              <a:cxnLst/>
              <a:rect l="l" t="t" r="r" b="b"/>
              <a:pathLst>
                <a:path w="5021" h="5021" extrusionOk="0">
                  <a:moveTo>
                    <a:pt x="2511" y="0"/>
                  </a:moveTo>
                  <a:cubicBezTo>
                    <a:pt x="3912" y="59"/>
                    <a:pt x="5021" y="1168"/>
                    <a:pt x="4962" y="2569"/>
                  </a:cubicBezTo>
                  <a:cubicBezTo>
                    <a:pt x="4962" y="3911"/>
                    <a:pt x="3853" y="5020"/>
                    <a:pt x="2452" y="4962"/>
                  </a:cubicBezTo>
                  <a:cubicBezTo>
                    <a:pt x="1052" y="4962"/>
                    <a:pt x="1" y="3853"/>
                    <a:pt x="1" y="2510"/>
                  </a:cubicBezTo>
                  <a:cubicBezTo>
                    <a:pt x="1" y="1109"/>
                    <a:pt x="1110" y="0"/>
                    <a:pt x="251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9" name="Google Shape;17159;p34"/>
            <p:cNvSpPr/>
            <p:nvPr/>
          </p:nvSpPr>
          <p:spPr>
            <a:xfrm>
              <a:off x="1885225" y="3641100"/>
              <a:ext cx="124050" cy="124075"/>
            </a:xfrm>
            <a:custGeom>
              <a:avLst/>
              <a:gdLst/>
              <a:ahLst/>
              <a:cxnLst/>
              <a:rect l="l" t="t" r="r" b="b"/>
              <a:pathLst>
                <a:path w="4962" h="4963" extrusionOk="0">
                  <a:moveTo>
                    <a:pt x="2452" y="1"/>
                  </a:moveTo>
                  <a:cubicBezTo>
                    <a:pt x="3853" y="1"/>
                    <a:pt x="4962" y="1168"/>
                    <a:pt x="4962" y="2569"/>
                  </a:cubicBezTo>
                  <a:cubicBezTo>
                    <a:pt x="4903" y="3912"/>
                    <a:pt x="3794" y="4962"/>
                    <a:pt x="2452" y="4962"/>
                  </a:cubicBezTo>
                  <a:cubicBezTo>
                    <a:pt x="1051" y="4962"/>
                    <a:pt x="0" y="3853"/>
                    <a:pt x="0" y="2453"/>
                  </a:cubicBezTo>
                  <a:cubicBezTo>
                    <a:pt x="0" y="1110"/>
                    <a:pt x="1109" y="1"/>
                    <a:pt x="2452"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0" name="Google Shape;17160;p34"/>
            <p:cNvSpPr/>
            <p:nvPr/>
          </p:nvSpPr>
          <p:spPr>
            <a:xfrm>
              <a:off x="5318875" y="4129975"/>
              <a:ext cx="124050" cy="125500"/>
            </a:xfrm>
            <a:custGeom>
              <a:avLst/>
              <a:gdLst/>
              <a:ahLst/>
              <a:cxnLst/>
              <a:rect l="l" t="t" r="r" b="b"/>
              <a:pathLst>
                <a:path w="4962" h="5020" extrusionOk="0">
                  <a:moveTo>
                    <a:pt x="58" y="2510"/>
                  </a:moveTo>
                  <a:cubicBezTo>
                    <a:pt x="58" y="1109"/>
                    <a:pt x="1167" y="0"/>
                    <a:pt x="2568" y="58"/>
                  </a:cubicBezTo>
                  <a:cubicBezTo>
                    <a:pt x="3911" y="117"/>
                    <a:pt x="4962" y="1226"/>
                    <a:pt x="4962" y="2568"/>
                  </a:cubicBezTo>
                  <a:cubicBezTo>
                    <a:pt x="4962" y="3911"/>
                    <a:pt x="3794" y="5020"/>
                    <a:pt x="2452" y="5020"/>
                  </a:cubicBezTo>
                  <a:cubicBezTo>
                    <a:pt x="1109" y="4962"/>
                    <a:pt x="0" y="3853"/>
                    <a:pt x="58"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1" name="Google Shape;17161;p34"/>
            <p:cNvSpPr/>
            <p:nvPr/>
          </p:nvSpPr>
          <p:spPr>
            <a:xfrm>
              <a:off x="3357625" y="696325"/>
              <a:ext cx="124050" cy="124050"/>
            </a:xfrm>
            <a:custGeom>
              <a:avLst/>
              <a:gdLst/>
              <a:ahLst/>
              <a:cxnLst/>
              <a:rect l="l" t="t" r="r" b="b"/>
              <a:pathLst>
                <a:path w="4962" h="4962" extrusionOk="0">
                  <a:moveTo>
                    <a:pt x="2510" y="4962"/>
                  </a:moveTo>
                  <a:cubicBezTo>
                    <a:pt x="1168" y="4962"/>
                    <a:pt x="59" y="3853"/>
                    <a:pt x="0" y="2510"/>
                  </a:cubicBezTo>
                  <a:cubicBezTo>
                    <a:pt x="0" y="1168"/>
                    <a:pt x="1109" y="59"/>
                    <a:pt x="2452" y="59"/>
                  </a:cubicBezTo>
                  <a:cubicBezTo>
                    <a:pt x="3794" y="0"/>
                    <a:pt x="4903" y="1109"/>
                    <a:pt x="4903" y="2452"/>
                  </a:cubicBezTo>
                  <a:cubicBezTo>
                    <a:pt x="4962" y="3794"/>
                    <a:pt x="3853" y="4903"/>
                    <a:pt x="2510" y="496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2" name="Google Shape;17162;p34"/>
            <p:cNvSpPr/>
            <p:nvPr/>
          </p:nvSpPr>
          <p:spPr>
            <a:xfrm>
              <a:off x="5076625" y="4378050"/>
              <a:ext cx="124075" cy="124050"/>
            </a:xfrm>
            <a:custGeom>
              <a:avLst/>
              <a:gdLst/>
              <a:ahLst/>
              <a:cxnLst/>
              <a:rect l="l" t="t" r="r" b="b"/>
              <a:pathLst>
                <a:path w="4963" h="4962" extrusionOk="0">
                  <a:moveTo>
                    <a:pt x="1" y="2393"/>
                  </a:moveTo>
                  <a:cubicBezTo>
                    <a:pt x="59" y="1051"/>
                    <a:pt x="1226" y="0"/>
                    <a:pt x="2511" y="0"/>
                  </a:cubicBezTo>
                  <a:cubicBezTo>
                    <a:pt x="3853" y="58"/>
                    <a:pt x="4962" y="1226"/>
                    <a:pt x="4904" y="2510"/>
                  </a:cubicBezTo>
                  <a:cubicBezTo>
                    <a:pt x="4904" y="3852"/>
                    <a:pt x="3736" y="4962"/>
                    <a:pt x="2394" y="4903"/>
                  </a:cubicBezTo>
                  <a:cubicBezTo>
                    <a:pt x="1051" y="4903"/>
                    <a:pt x="1" y="3736"/>
                    <a:pt x="1"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3" name="Google Shape;17163;p34"/>
            <p:cNvSpPr/>
            <p:nvPr/>
          </p:nvSpPr>
          <p:spPr>
            <a:xfrm>
              <a:off x="4830000" y="944400"/>
              <a:ext cx="122625" cy="122600"/>
            </a:xfrm>
            <a:custGeom>
              <a:avLst/>
              <a:gdLst/>
              <a:ahLst/>
              <a:cxnLst/>
              <a:rect l="l" t="t" r="r" b="b"/>
              <a:pathLst>
                <a:path w="4905" h="4904" extrusionOk="0">
                  <a:moveTo>
                    <a:pt x="4904" y="2452"/>
                  </a:moveTo>
                  <a:cubicBezTo>
                    <a:pt x="4904" y="3794"/>
                    <a:pt x="3795" y="4903"/>
                    <a:pt x="2453" y="4903"/>
                  </a:cubicBezTo>
                  <a:cubicBezTo>
                    <a:pt x="1110" y="4903"/>
                    <a:pt x="1" y="3736"/>
                    <a:pt x="1" y="2452"/>
                  </a:cubicBezTo>
                  <a:cubicBezTo>
                    <a:pt x="1" y="1109"/>
                    <a:pt x="1168" y="0"/>
                    <a:pt x="2453" y="0"/>
                  </a:cubicBezTo>
                  <a:cubicBezTo>
                    <a:pt x="3795" y="0"/>
                    <a:pt x="4904" y="1109"/>
                    <a:pt x="4904" y="24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4" name="Google Shape;17164;p34"/>
            <p:cNvSpPr/>
            <p:nvPr/>
          </p:nvSpPr>
          <p:spPr>
            <a:xfrm>
              <a:off x="2131825" y="1433250"/>
              <a:ext cx="124075" cy="124050"/>
            </a:xfrm>
            <a:custGeom>
              <a:avLst/>
              <a:gdLst/>
              <a:ahLst/>
              <a:cxnLst/>
              <a:rect l="l" t="t" r="r" b="b"/>
              <a:pathLst>
                <a:path w="4963" h="4962" extrusionOk="0">
                  <a:moveTo>
                    <a:pt x="2453" y="4904"/>
                  </a:moveTo>
                  <a:cubicBezTo>
                    <a:pt x="1110" y="4904"/>
                    <a:pt x="1" y="3795"/>
                    <a:pt x="1" y="2452"/>
                  </a:cubicBezTo>
                  <a:cubicBezTo>
                    <a:pt x="59" y="1109"/>
                    <a:pt x="1168" y="0"/>
                    <a:pt x="2511" y="0"/>
                  </a:cubicBezTo>
                  <a:cubicBezTo>
                    <a:pt x="3853" y="59"/>
                    <a:pt x="4962" y="1168"/>
                    <a:pt x="4904" y="2510"/>
                  </a:cubicBezTo>
                  <a:cubicBezTo>
                    <a:pt x="4904" y="3853"/>
                    <a:pt x="3795" y="4962"/>
                    <a:pt x="2453" y="490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5" name="Google Shape;17165;p34"/>
            <p:cNvSpPr/>
            <p:nvPr/>
          </p:nvSpPr>
          <p:spPr>
            <a:xfrm>
              <a:off x="5565475" y="1679875"/>
              <a:ext cx="124075" cy="124050"/>
            </a:xfrm>
            <a:custGeom>
              <a:avLst/>
              <a:gdLst/>
              <a:ahLst/>
              <a:cxnLst/>
              <a:rect l="l" t="t" r="r" b="b"/>
              <a:pathLst>
                <a:path w="4963" h="4962" extrusionOk="0">
                  <a:moveTo>
                    <a:pt x="2452" y="0"/>
                  </a:moveTo>
                  <a:cubicBezTo>
                    <a:pt x="3795" y="0"/>
                    <a:pt x="4962" y="1109"/>
                    <a:pt x="4962" y="2452"/>
                  </a:cubicBezTo>
                  <a:cubicBezTo>
                    <a:pt x="4962" y="3794"/>
                    <a:pt x="3853" y="4903"/>
                    <a:pt x="2511" y="4903"/>
                  </a:cubicBezTo>
                  <a:cubicBezTo>
                    <a:pt x="1168" y="4962"/>
                    <a:pt x="59" y="3852"/>
                    <a:pt x="59" y="2510"/>
                  </a:cubicBezTo>
                  <a:cubicBezTo>
                    <a:pt x="1" y="1167"/>
                    <a:pt x="1110" y="58"/>
                    <a:pt x="245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6" name="Google Shape;17166;p34"/>
            <p:cNvSpPr/>
            <p:nvPr/>
          </p:nvSpPr>
          <p:spPr>
            <a:xfrm>
              <a:off x="3847925" y="4868350"/>
              <a:ext cx="121150" cy="121150"/>
            </a:xfrm>
            <a:custGeom>
              <a:avLst/>
              <a:gdLst/>
              <a:ahLst/>
              <a:cxnLst/>
              <a:rect l="l" t="t" r="r" b="b"/>
              <a:pathLst>
                <a:path w="4846" h="4846" extrusionOk="0">
                  <a:moveTo>
                    <a:pt x="4845" y="2394"/>
                  </a:moveTo>
                  <a:cubicBezTo>
                    <a:pt x="4845" y="3736"/>
                    <a:pt x="3795" y="4845"/>
                    <a:pt x="2452" y="4845"/>
                  </a:cubicBezTo>
                  <a:cubicBezTo>
                    <a:pt x="1168" y="4845"/>
                    <a:pt x="59" y="3795"/>
                    <a:pt x="59" y="2452"/>
                  </a:cubicBezTo>
                  <a:cubicBezTo>
                    <a:pt x="1" y="1110"/>
                    <a:pt x="1110" y="59"/>
                    <a:pt x="2394" y="59"/>
                  </a:cubicBezTo>
                  <a:cubicBezTo>
                    <a:pt x="3736" y="1"/>
                    <a:pt x="4845" y="1110"/>
                    <a:pt x="4845"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7" name="Google Shape;17167;p34"/>
            <p:cNvSpPr/>
            <p:nvPr/>
          </p:nvSpPr>
          <p:spPr>
            <a:xfrm>
              <a:off x="1644450" y="2660475"/>
              <a:ext cx="119675" cy="119700"/>
            </a:xfrm>
            <a:custGeom>
              <a:avLst/>
              <a:gdLst/>
              <a:ahLst/>
              <a:cxnLst/>
              <a:rect l="l" t="t" r="r" b="b"/>
              <a:pathLst>
                <a:path w="4787" h="4788" extrusionOk="0">
                  <a:moveTo>
                    <a:pt x="2393" y="1"/>
                  </a:moveTo>
                  <a:cubicBezTo>
                    <a:pt x="3678" y="1"/>
                    <a:pt x="4787" y="1052"/>
                    <a:pt x="4787" y="2394"/>
                  </a:cubicBezTo>
                  <a:cubicBezTo>
                    <a:pt x="4787" y="3678"/>
                    <a:pt x="3736" y="4787"/>
                    <a:pt x="2393" y="4787"/>
                  </a:cubicBezTo>
                  <a:cubicBezTo>
                    <a:pt x="1109" y="4787"/>
                    <a:pt x="0" y="3737"/>
                    <a:pt x="0" y="2394"/>
                  </a:cubicBezTo>
                  <a:cubicBezTo>
                    <a:pt x="0" y="1110"/>
                    <a:pt x="1051" y="1"/>
                    <a:pt x="23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8" name="Google Shape;17168;p34"/>
            <p:cNvSpPr/>
            <p:nvPr/>
          </p:nvSpPr>
          <p:spPr>
            <a:xfrm>
              <a:off x="3605700" y="4868350"/>
              <a:ext cx="121125" cy="121150"/>
            </a:xfrm>
            <a:custGeom>
              <a:avLst/>
              <a:gdLst/>
              <a:ahLst/>
              <a:cxnLst/>
              <a:rect l="l" t="t" r="r" b="b"/>
              <a:pathLst>
                <a:path w="4845" h="4846" extrusionOk="0">
                  <a:moveTo>
                    <a:pt x="4787" y="2394"/>
                  </a:moveTo>
                  <a:cubicBezTo>
                    <a:pt x="4845" y="3736"/>
                    <a:pt x="3736" y="4845"/>
                    <a:pt x="2452" y="4845"/>
                  </a:cubicBezTo>
                  <a:cubicBezTo>
                    <a:pt x="1109" y="4845"/>
                    <a:pt x="59" y="3795"/>
                    <a:pt x="0" y="2452"/>
                  </a:cubicBezTo>
                  <a:cubicBezTo>
                    <a:pt x="0" y="1110"/>
                    <a:pt x="1051" y="59"/>
                    <a:pt x="2393" y="59"/>
                  </a:cubicBezTo>
                  <a:cubicBezTo>
                    <a:pt x="3736" y="1"/>
                    <a:pt x="4787" y="1110"/>
                    <a:pt x="4787" y="23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9" name="Google Shape;17169;p34"/>
            <p:cNvSpPr/>
            <p:nvPr/>
          </p:nvSpPr>
          <p:spPr>
            <a:xfrm>
              <a:off x="4342625" y="699250"/>
              <a:ext cx="119675" cy="118225"/>
            </a:xfrm>
            <a:custGeom>
              <a:avLst/>
              <a:gdLst/>
              <a:ahLst/>
              <a:cxnLst/>
              <a:rect l="l" t="t" r="r" b="b"/>
              <a:pathLst>
                <a:path w="4787" h="4729" extrusionOk="0">
                  <a:moveTo>
                    <a:pt x="2393" y="4728"/>
                  </a:moveTo>
                  <a:cubicBezTo>
                    <a:pt x="1051" y="4728"/>
                    <a:pt x="59" y="3736"/>
                    <a:pt x="59" y="2393"/>
                  </a:cubicBezTo>
                  <a:cubicBezTo>
                    <a:pt x="0" y="1051"/>
                    <a:pt x="1051" y="0"/>
                    <a:pt x="2452" y="0"/>
                  </a:cubicBezTo>
                  <a:cubicBezTo>
                    <a:pt x="3736" y="58"/>
                    <a:pt x="4787" y="1051"/>
                    <a:pt x="4728" y="2393"/>
                  </a:cubicBezTo>
                  <a:cubicBezTo>
                    <a:pt x="4728" y="3736"/>
                    <a:pt x="3736" y="4728"/>
                    <a:pt x="2393" y="47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0" name="Google Shape;17170;p34"/>
            <p:cNvSpPr/>
            <p:nvPr/>
          </p:nvSpPr>
          <p:spPr>
            <a:xfrm>
              <a:off x="5568400" y="3890650"/>
              <a:ext cx="118225" cy="118225"/>
            </a:xfrm>
            <a:custGeom>
              <a:avLst/>
              <a:gdLst/>
              <a:ahLst/>
              <a:cxnLst/>
              <a:rect l="l" t="t" r="r" b="b"/>
              <a:pathLst>
                <a:path w="4729" h="4729" extrusionOk="0">
                  <a:moveTo>
                    <a:pt x="4728" y="2393"/>
                  </a:moveTo>
                  <a:cubicBezTo>
                    <a:pt x="4728" y="3736"/>
                    <a:pt x="3736" y="4728"/>
                    <a:pt x="2394" y="4728"/>
                  </a:cubicBezTo>
                  <a:cubicBezTo>
                    <a:pt x="1051" y="4728"/>
                    <a:pt x="0" y="3678"/>
                    <a:pt x="0" y="2335"/>
                  </a:cubicBezTo>
                  <a:cubicBezTo>
                    <a:pt x="59" y="1051"/>
                    <a:pt x="1109" y="0"/>
                    <a:pt x="2394" y="0"/>
                  </a:cubicBezTo>
                  <a:cubicBezTo>
                    <a:pt x="3736" y="59"/>
                    <a:pt x="4728" y="1051"/>
                    <a:pt x="4728"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1" name="Google Shape;17171;p34"/>
            <p:cNvSpPr/>
            <p:nvPr/>
          </p:nvSpPr>
          <p:spPr>
            <a:xfrm>
              <a:off x="2134750" y="4134350"/>
              <a:ext cx="118225" cy="118225"/>
            </a:xfrm>
            <a:custGeom>
              <a:avLst/>
              <a:gdLst/>
              <a:ahLst/>
              <a:cxnLst/>
              <a:rect l="l" t="t" r="r" b="b"/>
              <a:pathLst>
                <a:path w="4729" h="4729" extrusionOk="0">
                  <a:moveTo>
                    <a:pt x="4729" y="2393"/>
                  </a:moveTo>
                  <a:cubicBezTo>
                    <a:pt x="4670" y="3678"/>
                    <a:pt x="3678" y="4728"/>
                    <a:pt x="2336" y="4670"/>
                  </a:cubicBezTo>
                  <a:cubicBezTo>
                    <a:pt x="993" y="4670"/>
                    <a:pt x="1" y="3619"/>
                    <a:pt x="1" y="2277"/>
                  </a:cubicBezTo>
                  <a:cubicBezTo>
                    <a:pt x="59" y="992"/>
                    <a:pt x="1051" y="0"/>
                    <a:pt x="2394" y="0"/>
                  </a:cubicBezTo>
                  <a:cubicBezTo>
                    <a:pt x="3736" y="0"/>
                    <a:pt x="4729" y="1051"/>
                    <a:pt x="4670" y="23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2" name="Google Shape;17172;p34"/>
            <p:cNvSpPr/>
            <p:nvPr/>
          </p:nvSpPr>
          <p:spPr>
            <a:xfrm>
              <a:off x="2381375" y="4380950"/>
              <a:ext cx="118225" cy="118225"/>
            </a:xfrm>
            <a:custGeom>
              <a:avLst/>
              <a:gdLst/>
              <a:ahLst/>
              <a:cxnLst/>
              <a:rect l="l" t="t" r="r" b="b"/>
              <a:pathLst>
                <a:path w="4729" h="4729" extrusionOk="0">
                  <a:moveTo>
                    <a:pt x="2335" y="4729"/>
                  </a:moveTo>
                  <a:cubicBezTo>
                    <a:pt x="993" y="4670"/>
                    <a:pt x="0" y="3678"/>
                    <a:pt x="0" y="2336"/>
                  </a:cubicBezTo>
                  <a:cubicBezTo>
                    <a:pt x="0" y="993"/>
                    <a:pt x="1109" y="1"/>
                    <a:pt x="2452" y="1"/>
                  </a:cubicBezTo>
                  <a:cubicBezTo>
                    <a:pt x="3736" y="59"/>
                    <a:pt x="4728" y="1110"/>
                    <a:pt x="4728" y="2394"/>
                  </a:cubicBezTo>
                  <a:cubicBezTo>
                    <a:pt x="4670" y="3736"/>
                    <a:pt x="3619" y="4729"/>
                    <a:pt x="2335"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3" name="Google Shape;17173;p34"/>
            <p:cNvSpPr/>
            <p:nvPr/>
          </p:nvSpPr>
          <p:spPr>
            <a:xfrm>
              <a:off x="4097450" y="4871275"/>
              <a:ext cx="116775" cy="116750"/>
            </a:xfrm>
            <a:custGeom>
              <a:avLst/>
              <a:gdLst/>
              <a:ahLst/>
              <a:cxnLst/>
              <a:rect l="l" t="t" r="r" b="b"/>
              <a:pathLst>
                <a:path w="4671" h="4670" extrusionOk="0">
                  <a:moveTo>
                    <a:pt x="2336" y="0"/>
                  </a:moveTo>
                  <a:cubicBezTo>
                    <a:pt x="3620" y="0"/>
                    <a:pt x="4671" y="993"/>
                    <a:pt x="4671" y="2277"/>
                  </a:cubicBezTo>
                  <a:cubicBezTo>
                    <a:pt x="4671" y="3619"/>
                    <a:pt x="3678" y="4612"/>
                    <a:pt x="2336" y="4670"/>
                  </a:cubicBezTo>
                  <a:cubicBezTo>
                    <a:pt x="1052" y="4670"/>
                    <a:pt x="1" y="3619"/>
                    <a:pt x="1" y="2335"/>
                  </a:cubicBezTo>
                  <a:cubicBezTo>
                    <a:pt x="1" y="993"/>
                    <a:pt x="993" y="0"/>
                    <a:pt x="233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4" name="Google Shape;17174;p34"/>
            <p:cNvSpPr/>
            <p:nvPr/>
          </p:nvSpPr>
          <p:spPr>
            <a:xfrm>
              <a:off x="5815025" y="2171625"/>
              <a:ext cx="119675" cy="118225"/>
            </a:xfrm>
            <a:custGeom>
              <a:avLst/>
              <a:gdLst/>
              <a:ahLst/>
              <a:cxnLst/>
              <a:rect l="l" t="t" r="r" b="b"/>
              <a:pathLst>
                <a:path w="4787" h="4729" extrusionOk="0">
                  <a:moveTo>
                    <a:pt x="2393" y="4729"/>
                  </a:moveTo>
                  <a:cubicBezTo>
                    <a:pt x="1051" y="4729"/>
                    <a:pt x="0" y="3678"/>
                    <a:pt x="0" y="2336"/>
                  </a:cubicBezTo>
                  <a:cubicBezTo>
                    <a:pt x="58" y="1052"/>
                    <a:pt x="1051" y="1"/>
                    <a:pt x="2393" y="1"/>
                  </a:cubicBezTo>
                  <a:cubicBezTo>
                    <a:pt x="3736" y="1"/>
                    <a:pt x="4786" y="1052"/>
                    <a:pt x="4728" y="2394"/>
                  </a:cubicBezTo>
                  <a:cubicBezTo>
                    <a:pt x="4728" y="3737"/>
                    <a:pt x="3677" y="4729"/>
                    <a:pt x="2393" y="472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5" name="Google Shape;17175;p34"/>
            <p:cNvSpPr/>
            <p:nvPr/>
          </p:nvSpPr>
          <p:spPr>
            <a:xfrm>
              <a:off x="5816475" y="3398875"/>
              <a:ext cx="116775" cy="116775"/>
            </a:xfrm>
            <a:custGeom>
              <a:avLst/>
              <a:gdLst/>
              <a:ahLst/>
              <a:cxnLst/>
              <a:rect l="l" t="t" r="r" b="b"/>
              <a:pathLst>
                <a:path w="4671" h="4671" extrusionOk="0">
                  <a:moveTo>
                    <a:pt x="2335" y="0"/>
                  </a:moveTo>
                  <a:cubicBezTo>
                    <a:pt x="3619" y="0"/>
                    <a:pt x="4670" y="993"/>
                    <a:pt x="4670" y="2335"/>
                  </a:cubicBezTo>
                  <a:cubicBezTo>
                    <a:pt x="4670" y="3619"/>
                    <a:pt x="3619" y="4670"/>
                    <a:pt x="2335" y="4670"/>
                  </a:cubicBezTo>
                  <a:cubicBezTo>
                    <a:pt x="993" y="4670"/>
                    <a:pt x="0" y="3619"/>
                    <a:pt x="0" y="2335"/>
                  </a:cubicBezTo>
                  <a:cubicBezTo>
                    <a:pt x="0" y="993"/>
                    <a:pt x="993" y="0"/>
                    <a:pt x="23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6" name="Google Shape;17176;p34"/>
            <p:cNvSpPr/>
            <p:nvPr/>
          </p:nvSpPr>
          <p:spPr>
            <a:xfrm>
              <a:off x="1644450" y="2907100"/>
              <a:ext cx="118225" cy="119675"/>
            </a:xfrm>
            <a:custGeom>
              <a:avLst/>
              <a:gdLst/>
              <a:ahLst/>
              <a:cxnLst/>
              <a:rect l="l" t="t" r="r" b="b"/>
              <a:pathLst>
                <a:path w="4729" h="4787" extrusionOk="0">
                  <a:moveTo>
                    <a:pt x="2335" y="59"/>
                  </a:moveTo>
                  <a:cubicBezTo>
                    <a:pt x="3678" y="1"/>
                    <a:pt x="4728" y="1051"/>
                    <a:pt x="4728" y="2394"/>
                  </a:cubicBezTo>
                  <a:cubicBezTo>
                    <a:pt x="4728" y="3736"/>
                    <a:pt x="3736" y="4729"/>
                    <a:pt x="2452" y="4787"/>
                  </a:cubicBezTo>
                  <a:cubicBezTo>
                    <a:pt x="1109" y="4787"/>
                    <a:pt x="0" y="3736"/>
                    <a:pt x="0" y="2394"/>
                  </a:cubicBezTo>
                  <a:cubicBezTo>
                    <a:pt x="0" y="1110"/>
                    <a:pt x="1051" y="59"/>
                    <a:pt x="233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7" name="Google Shape;17177;p34"/>
            <p:cNvSpPr/>
            <p:nvPr/>
          </p:nvSpPr>
          <p:spPr>
            <a:xfrm>
              <a:off x="2627975" y="945850"/>
              <a:ext cx="118225" cy="118225"/>
            </a:xfrm>
            <a:custGeom>
              <a:avLst/>
              <a:gdLst/>
              <a:ahLst/>
              <a:cxnLst/>
              <a:rect l="l" t="t" r="r" b="b"/>
              <a:pathLst>
                <a:path w="4729" h="4729" extrusionOk="0">
                  <a:moveTo>
                    <a:pt x="2336" y="1"/>
                  </a:moveTo>
                  <a:cubicBezTo>
                    <a:pt x="3678" y="1"/>
                    <a:pt x="4729" y="1051"/>
                    <a:pt x="4729" y="2336"/>
                  </a:cubicBezTo>
                  <a:cubicBezTo>
                    <a:pt x="4729" y="3678"/>
                    <a:pt x="3678" y="4729"/>
                    <a:pt x="2336" y="4729"/>
                  </a:cubicBezTo>
                  <a:cubicBezTo>
                    <a:pt x="993" y="4729"/>
                    <a:pt x="1" y="3678"/>
                    <a:pt x="1" y="2394"/>
                  </a:cubicBezTo>
                  <a:cubicBezTo>
                    <a:pt x="1" y="1051"/>
                    <a:pt x="1052" y="59"/>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8" name="Google Shape;17178;p34"/>
            <p:cNvSpPr/>
            <p:nvPr/>
          </p:nvSpPr>
          <p:spPr>
            <a:xfrm>
              <a:off x="1645900" y="2419700"/>
              <a:ext cx="116775" cy="116775"/>
            </a:xfrm>
            <a:custGeom>
              <a:avLst/>
              <a:gdLst/>
              <a:ahLst/>
              <a:cxnLst/>
              <a:rect l="l" t="t" r="r" b="b"/>
              <a:pathLst>
                <a:path w="4671" h="4671" extrusionOk="0">
                  <a:moveTo>
                    <a:pt x="2335" y="1"/>
                  </a:moveTo>
                  <a:cubicBezTo>
                    <a:pt x="3678" y="1"/>
                    <a:pt x="4670" y="993"/>
                    <a:pt x="4670" y="2336"/>
                  </a:cubicBezTo>
                  <a:cubicBezTo>
                    <a:pt x="4670" y="3620"/>
                    <a:pt x="3620" y="4670"/>
                    <a:pt x="2335" y="4670"/>
                  </a:cubicBezTo>
                  <a:cubicBezTo>
                    <a:pt x="993" y="4670"/>
                    <a:pt x="1" y="3620"/>
                    <a:pt x="1" y="2336"/>
                  </a:cubicBezTo>
                  <a:cubicBezTo>
                    <a:pt x="1" y="993"/>
                    <a:pt x="1051" y="1"/>
                    <a:pt x="23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9" name="Google Shape;17179;p34"/>
            <p:cNvSpPr/>
            <p:nvPr/>
          </p:nvSpPr>
          <p:spPr>
            <a:xfrm>
              <a:off x="3118300" y="700700"/>
              <a:ext cx="116775" cy="116775"/>
            </a:xfrm>
            <a:custGeom>
              <a:avLst/>
              <a:gdLst/>
              <a:ahLst/>
              <a:cxnLst/>
              <a:rect l="l" t="t" r="r" b="b"/>
              <a:pathLst>
                <a:path w="4671" h="4671" extrusionOk="0">
                  <a:moveTo>
                    <a:pt x="2277" y="4612"/>
                  </a:moveTo>
                  <a:cubicBezTo>
                    <a:pt x="993" y="4612"/>
                    <a:pt x="0" y="3561"/>
                    <a:pt x="0" y="2219"/>
                  </a:cubicBezTo>
                  <a:cubicBezTo>
                    <a:pt x="59" y="993"/>
                    <a:pt x="1109" y="0"/>
                    <a:pt x="2394" y="0"/>
                  </a:cubicBezTo>
                  <a:cubicBezTo>
                    <a:pt x="3678" y="0"/>
                    <a:pt x="4670" y="1109"/>
                    <a:pt x="4670" y="2394"/>
                  </a:cubicBezTo>
                  <a:cubicBezTo>
                    <a:pt x="4612" y="3678"/>
                    <a:pt x="3561" y="4670"/>
                    <a:pt x="2277" y="461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0" name="Google Shape;17180;p34"/>
            <p:cNvSpPr/>
            <p:nvPr/>
          </p:nvSpPr>
          <p:spPr>
            <a:xfrm>
              <a:off x="1645900" y="3155175"/>
              <a:ext cx="116775" cy="116775"/>
            </a:xfrm>
            <a:custGeom>
              <a:avLst/>
              <a:gdLst/>
              <a:ahLst/>
              <a:cxnLst/>
              <a:rect l="l" t="t" r="r" b="b"/>
              <a:pathLst>
                <a:path w="4671" h="4671" extrusionOk="0">
                  <a:moveTo>
                    <a:pt x="4670" y="2335"/>
                  </a:moveTo>
                  <a:cubicBezTo>
                    <a:pt x="4670" y="3678"/>
                    <a:pt x="3620" y="4670"/>
                    <a:pt x="2277" y="4670"/>
                  </a:cubicBezTo>
                  <a:cubicBezTo>
                    <a:pt x="1051" y="4612"/>
                    <a:pt x="1" y="3620"/>
                    <a:pt x="1" y="2335"/>
                  </a:cubicBezTo>
                  <a:cubicBezTo>
                    <a:pt x="1" y="1051"/>
                    <a:pt x="1051" y="1"/>
                    <a:pt x="2394" y="59"/>
                  </a:cubicBezTo>
                  <a:cubicBezTo>
                    <a:pt x="3620" y="59"/>
                    <a:pt x="4670" y="1110"/>
                    <a:pt x="4670"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1" name="Google Shape;17181;p34"/>
            <p:cNvSpPr/>
            <p:nvPr/>
          </p:nvSpPr>
          <p:spPr>
            <a:xfrm>
              <a:off x="1892525" y="1682775"/>
              <a:ext cx="116750" cy="116775"/>
            </a:xfrm>
            <a:custGeom>
              <a:avLst/>
              <a:gdLst/>
              <a:ahLst/>
              <a:cxnLst/>
              <a:rect l="l" t="t" r="r" b="b"/>
              <a:pathLst>
                <a:path w="4670" h="4671" extrusionOk="0">
                  <a:moveTo>
                    <a:pt x="4670" y="2336"/>
                  </a:moveTo>
                  <a:cubicBezTo>
                    <a:pt x="4670" y="3620"/>
                    <a:pt x="3619" y="4670"/>
                    <a:pt x="2277" y="4670"/>
                  </a:cubicBezTo>
                  <a:cubicBezTo>
                    <a:pt x="1051" y="4670"/>
                    <a:pt x="0" y="3620"/>
                    <a:pt x="0" y="2394"/>
                  </a:cubicBezTo>
                  <a:cubicBezTo>
                    <a:pt x="0" y="1051"/>
                    <a:pt x="1051" y="1"/>
                    <a:pt x="2335" y="59"/>
                  </a:cubicBezTo>
                  <a:cubicBezTo>
                    <a:pt x="3619" y="59"/>
                    <a:pt x="4611" y="1051"/>
                    <a:pt x="4670" y="23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2" name="Google Shape;17182;p34"/>
            <p:cNvSpPr/>
            <p:nvPr/>
          </p:nvSpPr>
          <p:spPr>
            <a:xfrm>
              <a:off x="4832925" y="4629025"/>
              <a:ext cx="116775" cy="115325"/>
            </a:xfrm>
            <a:custGeom>
              <a:avLst/>
              <a:gdLst/>
              <a:ahLst/>
              <a:cxnLst/>
              <a:rect l="l" t="t" r="r" b="b"/>
              <a:pathLst>
                <a:path w="4671" h="4613" extrusionOk="0">
                  <a:moveTo>
                    <a:pt x="2336" y="1"/>
                  </a:moveTo>
                  <a:cubicBezTo>
                    <a:pt x="3678" y="1"/>
                    <a:pt x="4670" y="1051"/>
                    <a:pt x="4670" y="2336"/>
                  </a:cubicBezTo>
                  <a:cubicBezTo>
                    <a:pt x="4670" y="3620"/>
                    <a:pt x="3620" y="4612"/>
                    <a:pt x="2336" y="4612"/>
                  </a:cubicBezTo>
                  <a:cubicBezTo>
                    <a:pt x="1051" y="4612"/>
                    <a:pt x="1" y="3561"/>
                    <a:pt x="59" y="2277"/>
                  </a:cubicBezTo>
                  <a:cubicBezTo>
                    <a:pt x="59" y="993"/>
                    <a:pt x="1110" y="1"/>
                    <a:pt x="2336"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3" name="Google Shape;17183;p34"/>
            <p:cNvSpPr/>
            <p:nvPr/>
          </p:nvSpPr>
          <p:spPr>
            <a:xfrm>
              <a:off x="3360525" y="4871275"/>
              <a:ext cx="116775" cy="116750"/>
            </a:xfrm>
            <a:custGeom>
              <a:avLst/>
              <a:gdLst/>
              <a:ahLst/>
              <a:cxnLst/>
              <a:rect l="l" t="t" r="r" b="b"/>
              <a:pathLst>
                <a:path w="4671" h="4670" extrusionOk="0">
                  <a:moveTo>
                    <a:pt x="4671" y="2335"/>
                  </a:moveTo>
                  <a:cubicBezTo>
                    <a:pt x="4671" y="3619"/>
                    <a:pt x="3620" y="4670"/>
                    <a:pt x="2277" y="4612"/>
                  </a:cubicBezTo>
                  <a:cubicBezTo>
                    <a:pt x="1052" y="4612"/>
                    <a:pt x="1" y="3561"/>
                    <a:pt x="1" y="2335"/>
                  </a:cubicBezTo>
                  <a:cubicBezTo>
                    <a:pt x="1" y="993"/>
                    <a:pt x="1052" y="0"/>
                    <a:pt x="2394" y="0"/>
                  </a:cubicBezTo>
                  <a:cubicBezTo>
                    <a:pt x="3678" y="0"/>
                    <a:pt x="4671" y="1051"/>
                    <a:pt x="4671"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4" name="Google Shape;17184;p34"/>
            <p:cNvSpPr/>
            <p:nvPr/>
          </p:nvSpPr>
          <p:spPr>
            <a:xfrm>
              <a:off x="1889600" y="3890650"/>
              <a:ext cx="113850" cy="112375"/>
            </a:xfrm>
            <a:custGeom>
              <a:avLst/>
              <a:gdLst/>
              <a:ahLst/>
              <a:cxnLst/>
              <a:rect l="l" t="t" r="r" b="b"/>
              <a:pathLst>
                <a:path w="4554" h="4495" extrusionOk="0">
                  <a:moveTo>
                    <a:pt x="4553" y="2277"/>
                  </a:moveTo>
                  <a:cubicBezTo>
                    <a:pt x="4495" y="3503"/>
                    <a:pt x="3503" y="4495"/>
                    <a:pt x="2277" y="4495"/>
                  </a:cubicBezTo>
                  <a:cubicBezTo>
                    <a:pt x="993" y="4436"/>
                    <a:pt x="0" y="3386"/>
                    <a:pt x="59" y="2160"/>
                  </a:cubicBezTo>
                  <a:cubicBezTo>
                    <a:pt x="117" y="934"/>
                    <a:pt x="1109" y="0"/>
                    <a:pt x="2277" y="0"/>
                  </a:cubicBezTo>
                  <a:cubicBezTo>
                    <a:pt x="3561" y="0"/>
                    <a:pt x="4553" y="993"/>
                    <a:pt x="4553"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5" name="Google Shape;17185;p34"/>
            <p:cNvSpPr/>
            <p:nvPr/>
          </p:nvSpPr>
          <p:spPr>
            <a:xfrm>
              <a:off x="4345525" y="4872725"/>
              <a:ext cx="112400" cy="112400"/>
            </a:xfrm>
            <a:custGeom>
              <a:avLst/>
              <a:gdLst/>
              <a:ahLst/>
              <a:cxnLst/>
              <a:rect l="l" t="t" r="r" b="b"/>
              <a:pathLst>
                <a:path w="4496" h="4496" extrusionOk="0">
                  <a:moveTo>
                    <a:pt x="2277" y="4495"/>
                  </a:moveTo>
                  <a:cubicBezTo>
                    <a:pt x="993" y="4495"/>
                    <a:pt x="1" y="3444"/>
                    <a:pt x="1" y="2219"/>
                  </a:cubicBezTo>
                  <a:cubicBezTo>
                    <a:pt x="59" y="993"/>
                    <a:pt x="1052" y="1"/>
                    <a:pt x="2336" y="1"/>
                  </a:cubicBezTo>
                  <a:cubicBezTo>
                    <a:pt x="3503" y="59"/>
                    <a:pt x="4495" y="1051"/>
                    <a:pt x="4495" y="2219"/>
                  </a:cubicBezTo>
                  <a:cubicBezTo>
                    <a:pt x="4495" y="3503"/>
                    <a:pt x="3503" y="4495"/>
                    <a:pt x="2277" y="449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6" name="Google Shape;17186;p34"/>
            <p:cNvSpPr/>
            <p:nvPr/>
          </p:nvSpPr>
          <p:spPr>
            <a:xfrm>
              <a:off x="2626525" y="4626125"/>
              <a:ext cx="112400" cy="112375"/>
            </a:xfrm>
            <a:custGeom>
              <a:avLst/>
              <a:gdLst/>
              <a:ahLst/>
              <a:cxnLst/>
              <a:rect l="l" t="t" r="r" b="b"/>
              <a:pathLst>
                <a:path w="4496" h="4495" extrusionOk="0">
                  <a:moveTo>
                    <a:pt x="2277" y="0"/>
                  </a:moveTo>
                  <a:cubicBezTo>
                    <a:pt x="3503" y="0"/>
                    <a:pt x="4495" y="1051"/>
                    <a:pt x="4495" y="2276"/>
                  </a:cubicBezTo>
                  <a:cubicBezTo>
                    <a:pt x="4495" y="3502"/>
                    <a:pt x="3444" y="4495"/>
                    <a:pt x="2219" y="4495"/>
                  </a:cubicBezTo>
                  <a:cubicBezTo>
                    <a:pt x="993" y="4495"/>
                    <a:pt x="59" y="3502"/>
                    <a:pt x="1" y="2276"/>
                  </a:cubicBezTo>
                  <a:cubicBezTo>
                    <a:pt x="1" y="1051"/>
                    <a:pt x="1051" y="0"/>
                    <a:pt x="227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7" name="Google Shape;17187;p34"/>
            <p:cNvSpPr/>
            <p:nvPr/>
          </p:nvSpPr>
          <p:spPr>
            <a:xfrm>
              <a:off x="5819400" y="1933775"/>
              <a:ext cx="110925" cy="109475"/>
            </a:xfrm>
            <a:custGeom>
              <a:avLst/>
              <a:gdLst/>
              <a:ahLst/>
              <a:cxnLst/>
              <a:rect l="l" t="t" r="r" b="b"/>
              <a:pathLst>
                <a:path w="4437" h="4379" extrusionOk="0">
                  <a:moveTo>
                    <a:pt x="4436" y="2160"/>
                  </a:moveTo>
                  <a:cubicBezTo>
                    <a:pt x="4436" y="3386"/>
                    <a:pt x="3502" y="4378"/>
                    <a:pt x="2277" y="4378"/>
                  </a:cubicBezTo>
                  <a:cubicBezTo>
                    <a:pt x="992" y="4378"/>
                    <a:pt x="0" y="3444"/>
                    <a:pt x="0" y="2160"/>
                  </a:cubicBezTo>
                  <a:cubicBezTo>
                    <a:pt x="0" y="934"/>
                    <a:pt x="992"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8" name="Google Shape;17188;p34"/>
            <p:cNvSpPr/>
            <p:nvPr/>
          </p:nvSpPr>
          <p:spPr>
            <a:xfrm>
              <a:off x="5329075" y="1196850"/>
              <a:ext cx="110925" cy="110925"/>
            </a:xfrm>
            <a:custGeom>
              <a:avLst/>
              <a:gdLst/>
              <a:ahLst/>
              <a:cxnLst/>
              <a:rect l="l" t="t" r="r" b="b"/>
              <a:pathLst>
                <a:path w="4437" h="4437" extrusionOk="0">
                  <a:moveTo>
                    <a:pt x="4437" y="2218"/>
                  </a:moveTo>
                  <a:cubicBezTo>
                    <a:pt x="4437" y="3444"/>
                    <a:pt x="3503" y="4378"/>
                    <a:pt x="2277" y="4437"/>
                  </a:cubicBezTo>
                  <a:cubicBezTo>
                    <a:pt x="993" y="4437"/>
                    <a:pt x="1" y="3444"/>
                    <a:pt x="59" y="2160"/>
                  </a:cubicBezTo>
                  <a:cubicBezTo>
                    <a:pt x="59" y="934"/>
                    <a:pt x="1051" y="0"/>
                    <a:pt x="2277" y="0"/>
                  </a:cubicBezTo>
                  <a:cubicBezTo>
                    <a:pt x="3503" y="0"/>
                    <a:pt x="4437" y="993"/>
                    <a:pt x="4437"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9" name="Google Shape;17189;p34"/>
            <p:cNvSpPr/>
            <p:nvPr/>
          </p:nvSpPr>
          <p:spPr>
            <a:xfrm>
              <a:off x="4593600" y="703625"/>
              <a:ext cx="110950" cy="109450"/>
            </a:xfrm>
            <a:custGeom>
              <a:avLst/>
              <a:gdLst/>
              <a:ahLst/>
              <a:cxnLst/>
              <a:rect l="l" t="t" r="r" b="b"/>
              <a:pathLst>
                <a:path w="4438" h="4378" extrusionOk="0">
                  <a:moveTo>
                    <a:pt x="4379" y="2218"/>
                  </a:moveTo>
                  <a:cubicBezTo>
                    <a:pt x="4379" y="3444"/>
                    <a:pt x="3445" y="4378"/>
                    <a:pt x="2219" y="4378"/>
                  </a:cubicBezTo>
                  <a:cubicBezTo>
                    <a:pt x="935" y="4378"/>
                    <a:pt x="1" y="3444"/>
                    <a:pt x="1" y="2160"/>
                  </a:cubicBezTo>
                  <a:cubicBezTo>
                    <a:pt x="59" y="934"/>
                    <a:pt x="993" y="0"/>
                    <a:pt x="2219" y="0"/>
                  </a:cubicBezTo>
                  <a:cubicBezTo>
                    <a:pt x="3445" y="0"/>
                    <a:pt x="4437" y="992"/>
                    <a:pt x="4379"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0" name="Google Shape;17190;p34"/>
            <p:cNvSpPr/>
            <p:nvPr/>
          </p:nvSpPr>
          <p:spPr>
            <a:xfrm>
              <a:off x="1648825" y="2174550"/>
              <a:ext cx="110925" cy="112400"/>
            </a:xfrm>
            <a:custGeom>
              <a:avLst/>
              <a:gdLst/>
              <a:ahLst/>
              <a:cxnLst/>
              <a:rect l="l" t="t" r="r" b="b"/>
              <a:pathLst>
                <a:path w="4437" h="4496" extrusionOk="0">
                  <a:moveTo>
                    <a:pt x="4436" y="2277"/>
                  </a:moveTo>
                  <a:cubicBezTo>
                    <a:pt x="4436" y="3503"/>
                    <a:pt x="3503" y="4437"/>
                    <a:pt x="2277" y="4495"/>
                  </a:cubicBezTo>
                  <a:cubicBezTo>
                    <a:pt x="993" y="4495"/>
                    <a:pt x="0" y="3503"/>
                    <a:pt x="0" y="2277"/>
                  </a:cubicBezTo>
                  <a:cubicBezTo>
                    <a:pt x="0" y="993"/>
                    <a:pt x="993" y="1"/>
                    <a:pt x="2218" y="59"/>
                  </a:cubicBezTo>
                  <a:cubicBezTo>
                    <a:pt x="3444" y="59"/>
                    <a:pt x="4436" y="993"/>
                    <a:pt x="4436"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1" name="Google Shape;17191;p34"/>
            <p:cNvSpPr/>
            <p:nvPr/>
          </p:nvSpPr>
          <p:spPr>
            <a:xfrm>
              <a:off x="3121225" y="4875650"/>
              <a:ext cx="109450" cy="108000"/>
            </a:xfrm>
            <a:custGeom>
              <a:avLst/>
              <a:gdLst/>
              <a:ahLst/>
              <a:cxnLst/>
              <a:rect l="l" t="t" r="r" b="b"/>
              <a:pathLst>
                <a:path w="4378" h="4320" extrusionOk="0">
                  <a:moveTo>
                    <a:pt x="4378" y="2160"/>
                  </a:moveTo>
                  <a:cubicBezTo>
                    <a:pt x="4378" y="3386"/>
                    <a:pt x="3386" y="4320"/>
                    <a:pt x="2160" y="4320"/>
                  </a:cubicBezTo>
                  <a:cubicBezTo>
                    <a:pt x="934" y="4320"/>
                    <a:pt x="0" y="3327"/>
                    <a:pt x="59" y="2102"/>
                  </a:cubicBezTo>
                  <a:cubicBezTo>
                    <a:pt x="59" y="876"/>
                    <a:pt x="1051" y="0"/>
                    <a:pt x="2218" y="0"/>
                  </a:cubicBezTo>
                  <a:cubicBezTo>
                    <a:pt x="3444" y="0"/>
                    <a:pt x="4378" y="934"/>
                    <a:pt x="4378"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2" name="Google Shape;17192;p34"/>
            <p:cNvSpPr/>
            <p:nvPr/>
          </p:nvSpPr>
          <p:spPr>
            <a:xfrm>
              <a:off x="1648825" y="3401800"/>
              <a:ext cx="110925" cy="109450"/>
            </a:xfrm>
            <a:custGeom>
              <a:avLst/>
              <a:gdLst/>
              <a:ahLst/>
              <a:cxnLst/>
              <a:rect l="l" t="t" r="r" b="b"/>
              <a:pathLst>
                <a:path w="4437" h="4378" extrusionOk="0">
                  <a:moveTo>
                    <a:pt x="59" y="2160"/>
                  </a:moveTo>
                  <a:cubicBezTo>
                    <a:pt x="59" y="934"/>
                    <a:pt x="993" y="0"/>
                    <a:pt x="2277" y="59"/>
                  </a:cubicBezTo>
                  <a:cubicBezTo>
                    <a:pt x="3444" y="59"/>
                    <a:pt x="4436" y="1051"/>
                    <a:pt x="4378" y="2277"/>
                  </a:cubicBezTo>
                  <a:cubicBezTo>
                    <a:pt x="4378" y="3444"/>
                    <a:pt x="3386" y="4378"/>
                    <a:pt x="2218" y="4378"/>
                  </a:cubicBezTo>
                  <a:cubicBezTo>
                    <a:pt x="993" y="4378"/>
                    <a:pt x="0" y="3444"/>
                    <a:pt x="59" y="216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3" name="Google Shape;17193;p34"/>
            <p:cNvSpPr/>
            <p:nvPr/>
          </p:nvSpPr>
          <p:spPr>
            <a:xfrm>
              <a:off x="5574225" y="1440550"/>
              <a:ext cx="108025" cy="108000"/>
            </a:xfrm>
            <a:custGeom>
              <a:avLst/>
              <a:gdLst/>
              <a:ahLst/>
              <a:cxnLst/>
              <a:rect l="l" t="t" r="r" b="b"/>
              <a:pathLst>
                <a:path w="4321" h="4320" extrusionOk="0">
                  <a:moveTo>
                    <a:pt x="2161" y="4320"/>
                  </a:moveTo>
                  <a:cubicBezTo>
                    <a:pt x="993" y="4320"/>
                    <a:pt x="1" y="3386"/>
                    <a:pt x="1" y="2218"/>
                  </a:cubicBezTo>
                  <a:cubicBezTo>
                    <a:pt x="1" y="993"/>
                    <a:pt x="935" y="0"/>
                    <a:pt x="2102" y="0"/>
                  </a:cubicBezTo>
                  <a:cubicBezTo>
                    <a:pt x="3328" y="0"/>
                    <a:pt x="4320" y="934"/>
                    <a:pt x="4320" y="2160"/>
                  </a:cubicBezTo>
                  <a:cubicBezTo>
                    <a:pt x="4320" y="3327"/>
                    <a:pt x="3386" y="4320"/>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4" name="Google Shape;17194;p34"/>
            <p:cNvSpPr/>
            <p:nvPr/>
          </p:nvSpPr>
          <p:spPr>
            <a:xfrm>
              <a:off x="5820850" y="3649875"/>
              <a:ext cx="108000" cy="108000"/>
            </a:xfrm>
            <a:custGeom>
              <a:avLst/>
              <a:gdLst/>
              <a:ahLst/>
              <a:cxnLst/>
              <a:rect l="l" t="t" r="r" b="b"/>
              <a:pathLst>
                <a:path w="4320" h="4320" extrusionOk="0">
                  <a:moveTo>
                    <a:pt x="2160" y="4320"/>
                  </a:moveTo>
                  <a:cubicBezTo>
                    <a:pt x="993" y="4320"/>
                    <a:pt x="1" y="3327"/>
                    <a:pt x="1" y="2160"/>
                  </a:cubicBezTo>
                  <a:cubicBezTo>
                    <a:pt x="1" y="992"/>
                    <a:pt x="993" y="0"/>
                    <a:pt x="2160" y="0"/>
                  </a:cubicBezTo>
                  <a:cubicBezTo>
                    <a:pt x="3328" y="0"/>
                    <a:pt x="4320" y="992"/>
                    <a:pt x="4320" y="2160"/>
                  </a:cubicBezTo>
                  <a:cubicBezTo>
                    <a:pt x="4320" y="3327"/>
                    <a:pt x="3328" y="4320"/>
                    <a:pt x="2160"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5" name="Google Shape;17195;p34"/>
            <p:cNvSpPr/>
            <p:nvPr/>
          </p:nvSpPr>
          <p:spPr>
            <a:xfrm>
              <a:off x="5083925" y="950225"/>
              <a:ext cx="109475" cy="109475"/>
            </a:xfrm>
            <a:custGeom>
              <a:avLst/>
              <a:gdLst/>
              <a:ahLst/>
              <a:cxnLst/>
              <a:rect l="l" t="t" r="r" b="b"/>
              <a:pathLst>
                <a:path w="4379" h="4379" extrusionOk="0">
                  <a:moveTo>
                    <a:pt x="4320" y="2161"/>
                  </a:moveTo>
                  <a:cubicBezTo>
                    <a:pt x="4378" y="3328"/>
                    <a:pt x="3386" y="4320"/>
                    <a:pt x="2219" y="4379"/>
                  </a:cubicBezTo>
                  <a:cubicBezTo>
                    <a:pt x="1051" y="4379"/>
                    <a:pt x="59" y="3445"/>
                    <a:pt x="0" y="2219"/>
                  </a:cubicBezTo>
                  <a:cubicBezTo>
                    <a:pt x="0" y="1051"/>
                    <a:pt x="993" y="59"/>
                    <a:pt x="2160" y="59"/>
                  </a:cubicBezTo>
                  <a:cubicBezTo>
                    <a:pt x="3328" y="1"/>
                    <a:pt x="4320" y="993"/>
                    <a:pt x="4320" y="216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6" name="Google Shape;17196;p34"/>
            <p:cNvSpPr/>
            <p:nvPr/>
          </p:nvSpPr>
          <p:spPr>
            <a:xfrm>
              <a:off x="2876050" y="703625"/>
              <a:ext cx="108025" cy="109450"/>
            </a:xfrm>
            <a:custGeom>
              <a:avLst/>
              <a:gdLst/>
              <a:ahLst/>
              <a:cxnLst/>
              <a:rect l="l" t="t" r="r" b="b"/>
              <a:pathLst>
                <a:path w="4321" h="4378" extrusionOk="0">
                  <a:moveTo>
                    <a:pt x="2161" y="4320"/>
                  </a:moveTo>
                  <a:cubicBezTo>
                    <a:pt x="993" y="4320"/>
                    <a:pt x="1" y="3327"/>
                    <a:pt x="1" y="2160"/>
                  </a:cubicBezTo>
                  <a:cubicBezTo>
                    <a:pt x="59" y="992"/>
                    <a:pt x="1052" y="0"/>
                    <a:pt x="2219" y="59"/>
                  </a:cubicBezTo>
                  <a:cubicBezTo>
                    <a:pt x="3328" y="59"/>
                    <a:pt x="4320" y="1051"/>
                    <a:pt x="4320" y="2218"/>
                  </a:cubicBezTo>
                  <a:cubicBezTo>
                    <a:pt x="4320" y="3386"/>
                    <a:pt x="3328" y="4378"/>
                    <a:pt x="2161" y="432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7" name="Google Shape;17197;p34"/>
            <p:cNvSpPr/>
            <p:nvPr/>
          </p:nvSpPr>
          <p:spPr>
            <a:xfrm>
              <a:off x="5329075" y="4386800"/>
              <a:ext cx="105100" cy="106550"/>
            </a:xfrm>
            <a:custGeom>
              <a:avLst/>
              <a:gdLst/>
              <a:ahLst/>
              <a:cxnLst/>
              <a:rect l="l" t="t" r="r" b="b"/>
              <a:pathLst>
                <a:path w="4204" h="4262" extrusionOk="0">
                  <a:moveTo>
                    <a:pt x="4203" y="2102"/>
                  </a:moveTo>
                  <a:cubicBezTo>
                    <a:pt x="4203" y="3269"/>
                    <a:pt x="3211" y="4203"/>
                    <a:pt x="2102" y="4261"/>
                  </a:cubicBezTo>
                  <a:cubicBezTo>
                    <a:pt x="935" y="4261"/>
                    <a:pt x="1" y="3269"/>
                    <a:pt x="1" y="2102"/>
                  </a:cubicBezTo>
                  <a:cubicBezTo>
                    <a:pt x="1" y="993"/>
                    <a:pt x="935" y="0"/>
                    <a:pt x="2102" y="0"/>
                  </a:cubicBezTo>
                  <a:cubicBezTo>
                    <a:pt x="3211" y="0"/>
                    <a:pt x="4203" y="993"/>
                    <a:pt x="4203"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8" name="Google Shape;17198;p34"/>
            <p:cNvSpPr/>
            <p:nvPr/>
          </p:nvSpPr>
          <p:spPr>
            <a:xfrm>
              <a:off x="2140600" y="1195400"/>
              <a:ext cx="105075" cy="105075"/>
            </a:xfrm>
            <a:custGeom>
              <a:avLst/>
              <a:gdLst/>
              <a:ahLst/>
              <a:cxnLst/>
              <a:rect l="l" t="t" r="r" b="b"/>
              <a:pathLst>
                <a:path w="4203" h="4203" extrusionOk="0">
                  <a:moveTo>
                    <a:pt x="2102" y="0"/>
                  </a:moveTo>
                  <a:cubicBezTo>
                    <a:pt x="3211" y="0"/>
                    <a:pt x="4203" y="934"/>
                    <a:pt x="4203" y="2101"/>
                  </a:cubicBezTo>
                  <a:cubicBezTo>
                    <a:pt x="4203" y="3269"/>
                    <a:pt x="3269" y="4203"/>
                    <a:pt x="2102" y="4203"/>
                  </a:cubicBezTo>
                  <a:cubicBezTo>
                    <a:pt x="992" y="4203"/>
                    <a:pt x="59" y="3269"/>
                    <a:pt x="0" y="2160"/>
                  </a:cubicBezTo>
                  <a:cubicBezTo>
                    <a:pt x="0" y="992"/>
                    <a:pt x="934" y="58"/>
                    <a:pt x="2102"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9" name="Google Shape;17199;p34"/>
            <p:cNvSpPr/>
            <p:nvPr/>
          </p:nvSpPr>
          <p:spPr>
            <a:xfrm>
              <a:off x="2388675" y="954600"/>
              <a:ext cx="102175" cy="102175"/>
            </a:xfrm>
            <a:custGeom>
              <a:avLst/>
              <a:gdLst/>
              <a:ahLst/>
              <a:cxnLst/>
              <a:rect l="l" t="t" r="r" b="b"/>
              <a:pathLst>
                <a:path w="4087" h="4087" extrusionOk="0">
                  <a:moveTo>
                    <a:pt x="4086" y="2044"/>
                  </a:moveTo>
                  <a:cubicBezTo>
                    <a:pt x="4086" y="3211"/>
                    <a:pt x="3211" y="4087"/>
                    <a:pt x="2043" y="4087"/>
                  </a:cubicBezTo>
                  <a:cubicBezTo>
                    <a:pt x="876" y="4028"/>
                    <a:pt x="0" y="3153"/>
                    <a:pt x="0" y="1986"/>
                  </a:cubicBezTo>
                  <a:cubicBezTo>
                    <a:pt x="59" y="876"/>
                    <a:pt x="934" y="1"/>
                    <a:pt x="2043" y="1"/>
                  </a:cubicBezTo>
                  <a:cubicBezTo>
                    <a:pt x="3211" y="1"/>
                    <a:pt x="4086" y="876"/>
                    <a:pt x="4086" y="20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0" name="Google Shape;17200;p34"/>
            <p:cNvSpPr/>
            <p:nvPr/>
          </p:nvSpPr>
          <p:spPr>
            <a:xfrm>
              <a:off x="5577150" y="4141650"/>
              <a:ext cx="102175" cy="102150"/>
            </a:xfrm>
            <a:custGeom>
              <a:avLst/>
              <a:gdLst/>
              <a:ahLst/>
              <a:cxnLst/>
              <a:rect l="l" t="t" r="r" b="b"/>
              <a:pathLst>
                <a:path w="4087" h="4086" extrusionOk="0">
                  <a:moveTo>
                    <a:pt x="4087" y="2043"/>
                  </a:moveTo>
                  <a:cubicBezTo>
                    <a:pt x="4087" y="3210"/>
                    <a:pt x="3153" y="4086"/>
                    <a:pt x="2044" y="4086"/>
                  </a:cubicBezTo>
                  <a:cubicBezTo>
                    <a:pt x="876" y="4086"/>
                    <a:pt x="1" y="3210"/>
                    <a:pt x="1" y="2043"/>
                  </a:cubicBezTo>
                  <a:cubicBezTo>
                    <a:pt x="1" y="876"/>
                    <a:pt x="876" y="0"/>
                    <a:pt x="2044" y="0"/>
                  </a:cubicBezTo>
                  <a:cubicBezTo>
                    <a:pt x="3211" y="0"/>
                    <a:pt x="4087" y="934"/>
                    <a:pt x="4087" y="204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1" name="Google Shape;17201;p34"/>
            <p:cNvSpPr/>
            <p:nvPr/>
          </p:nvSpPr>
          <p:spPr>
            <a:xfrm>
              <a:off x="4593600" y="4877100"/>
              <a:ext cx="103650" cy="103650"/>
            </a:xfrm>
            <a:custGeom>
              <a:avLst/>
              <a:gdLst/>
              <a:ahLst/>
              <a:cxnLst/>
              <a:rect l="l" t="t" r="r" b="b"/>
              <a:pathLst>
                <a:path w="4146" h="4146" extrusionOk="0">
                  <a:moveTo>
                    <a:pt x="4087" y="2102"/>
                  </a:moveTo>
                  <a:cubicBezTo>
                    <a:pt x="4087" y="3269"/>
                    <a:pt x="3211" y="4145"/>
                    <a:pt x="2044" y="4145"/>
                  </a:cubicBezTo>
                  <a:cubicBezTo>
                    <a:pt x="877" y="4145"/>
                    <a:pt x="1" y="3211"/>
                    <a:pt x="1" y="2044"/>
                  </a:cubicBezTo>
                  <a:cubicBezTo>
                    <a:pt x="1" y="935"/>
                    <a:pt x="935" y="1"/>
                    <a:pt x="2102" y="59"/>
                  </a:cubicBezTo>
                  <a:cubicBezTo>
                    <a:pt x="3211" y="59"/>
                    <a:pt x="4145" y="935"/>
                    <a:pt x="4087" y="21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2" name="Google Shape;17202;p34"/>
            <p:cNvSpPr/>
            <p:nvPr/>
          </p:nvSpPr>
          <p:spPr>
            <a:xfrm>
              <a:off x="1653200" y="1932325"/>
              <a:ext cx="102175" cy="103625"/>
            </a:xfrm>
            <a:custGeom>
              <a:avLst/>
              <a:gdLst/>
              <a:ahLst/>
              <a:cxnLst/>
              <a:rect l="l" t="t" r="r" b="b"/>
              <a:pathLst>
                <a:path w="4087" h="4145" extrusionOk="0">
                  <a:moveTo>
                    <a:pt x="1985" y="4086"/>
                  </a:moveTo>
                  <a:cubicBezTo>
                    <a:pt x="818" y="4086"/>
                    <a:pt x="0" y="3152"/>
                    <a:pt x="0" y="1985"/>
                  </a:cubicBezTo>
                  <a:cubicBezTo>
                    <a:pt x="59" y="876"/>
                    <a:pt x="993" y="0"/>
                    <a:pt x="2160" y="58"/>
                  </a:cubicBezTo>
                  <a:cubicBezTo>
                    <a:pt x="3269" y="117"/>
                    <a:pt x="4086" y="992"/>
                    <a:pt x="4086" y="2160"/>
                  </a:cubicBezTo>
                  <a:cubicBezTo>
                    <a:pt x="4028" y="3269"/>
                    <a:pt x="3152" y="4144"/>
                    <a:pt x="1985" y="41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3" name="Google Shape;17203;p34"/>
            <p:cNvSpPr/>
            <p:nvPr/>
          </p:nvSpPr>
          <p:spPr>
            <a:xfrm>
              <a:off x="6067475" y="2673625"/>
              <a:ext cx="100700" cy="100700"/>
            </a:xfrm>
            <a:custGeom>
              <a:avLst/>
              <a:gdLst/>
              <a:ahLst/>
              <a:cxnLst/>
              <a:rect l="l" t="t" r="r" b="b"/>
              <a:pathLst>
                <a:path w="4028" h="4028" extrusionOk="0">
                  <a:moveTo>
                    <a:pt x="2043" y="4028"/>
                  </a:moveTo>
                  <a:cubicBezTo>
                    <a:pt x="934" y="4028"/>
                    <a:pt x="0" y="3152"/>
                    <a:pt x="0" y="2043"/>
                  </a:cubicBezTo>
                  <a:cubicBezTo>
                    <a:pt x="0" y="934"/>
                    <a:pt x="876" y="0"/>
                    <a:pt x="2043" y="59"/>
                  </a:cubicBezTo>
                  <a:cubicBezTo>
                    <a:pt x="3152" y="59"/>
                    <a:pt x="4028" y="934"/>
                    <a:pt x="4028" y="2043"/>
                  </a:cubicBezTo>
                  <a:cubicBezTo>
                    <a:pt x="4028" y="3152"/>
                    <a:pt x="3152" y="4028"/>
                    <a:pt x="2043"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4" name="Google Shape;17204;p34"/>
            <p:cNvSpPr/>
            <p:nvPr/>
          </p:nvSpPr>
          <p:spPr>
            <a:xfrm>
              <a:off x="5088300" y="4636325"/>
              <a:ext cx="100725" cy="100725"/>
            </a:xfrm>
            <a:custGeom>
              <a:avLst/>
              <a:gdLst/>
              <a:ahLst/>
              <a:cxnLst/>
              <a:rect l="l" t="t" r="r" b="b"/>
              <a:pathLst>
                <a:path w="4029" h="4029" extrusionOk="0">
                  <a:moveTo>
                    <a:pt x="4028" y="1985"/>
                  </a:moveTo>
                  <a:cubicBezTo>
                    <a:pt x="4028" y="3094"/>
                    <a:pt x="3153" y="4028"/>
                    <a:pt x="2044" y="4028"/>
                  </a:cubicBezTo>
                  <a:cubicBezTo>
                    <a:pt x="876" y="4028"/>
                    <a:pt x="1" y="3153"/>
                    <a:pt x="1" y="1985"/>
                  </a:cubicBezTo>
                  <a:cubicBezTo>
                    <a:pt x="1" y="876"/>
                    <a:pt x="876" y="1"/>
                    <a:pt x="1985" y="1"/>
                  </a:cubicBezTo>
                  <a:cubicBezTo>
                    <a:pt x="3153" y="1"/>
                    <a:pt x="4028"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5" name="Google Shape;17205;p34"/>
            <p:cNvSpPr/>
            <p:nvPr/>
          </p:nvSpPr>
          <p:spPr>
            <a:xfrm>
              <a:off x="1899825" y="1443475"/>
              <a:ext cx="102150" cy="102150"/>
            </a:xfrm>
            <a:custGeom>
              <a:avLst/>
              <a:gdLst/>
              <a:ahLst/>
              <a:cxnLst/>
              <a:rect l="l" t="t" r="r" b="b"/>
              <a:pathLst>
                <a:path w="4086" h="4086" extrusionOk="0">
                  <a:moveTo>
                    <a:pt x="2101" y="58"/>
                  </a:moveTo>
                  <a:cubicBezTo>
                    <a:pt x="3210" y="58"/>
                    <a:pt x="4086" y="992"/>
                    <a:pt x="4028" y="2101"/>
                  </a:cubicBezTo>
                  <a:cubicBezTo>
                    <a:pt x="4028" y="3210"/>
                    <a:pt x="3094" y="4086"/>
                    <a:pt x="1926" y="4086"/>
                  </a:cubicBezTo>
                  <a:cubicBezTo>
                    <a:pt x="817" y="4028"/>
                    <a:pt x="0" y="3094"/>
                    <a:pt x="58" y="1985"/>
                  </a:cubicBezTo>
                  <a:cubicBezTo>
                    <a:pt x="58" y="876"/>
                    <a:pt x="992" y="0"/>
                    <a:pt x="2101" y="5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6" name="Google Shape;17206;p34"/>
            <p:cNvSpPr/>
            <p:nvPr/>
          </p:nvSpPr>
          <p:spPr>
            <a:xfrm>
              <a:off x="6066000" y="2917325"/>
              <a:ext cx="102175" cy="100700"/>
            </a:xfrm>
            <a:custGeom>
              <a:avLst/>
              <a:gdLst/>
              <a:ahLst/>
              <a:cxnLst/>
              <a:rect l="l" t="t" r="r" b="b"/>
              <a:pathLst>
                <a:path w="4087" h="4028" extrusionOk="0">
                  <a:moveTo>
                    <a:pt x="4028" y="2043"/>
                  </a:moveTo>
                  <a:cubicBezTo>
                    <a:pt x="4028" y="3094"/>
                    <a:pt x="3094" y="4028"/>
                    <a:pt x="1985" y="3969"/>
                  </a:cubicBezTo>
                  <a:cubicBezTo>
                    <a:pt x="935" y="3969"/>
                    <a:pt x="1" y="3035"/>
                    <a:pt x="59" y="1926"/>
                  </a:cubicBezTo>
                  <a:cubicBezTo>
                    <a:pt x="118" y="876"/>
                    <a:pt x="993" y="0"/>
                    <a:pt x="2044" y="0"/>
                  </a:cubicBezTo>
                  <a:cubicBezTo>
                    <a:pt x="3153" y="0"/>
                    <a:pt x="4087"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7" name="Google Shape;17207;p34"/>
            <p:cNvSpPr/>
            <p:nvPr/>
          </p:nvSpPr>
          <p:spPr>
            <a:xfrm>
              <a:off x="2878975" y="4878575"/>
              <a:ext cx="100725" cy="100700"/>
            </a:xfrm>
            <a:custGeom>
              <a:avLst/>
              <a:gdLst/>
              <a:ahLst/>
              <a:cxnLst/>
              <a:rect l="l" t="t" r="r" b="b"/>
              <a:pathLst>
                <a:path w="4029" h="4028" extrusionOk="0">
                  <a:moveTo>
                    <a:pt x="4028" y="1985"/>
                  </a:moveTo>
                  <a:cubicBezTo>
                    <a:pt x="4028" y="3094"/>
                    <a:pt x="3153" y="4028"/>
                    <a:pt x="2044" y="4028"/>
                  </a:cubicBezTo>
                  <a:cubicBezTo>
                    <a:pt x="935" y="4028"/>
                    <a:pt x="1" y="3094"/>
                    <a:pt x="59" y="1985"/>
                  </a:cubicBezTo>
                  <a:cubicBezTo>
                    <a:pt x="59" y="934"/>
                    <a:pt x="935" y="58"/>
                    <a:pt x="1985" y="0"/>
                  </a:cubicBezTo>
                  <a:cubicBezTo>
                    <a:pt x="3094" y="0"/>
                    <a:pt x="4028" y="934"/>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8" name="Google Shape;17208;p34"/>
            <p:cNvSpPr/>
            <p:nvPr/>
          </p:nvSpPr>
          <p:spPr>
            <a:xfrm>
              <a:off x="3862525" y="465750"/>
              <a:ext cx="100700" cy="100725"/>
            </a:xfrm>
            <a:custGeom>
              <a:avLst/>
              <a:gdLst/>
              <a:ahLst/>
              <a:cxnLst/>
              <a:rect l="l" t="t" r="r" b="b"/>
              <a:pathLst>
                <a:path w="4028" h="4029" extrusionOk="0">
                  <a:moveTo>
                    <a:pt x="4028" y="1985"/>
                  </a:moveTo>
                  <a:cubicBezTo>
                    <a:pt x="4028" y="3094"/>
                    <a:pt x="3094" y="4028"/>
                    <a:pt x="1985" y="3970"/>
                  </a:cubicBezTo>
                  <a:cubicBezTo>
                    <a:pt x="934" y="3970"/>
                    <a:pt x="0" y="3094"/>
                    <a:pt x="0" y="1985"/>
                  </a:cubicBezTo>
                  <a:cubicBezTo>
                    <a:pt x="0" y="935"/>
                    <a:pt x="934" y="1"/>
                    <a:pt x="1985" y="1"/>
                  </a:cubicBezTo>
                  <a:cubicBezTo>
                    <a:pt x="3036" y="1"/>
                    <a:pt x="3970" y="876"/>
                    <a:pt x="4028"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9" name="Google Shape;17209;p34"/>
            <p:cNvSpPr/>
            <p:nvPr/>
          </p:nvSpPr>
          <p:spPr>
            <a:xfrm>
              <a:off x="3615900" y="465750"/>
              <a:ext cx="100725" cy="100725"/>
            </a:xfrm>
            <a:custGeom>
              <a:avLst/>
              <a:gdLst/>
              <a:ahLst/>
              <a:cxnLst/>
              <a:rect l="l" t="t" r="r" b="b"/>
              <a:pathLst>
                <a:path w="4029" h="4029" extrusionOk="0">
                  <a:moveTo>
                    <a:pt x="2044" y="4028"/>
                  </a:moveTo>
                  <a:cubicBezTo>
                    <a:pt x="935" y="4028"/>
                    <a:pt x="1" y="3094"/>
                    <a:pt x="1" y="2044"/>
                  </a:cubicBezTo>
                  <a:cubicBezTo>
                    <a:pt x="1" y="935"/>
                    <a:pt x="935" y="1"/>
                    <a:pt x="2044" y="1"/>
                  </a:cubicBezTo>
                  <a:cubicBezTo>
                    <a:pt x="3094" y="1"/>
                    <a:pt x="3970" y="876"/>
                    <a:pt x="4028" y="1985"/>
                  </a:cubicBezTo>
                  <a:cubicBezTo>
                    <a:pt x="4028" y="3036"/>
                    <a:pt x="3153" y="3970"/>
                    <a:pt x="2044" y="402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0" name="Google Shape;17210;p34"/>
            <p:cNvSpPr/>
            <p:nvPr/>
          </p:nvSpPr>
          <p:spPr>
            <a:xfrm>
              <a:off x="2143500" y="4389725"/>
              <a:ext cx="100725" cy="99250"/>
            </a:xfrm>
            <a:custGeom>
              <a:avLst/>
              <a:gdLst/>
              <a:ahLst/>
              <a:cxnLst/>
              <a:rect l="l" t="t" r="r" b="b"/>
              <a:pathLst>
                <a:path w="4029" h="3970" extrusionOk="0">
                  <a:moveTo>
                    <a:pt x="3970" y="1985"/>
                  </a:moveTo>
                  <a:cubicBezTo>
                    <a:pt x="4028" y="3035"/>
                    <a:pt x="3095" y="3969"/>
                    <a:pt x="1986" y="3969"/>
                  </a:cubicBezTo>
                  <a:cubicBezTo>
                    <a:pt x="935" y="3969"/>
                    <a:pt x="59" y="3094"/>
                    <a:pt x="1" y="2043"/>
                  </a:cubicBezTo>
                  <a:cubicBezTo>
                    <a:pt x="1" y="934"/>
                    <a:pt x="935" y="0"/>
                    <a:pt x="1986" y="0"/>
                  </a:cubicBezTo>
                  <a:cubicBezTo>
                    <a:pt x="3036" y="0"/>
                    <a:pt x="3970" y="876"/>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1" name="Google Shape;17211;p34"/>
            <p:cNvSpPr/>
            <p:nvPr/>
          </p:nvSpPr>
          <p:spPr>
            <a:xfrm>
              <a:off x="1654650" y="3652775"/>
              <a:ext cx="99250" cy="100725"/>
            </a:xfrm>
            <a:custGeom>
              <a:avLst/>
              <a:gdLst/>
              <a:ahLst/>
              <a:cxnLst/>
              <a:rect l="l" t="t" r="r" b="b"/>
              <a:pathLst>
                <a:path w="3970" h="4029" extrusionOk="0">
                  <a:moveTo>
                    <a:pt x="1985" y="59"/>
                  </a:moveTo>
                  <a:cubicBezTo>
                    <a:pt x="3036" y="1"/>
                    <a:pt x="3970" y="935"/>
                    <a:pt x="3970" y="2044"/>
                  </a:cubicBezTo>
                  <a:cubicBezTo>
                    <a:pt x="3970" y="3095"/>
                    <a:pt x="3094" y="4028"/>
                    <a:pt x="1985" y="4028"/>
                  </a:cubicBezTo>
                  <a:cubicBezTo>
                    <a:pt x="935" y="4028"/>
                    <a:pt x="1" y="3095"/>
                    <a:pt x="1" y="1986"/>
                  </a:cubicBezTo>
                  <a:cubicBezTo>
                    <a:pt x="1" y="935"/>
                    <a:pt x="876" y="59"/>
                    <a:pt x="1985" y="5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2" name="Google Shape;17212;p34"/>
            <p:cNvSpPr/>
            <p:nvPr/>
          </p:nvSpPr>
          <p:spPr>
            <a:xfrm>
              <a:off x="6067475" y="2428475"/>
              <a:ext cx="99250" cy="99250"/>
            </a:xfrm>
            <a:custGeom>
              <a:avLst/>
              <a:gdLst/>
              <a:ahLst/>
              <a:cxnLst/>
              <a:rect l="l" t="t" r="r" b="b"/>
              <a:pathLst>
                <a:path w="3970" h="3970" extrusionOk="0">
                  <a:moveTo>
                    <a:pt x="1985" y="0"/>
                  </a:moveTo>
                  <a:cubicBezTo>
                    <a:pt x="3035" y="0"/>
                    <a:pt x="3911" y="876"/>
                    <a:pt x="3969" y="1926"/>
                  </a:cubicBezTo>
                  <a:cubicBezTo>
                    <a:pt x="3969" y="2977"/>
                    <a:pt x="3094" y="3911"/>
                    <a:pt x="2043" y="3911"/>
                  </a:cubicBezTo>
                  <a:cubicBezTo>
                    <a:pt x="992" y="3969"/>
                    <a:pt x="59" y="3035"/>
                    <a:pt x="59" y="1985"/>
                  </a:cubicBezTo>
                  <a:cubicBezTo>
                    <a:pt x="0" y="934"/>
                    <a:pt x="934" y="58"/>
                    <a:pt x="198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3" name="Google Shape;17213;p34"/>
            <p:cNvSpPr/>
            <p:nvPr/>
          </p:nvSpPr>
          <p:spPr>
            <a:xfrm>
              <a:off x="4841675" y="709450"/>
              <a:ext cx="99275" cy="99250"/>
            </a:xfrm>
            <a:custGeom>
              <a:avLst/>
              <a:gdLst/>
              <a:ahLst/>
              <a:cxnLst/>
              <a:rect l="l" t="t" r="r" b="b"/>
              <a:pathLst>
                <a:path w="3971" h="3970" extrusionOk="0">
                  <a:moveTo>
                    <a:pt x="3970" y="1985"/>
                  </a:moveTo>
                  <a:cubicBezTo>
                    <a:pt x="3970" y="3036"/>
                    <a:pt x="3036" y="3970"/>
                    <a:pt x="1986" y="3970"/>
                  </a:cubicBezTo>
                  <a:cubicBezTo>
                    <a:pt x="935" y="3911"/>
                    <a:pt x="1" y="2978"/>
                    <a:pt x="59" y="1927"/>
                  </a:cubicBezTo>
                  <a:cubicBezTo>
                    <a:pt x="59" y="876"/>
                    <a:pt x="993" y="1"/>
                    <a:pt x="2044" y="1"/>
                  </a:cubicBezTo>
                  <a:cubicBezTo>
                    <a:pt x="3095" y="1"/>
                    <a:pt x="3970" y="935"/>
                    <a:pt x="3970"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4" name="Google Shape;17214;p34"/>
            <p:cNvSpPr/>
            <p:nvPr/>
          </p:nvSpPr>
          <p:spPr>
            <a:xfrm>
              <a:off x="5825225" y="1691525"/>
              <a:ext cx="99250" cy="99275"/>
            </a:xfrm>
            <a:custGeom>
              <a:avLst/>
              <a:gdLst/>
              <a:ahLst/>
              <a:cxnLst/>
              <a:rect l="l" t="t" r="r" b="b"/>
              <a:pathLst>
                <a:path w="3970" h="3971" extrusionOk="0">
                  <a:moveTo>
                    <a:pt x="1985" y="3970"/>
                  </a:moveTo>
                  <a:cubicBezTo>
                    <a:pt x="876" y="3970"/>
                    <a:pt x="1" y="3036"/>
                    <a:pt x="1" y="1986"/>
                  </a:cubicBezTo>
                  <a:cubicBezTo>
                    <a:pt x="1" y="935"/>
                    <a:pt x="935" y="1"/>
                    <a:pt x="1985" y="59"/>
                  </a:cubicBezTo>
                  <a:cubicBezTo>
                    <a:pt x="3036" y="59"/>
                    <a:pt x="3970" y="993"/>
                    <a:pt x="3970" y="2044"/>
                  </a:cubicBezTo>
                  <a:cubicBezTo>
                    <a:pt x="3911" y="3095"/>
                    <a:pt x="3036" y="3970"/>
                    <a:pt x="1985" y="397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5" name="Google Shape;17215;p34"/>
            <p:cNvSpPr/>
            <p:nvPr/>
          </p:nvSpPr>
          <p:spPr>
            <a:xfrm>
              <a:off x="4106225" y="465750"/>
              <a:ext cx="97800" cy="99250"/>
            </a:xfrm>
            <a:custGeom>
              <a:avLst/>
              <a:gdLst/>
              <a:ahLst/>
              <a:cxnLst/>
              <a:rect l="l" t="t" r="r" b="b"/>
              <a:pathLst>
                <a:path w="3912" h="3970" extrusionOk="0">
                  <a:moveTo>
                    <a:pt x="3911" y="1985"/>
                  </a:moveTo>
                  <a:cubicBezTo>
                    <a:pt x="3911" y="3036"/>
                    <a:pt x="3035" y="3970"/>
                    <a:pt x="1985" y="3970"/>
                  </a:cubicBezTo>
                  <a:cubicBezTo>
                    <a:pt x="934" y="3970"/>
                    <a:pt x="0" y="3036"/>
                    <a:pt x="0" y="1985"/>
                  </a:cubicBezTo>
                  <a:cubicBezTo>
                    <a:pt x="0" y="935"/>
                    <a:pt x="876" y="59"/>
                    <a:pt x="1926" y="59"/>
                  </a:cubicBezTo>
                  <a:cubicBezTo>
                    <a:pt x="2977" y="1"/>
                    <a:pt x="3911" y="935"/>
                    <a:pt x="3911"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6" name="Google Shape;17216;p34"/>
            <p:cNvSpPr/>
            <p:nvPr/>
          </p:nvSpPr>
          <p:spPr>
            <a:xfrm>
              <a:off x="2393050" y="4634875"/>
              <a:ext cx="94875" cy="96325"/>
            </a:xfrm>
            <a:custGeom>
              <a:avLst/>
              <a:gdLst/>
              <a:ahLst/>
              <a:cxnLst/>
              <a:rect l="l" t="t" r="r" b="b"/>
              <a:pathLst>
                <a:path w="3795" h="3853" extrusionOk="0">
                  <a:moveTo>
                    <a:pt x="3794" y="1868"/>
                  </a:moveTo>
                  <a:cubicBezTo>
                    <a:pt x="3794" y="2977"/>
                    <a:pt x="2977" y="3794"/>
                    <a:pt x="1926" y="3794"/>
                  </a:cubicBezTo>
                  <a:cubicBezTo>
                    <a:pt x="817" y="3853"/>
                    <a:pt x="0" y="2977"/>
                    <a:pt x="0" y="1868"/>
                  </a:cubicBezTo>
                  <a:cubicBezTo>
                    <a:pt x="0" y="817"/>
                    <a:pt x="817" y="0"/>
                    <a:pt x="1926" y="0"/>
                  </a:cubicBezTo>
                  <a:cubicBezTo>
                    <a:pt x="2977" y="0"/>
                    <a:pt x="3794" y="817"/>
                    <a:pt x="3794"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7" name="Google Shape;17217;p34"/>
            <p:cNvSpPr/>
            <p:nvPr/>
          </p:nvSpPr>
          <p:spPr>
            <a:xfrm>
              <a:off x="6068925" y="3165400"/>
              <a:ext cx="96325" cy="96325"/>
            </a:xfrm>
            <a:custGeom>
              <a:avLst/>
              <a:gdLst/>
              <a:ahLst/>
              <a:cxnLst/>
              <a:rect l="l" t="t" r="r" b="b"/>
              <a:pathLst>
                <a:path w="3853" h="3853" extrusionOk="0">
                  <a:moveTo>
                    <a:pt x="3853" y="1985"/>
                  </a:moveTo>
                  <a:cubicBezTo>
                    <a:pt x="3853" y="3035"/>
                    <a:pt x="2977" y="3853"/>
                    <a:pt x="1927" y="3853"/>
                  </a:cubicBezTo>
                  <a:cubicBezTo>
                    <a:pt x="818" y="3853"/>
                    <a:pt x="1" y="2977"/>
                    <a:pt x="59" y="1868"/>
                  </a:cubicBezTo>
                  <a:cubicBezTo>
                    <a:pt x="59" y="817"/>
                    <a:pt x="934" y="0"/>
                    <a:pt x="1985" y="0"/>
                  </a:cubicBezTo>
                  <a:cubicBezTo>
                    <a:pt x="3036" y="59"/>
                    <a:pt x="3853" y="934"/>
                    <a:pt x="3853"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8" name="Google Shape;17218;p34"/>
            <p:cNvSpPr/>
            <p:nvPr/>
          </p:nvSpPr>
          <p:spPr>
            <a:xfrm>
              <a:off x="3370750" y="467225"/>
              <a:ext cx="96325" cy="96325"/>
            </a:xfrm>
            <a:custGeom>
              <a:avLst/>
              <a:gdLst/>
              <a:ahLst/>
              <a:cxnLst/>
              <a:rect l="l" t="t" r="r" b="b"/>
              <a:pathLst>
                <a:path w="3853" h="3853" extrusionOk="0">
                  <a:moveTo>
                    <a:pt x="1868" y="3853"/>
                  </a:moveTo>
                  <a:cubicBezTo>
                    <a:pt x="818" y="3794"/>
                    <a:pt x="0" y="2977"/>
                    <a:pt x="59" y="1868"/>
                  </a:cubicBezTo>
                  <a:cubicBezTo>
                    <a:pt x="59" y="817"/>
                    <a:pt x="934" y="0"/>
                    <a:pt x="1985" y="59"/>
                  </a:cubicBezTo>
                  <a:cubicBezTo>
                    <a:pt x="3094" y="59"/>
                    <a:pt x="3853" y="934"/>
                    <a:pt x="3853" y="1985"/>
                  </a:cubicBezTo>
                  <a:cubicBezTo>
                    <a:pt x="3795" y="3094"/>
                    <a:pt x="2977" y="3853"/>
                    <a:pt x="1868" y="385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9" name="Google Shape;17219;p34"/>
            <p:cNvSpPr/>
            <p:nvPr/>
          </p:nvSpPr>
          <p:spPr>
            <a:xfrm>
              <a:off x="5828150" y="3902325"/>
              <a:ext cx="93425" cy="94875"/>
            </a:xfrm>
            <a:custGeom>
              <a:avLst/>
              <a:gdLst/>
              <a:ahLst/>
              <a:cxnLst/>
              <a:rect l="l" t="t" r="r" b="b"/>
              <a:pathLst>
                <a:path w="3737" h="3795" extrusionOk="0">
                  <a:moveTo>
                    <a:pt x="3736" y="1926"/>
                  </a:moveTo>
                  <a:cubicBezTo>
                    <a:pt x="3736" y="3036"/>
                    <a:pt x="2861" y="3794"/>
                    <a:pt x="1810" y="3794"/>
                  </a:cubicBezTo>
                  <a:cubicBezTo>
                    <a:pt x="759" y="3736"/>
                    <a:pt x="0" y="2919"/>
                    <a:pt x="0" y="1926"/>
                  </a:cubicBezTo>
                  <a:cubicBezTo>
                    <a:pt x="0" y="817"/>
                    <a:pt x="876" y="0"/>
                    <a:pt x="1927" y="59"/>
                  </a:cubicBezTo>
                  <a:cubicBezTo>
                    <a:pt x="2977" y="59"/>
                    <a:pt x="3736" y="876"/>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0" name="Google Shape;17220;p34"/>
            <p:cNvSpPr/>
            <p:nvPr/>
          </p:nvSpPr>
          <p:spPr>
            <a:xfrm>
              <a:off x="1899825" y="4146025"/>
              <a:ext cx="94875" cy="94875"/>
            </a:xfrm>
            <a:custGeom>
              <a:avLst/>
              <a:gdLst/>
              <a:ahLst/>
              <a:cxnLst/>
              <a:rect l="l" t="t" r="r" b="b"/>
              <a:pathLst>
                <a:path w="3795" h="3795" extrusionOk="0">
                  <a:moveTo>
                    <a:pt x="3794" y="1926"/>
                  </a:moveTo>
                  <a:cubicBezTo>
                    <a:pt x="3736" y="2977"/>
                    <a:pt x="2919" y="3794"/>
                    <a:pt x="1810" y="3794"/>
                  </a:cubicBezTo>
                  <a:cubicBezTo>
                    <a:pt x="759" y="3736"/>
                    <a:pt x="0" y="2919"/>
                    <a:pt x="0" y="1810"/>
                  </a:cubicBezTo>
                  <a:cubicBezTo>
                    <a:pt x="58" y="759"/>
                    <a:pt x="876" y="0"/>
                    <a:pt x="1868" y="0"/>
                  </a:cubicBezTo>
                  <a:cubicBezTo>
                    <a:pt x="2977" y="0"/>
                    <a:pt x="3794" y="817"/>
                    <a:pt x="3736" y="19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1" name="Google Shape;17221;p34"/>
            <p:cNvSpPr/>
            <p:nvPr/>
          </p:nvSpPr>
          <p:spPr>
            <a:xfrm>
              <a:off x="2639650" y="712375"/>
              <a:ext cx="94875" cy="93425"/>
            </a:xfrm>
            <a:custGeom>
              <a:avLst/>
              <a:gdLst/>
              <a:ahLst/>
              <a:cxnLst/>
              <a:rect l="l" t="t" r="r" b="b"/>
              <a:pathLst>
                <a:path w="3795" h="3737" extrusionOk="0">
                  <a:moveTo>
                    <a:pt x="1927" y="3736"/>
                  </a:moveTo>
                  <a:cubicBezTo>
                    <a:pt x="876" y="3736"/>
                    <a:pt x="59" y="2919"/>
                    <a:pt x="59" y="1868"/>
                  </a:cubicBezTo>
                  <a:cubicBezTo>
                    <a:pt x="1" y="818"/>
                    <a:pt x="818" y="0"/>
                    <a:pt x="1869" y="0"/>
                  </a:cubicBezTo>
                  <a:cubicBezTo>
                    <a:pt x="2919" y="0"/>
                    <a:pt x="3737" y="818"/>
                    <a:pt x="3737" y="1810"/>
                  </a:cubicBezTo>
                  <a:cubicBezTo>
                    <a:pt x="3795" y="2861"/>
                    <a:pt x="2978" y="3678"/>
                    <a:pt x="1927" y="373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2" name="Google Shape;17222;p34"/>
            <p:cNvSpPr/>
            <p:nvPr/>
          </p:nvSpPr>
          <p:spPr>
            <a:xfrm>
              <a:off x="6070375" y="2184775"/>
              <a:ext cx="93425" cy="91950"/>
            </a:xfrm>
            <a:custGeom>
              <a:avLst/>
              <a:gdLst/>
              <a:ahLst/>
              <a:cxnLst/>
              <a:rect l="l" t="t" r="r" b="b"/>
              <a:pathLst>
                <a:path w="3737" h="3678" extrusionOk="0">
                  <a:moveTo>
                    <a:pt x="3737" y="1868"/>
                  </a:moveTo>
                  <a:cubicBezTo>
                    <a:pt x="3737" y="2860"/>
                    <a:pt x="2861" y="3678"/>
                    <a:pt x="1869" y="3678"/>
                  </a:cubicBezTo>
                  <a:cubicBezTo>
                    <a:pt x="876" y="3678"/>
                    <a:pt x="1" y="2802"/>
                    <a:pt x="59" y="1810"/>
                  </a:cubicBezTo>
                  <a:cubicBezTo>
                    <a:pt x="59" y="817"/>
                    <a:pt x="935" y="0"/>
                    <a:pt x="1927" y="0"/>
                  </a:cubicBezTo>
                  <a:cubicBezTo>
                    <a:pt x="2919" y="59"/>
                    <a:pt x="3737" y="876"/>
                    <a:pt x="3737" y="18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3" name="Google Shape;17223;p34"/>
            <p:cNvSpPr/>
            <p:nvPr/>
          </p:nvSpPr>
          <p:spPr>
            <a:xfrm>
              <a:off x="3862525" y="5129550"/>
              <a:ext cx="91950" cy="91975"/>
            </a:xfrm>
            <a:custGeom>
              <a:avLst/>
              <a:gdLst/>
              <a:ahLst/>
              <a:cxnLst/>
              <a:rect l="l" t="t" r="r" b="b"/>
              <a:pathLst>
                <a:path w="3678" h="3679" extrusionOk="0">
                  <a:moveTo>
                    <a:pt x="3678" y="1869"/>
                  </a:moveTo>
                  <a:cubicBezTo>
                    <a:pt x="3678" y="2861"/>
                    <a:pt x="2860" y="3678"/>
                    <a:pt x="1868" y="3678"/>
                  </a:cubicBezTo>
                  <a:cubicBezTo>
                    <a:pt x="876" y="3678"/>
                    <a:pt x="0" y="2803"/>
                    <a:pt x="0" y="1810"/>
                  </a:cubicBezTo>
                  <a:cubicBezTo>
                    <a:pt x="59" y="818"/>
                    <a:pt x="934" y="1"/>
                    <a:pt x="1868" y="59"/>
                  </a:cubicBezTo>
                  <a:cubicBezTo>
                    <a:pt x="2860" y="59"/>
                    <a:pt x="3678" y="876"/>
                    <a:pt x="3678"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4" name="Google Shape;17224;p34"/>
            <p:cNvSpPr/>
            <p:nvPr/>
          </p:nvSpPr>
          <p:spPr>
            <a:xfrm>
              <a:off x="4357200" y="470125"/>
              <a:ext cx="91975" cy="91975"/>
            </a:xfrm>
            <a:custGeom>
              <a:avLst/>
              <a:gdLst/>
              <a:ahLst/>
              <a:cxnLst/>
              <a:rect l="l" t="t" r="r" b="b"/>
              <a:pathLst>
                <a:path w="3679" h="3679" extrusionOk="0">
                  <a:moveTo>
                    <a:pt x="3620" y="1810"/>
                  </a:moveTo>
                  <a:cubicBezTo>
                    <a:pt x="3678" y="2744"/>
                    <a:pt x="2861" y="3620"/>
                    <a:pt x="1869" y="3678"/>
                  </a:cubicBezTo>
                  <a:cubicBezTo>
                    <a:pt x="876" y="3678"/>
                    <a:pt x="1" y="2803"/>
                    <a:pt x="1" y="1810"/>
                  </a:cubicBezTo>
                  <a:cubicBezTo>
                    <a:pt x="1" y="876"/>
                    <a:pt x="818" y="1"/>
                    <a:pt x="1810" y="1"/>
                  </a:cubicBezTo>
                  <a:cubicBezTo>
                    <a:pt x="2744" y="1"/>
                    <a:pt x="3620" y="818"/>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5" name="Google Shape;17225;p34"/>
            <p:cNvSpPr/>
            <p:nvPr/>
          </p:nvSpPr>
          <p:spPr>
            <a:xfrm>
              <a:off x="3620275" y="5131025"/>
              <a:ext cx="91975" cy="90500"/>
            </a:xfrm>
            <a:custGeom>
              <a:avLst/>
              <a:gdLst/>
              <a:ahLst/>
              <a:cxnLst/>
              <a:rect l="l" t="t" r="r" b="b"/>
              <a:pathLst>
                <a:path w="3679" h="3620" extrusionOk="0">
                  <a:moveTo>
                    <a:pt x="1869" y="3619"/>
                  </a:moveTo>
                  <a:cubicBezTo>
                    <a:pt x="876" y="3619"/>
                    <a:pt x="1" y="2744"/>
                    <a:pt x="1" y="1810"/>
                  </a:cubicBezTo>
                  <a:cubicBezTo>
                    <a:pt x="1" y="817"/>
                    <a:pt x="876" y="0"/>
                    <a:pt x="1869" y="0"/>
                  </a:cubicBezTo>
                  <a:cubicBezTo>
                    <a:pt x="2803" y="0"/>
                    <a:pt x="3620" y="817"/>
                    <a:pt x="3620" y="1751"/>
                  </a:cubicBezTo>
                  <a:cubicBezTo>
                    <a:pt x="3678" y="2744"/>
                    <a:pt x="2803" y="3619"/>
                    <a:pt x="1869" y="36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6" name="Google Shape;17226;p34"/>
            <p:cNvSpPr/>
            <p:nvPr/>
          </p:nvSpPr>
          <p:spPr>
            <a:xfrm>
              <a:off x="1412425" y="2921700"/>
              <a:ext cx="90500" cy="90500"/>
            </a:xfrm>
            <a:custGeom>
              <a:avLst/>
              <a:gdLst/>
              <a:ahLst/>
              <a:cxnLst/>
              <a:rect l="l" t="t" r="r" b="b"/>
              <a:pathLst>
                <a:path w="3620" h="3620" extrusionOk="0">
                  <a:moveTo>
                    <a:pt x="3619" y="1810"/>
                  </a:moveTo>
                  <a:cubicBezTo>
                    <a:pt x="3619" y="2802"/>
                    <a:pt x="2802" y="3619"/>
                    <a:pt x="1810" y="3619"/>
                  </a:cubicBezTo>
                  <a:cubicBezTo>
                    <a:pt x="818" y="3619"/>
                    <a:pt x="0" y="2802"/>
                    <a:pt x="0" y="1810"/>
                  </a:cubicBezTo>
                  <a:cubicBezTo>
                    <a:pt x="0" y="876"/>
                    <a:pt x="818" y="59"/>
                    <a:pt x="1751" y="0"/>
                  </a:cubicBezTo>
                  <a:cubicBezTo>
                    <a:pt x="2744" y="0"/>
                    <a:pt x="3561" y="817"/>
                    <a:pt x="3619"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7" name="Google Shape;17227;p34"/>
            <p:cNvSpPr/>
            <p:nvPr/>
          </p:nvSpPr>
          <p:spPr>
            <a:xfrm>
              <a:off x="4846075" y="4884400"/>
              <a:ext cx="91950" cy="90500"/>
            </a:xfrm>
            <a:custGeom>
              <a:avLst/>
              <a:gdLst/>
              <a:ahLst/>
              <a:cxnLst/>
              <a:rect l="l" t="t" r="r" b="b"/>
              <a:pathLst>
                <a:path w="3678" h="3620" extrusionOk="0">
                  <a:moveTo>
                    <a:pt x="1868" y="1"/>
                  </a:moveTo>
                  <a:cubicBezTo>
                    <a:pt x="2802" y="1"/>
                    <a:pt x="3677" y="876"/>
                    <a:pt x="3619" y="1810"/>
                  </a:cubicBezTo>
                  <a:cubicBezTo>
                    <a:pt x="3619" y="2802"/>
                    <a:pt x="2743" y="3620"/>
                    <a:pt x="1751" y="3620"/>
                  </a:cubicBezTo>
                  <a:cubicBezTo>
                    <a:pt x="817"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8" name="Google Shape;17228;p34"/>
            <p:cNvSpPr/>
            <p:nvPr/>
          </p:nvSpPr>
          <p:spPr>
            <a:xfrm>
              <a:off x="1659025" y="1695925"/>
              <a:ext cx="90500" cy="90500"/>
            </a:xfrm>
            <a:custGeom>
              <a:avLst/>
              <a:gdLst/>
              <a:ahLst/>
              <a:cxnLst/>
              <a:rect l="l" t="t" r="r" b="b"/>
              <a:pathLst>
                <a:path w="3620" h="3620" extrusionOk="0">
                  <a:moveTo>
                    <a:pt x="3620" y="1810"/>
                  </a:moveTo>
                  <a:cubicBezTo>
                    <a:pt x="3620" y="2802"/>
                    <a:pt x="2803" y="3619"/>
                    <a:pt x="1810" y="3619"/>
                  </a:cubicBezTo>
                  <a:cubicBezTo>
                    <a:pt x="818" y="3619"/>
                    <a:pt x="1" y="2802"/>
                    <a:pt x="1" y="1810"/>
                  </a:cubicBezTo>
                  <a:cubicBezTo>
                    <a:pt x="1" y="876"/>
                    <a:pt x="818" y="58"/>
                    <a:pt x="1752" y="0"/>
                  </a:cubicBezTo>
                  <a:cubicBezTo>
                    <a:pt x="2744" y="0"/>
                    <a:pt x="3562" y="817"/>
                    <a:pt x="3620" y="18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9" name="Google Shape;17229;p34"/>
            <p:cNvSpPr/>
            <p:nvPr/>
          </p:nvSpPr>
          <p:spPr>
            <a:xfrm>
              <a:off x="1412425" y="2675075"/>
              <a:ext cx="90500" cy="91975"/>
            </a:xfrm>
            <a:custGeom>
              <a:avLst/>
              <a:gdLst/>
              <a:ahLst/>
              <a:cxnLst/>
              <a:rect l="l" t="t" r="r" b="b"/>
              <a:pathLst>
                <a:path w="3620" h="3679" extrusionOk="0">
                  <a:moveTo>
                    <a:pt x="1810" y="1"/>
                  </a:moveTo>
                  <a:cubicBezTo>
                    <a:pt x="2802" y="59"/>
                    <a:pt x="3619" y="935"/>
                    <a:pt x="3619" y="1869"/>
                  </a:cubicBezTo>
                  <a:cubicBezTo>
                    <a:pt x="3561" y="2861"/>
                    <a:pt x="2685" y="3678"/>
                    <a:pt x="1751" y="3620"/>
                  </a:cubicBezTo>
                  <a:cubicBezTo>
                    <a:pt x="759" y="3561"/>
                    <a:pt x="0" y="2744"/>
                    <a:pt x="0" y="1810"/>
                  </a:cubicBezTo>
                  <a:cubicBezTo>
                    <a:pt x="0" y="818"/>
                    <a:pt x="876" y="1"/>
                    <a:pt x="1810"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0" name="Google Shape;17230;p34"/>
            <p:cNvSpPr/>
            <p:nvPr/>
          </p:nvSpPr>
          <p:spPr>
            <a:xfrm>
              <a:off x="5340750" y="961900"/>
              <a:ext cx="87575" cy="87575"/>
            </a:xfrm>
            <a:custGeom>
              <a:avLst/>
              <a:gdLst/>
              <a:ahLst/>
              <a:cxnLst/>
              <a:rect l="l" t="t" r="r" b="b"/>
              <a:pathLst>
                <a:path w="3503" h="3503" extrusionOk="0">
                  <a:moveTo>
                    <a:pt x="3503" y="1752"/>
                  </a:moveTo>
                  <a:cubicBezTo>
                    <a:pt x="3503" y="2744"/>
                    <a:pt x="2744" y="3503"/>
                    <a:pt x="1752" y="3503"/>
                  </a:cubicBezTo>
                  <a:cubicBezTo>
                    <a:pt x="759" y="3503"/>
                    <a:pt x="1" y="2744"/>
                    <a:pt x="1" y="1752"/>
                  </a:cubicBezTo>
                  <a:cubicBezTo>
                    <a:pt x="1" y="760"/>
                    <a:pt x="759" y="1"/>
                    <a:pt x="1752" y="1"/>
                  </a:cubicBezTo>
                  <a:cubicBezTo>
                    <a:pt x="2744" y="1"/>
                    <a:pt x="3503" y="760"/>
                    <a:pt x="3503"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1" name="Google Shape;17231;p34"/>
            <p:cNvSpPr/>
            <p:nvPr/>
          </p:nvSpPr>
          <p:spPr>
            <a:xfrm>
              <a:off x="5584450" y="1208525"/>
              <a:ext cx="87575" cy="87575"/>
            </a:xfrm>
            <a:custGeom>
              <a:avLst/>
              <a:gdLst/>
              <a:ahLst/>
              <a:cxnLst/>
              <a:rect l="l" t="t" r="r" b="b"/>
              <a:pathLst>
                <a:path w="3503" h="3503" extrusionOk="0">
                  <a:moveTo>
                    <a:pt x="3503" y="1751"/>
                  </a:moveTo>
                  <a:cubicBezTo>
                    <a:pt x="3503" y="2744"/>
                    <a:pt x="2744" y="3503"/>
                    <a:pt x="1752" y="3503"/>
                  </a:cubicBezTo>
                  <a:cubicBezTo>
                    <a:pt x="759" y="3503"/>
                    <a:pt x="1" y="2685"/>
                    <a:pt x="1" y="1751"/>
                  </a:cubicBezTo>
                  <a:cubicBezTo>
                    <a:pt x="1" y="759"/>
                    <a:pt x="759" y="0"/>
                    <a:pt x="1752" y="0"/>
                  </a:cubicBezTo>
                  <a:cubicBezTo>
                    <a:pt x="2744" y="0"/>
                    <a:pt x="3503"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2" name="Google Shape;17232;p34"/>
            <p:cNvSpPr/>
            <p:nvPr/>
          </p:nvSpPr>
          <p:spPr>
            <a:xfrm>
              <a:off x="3132900" y="471600"/>
              <a:ext cx="87575" cy="87575"/>
            </a:xfrm>
            <a:custGeom>
              <a:avLst/>
              <a:gdLst/>
              <a:ahLst/>
              <a:cxnLst/>
              <a:rect l="l" t="t" r="r" b="b"/>
              <a:pathLst>
                <a:path w="3503" h="3503" extrusionOk="0">
                  <a:moveTo>
                    <a:pt x="3502" y="1751"/>
                  </a:moveTo>
                  <a:cubicBezTo>
                    <a:pt x="3502" y="2744"/>
                    <a:pt x="2744" y="3503"/>
                    <a:pt x="1751" y="3503"/>
                  </a:cubicBezTo>
                  <a:cubicBezTo>
                    <a:pt x="759" y="3503"/>
                    <a:pt x="0" y="2744"/>
                    <a:pt x="0" y="1751"/>
                  </a:cubicBezTo>
                  <a:cubicBezTo>
                    <a:pt x="0" y="817"/>
                    <a:pt x="759" y="0"/>
                    <a:pt x="1751" y="0"/>
                  </a:cubicBezTo>
                  <a:cubicBezTo>
                    <a:pt x="2685" y="0"/>
                    <a:pt x="3502" y="759"/>
                    <a:pt x="3502"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3" name="Google Shape;17233;p34"/>
            <p:cNvSpPr/>
            <p:nvPr/>
          </p:nvSpPr>
          <p:spPr>
            <a:xfrm>
              <a:off x="6073300" y="3413475"/>
              <a:ext cx="87575" cy="87575"/>
            </a:xfrm>
            <a:custGeom>
              <a:avLst/>
              <a:gdLst/>
              <a:ahLst/>
              <a:cxnLst/>
              <a:rect l="l" t="t" r="r" b="b"/>
              <a:pathLst>
                <a:path w="3503" h="3503" extrusionOk="0">
                  <a:moveTo>
                    <a:pt x="1752" y="3502"/>
                  </a:moveTo>
                  <a:cubicBezTo>
                    <a:pt x="759" y="3502"/>
                    <a:pt x="1" y="2685"/>
                    <a:pt x="1" y="1751"/>
                  </a:cubicBezTo>
                  <a:cubicBezTo>
                    <a:pt x="1" y="759"/>
                    <a:pt x="818" y="0"/>
                    <a:pt x="1810" y="0"/>
                  </a:cubicBezTo>
                  <a:cubicBezTo>
                    <a:pt x="2744" y="0"/>
                    <a:pt x="3503" y="759"/>
                    <a:pt x="3503" y="1751"/>
                  </a:cubicBezTo>
                  <a:cubicBezTo>
                    <a:pt x="3503" y="2744"/>
                    <a:pt x="2744" y="3502"/>
                    <a:pt x="1752" y="35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4" name="Google Shape;17234;p34"/>
            <p:cNvSpPr/>
            <p:nvPr/>
          </p:nvSpPr>
          <p:spPr>
            <a:xfrm>
              <a:off x="1413875" y="2434300"/>
              <a:ext cx="87575" cy="86125"/>
            </a:xfrm>
            <a:custGeom>
              <a:avLst/>
              <a:gdLst/>
              <a:ahLst/>
              <a:cxnLst/>
              <a:rect l="l" t="t" r="r" b="b"/>
              <a:pathLst>
                <a:path w="3503" h="3445" extrusionOk="0">
                  <a:moveTo>
                    <a:pt x="1752" y="3444"/>
                  </a:moveTo>
                  <a:cubicBezTo>
                    <a:pt x="760" y="3444"/>
                    <a:pt x="1" y="2744"/>
                    <a:pt x="1" y="1752"/>
                  </a:cubicBezTo>
                  <a:cubicBezTo>
                    <a:pt x="1" y="759"/>
                    <a:pt x="760" y="1"/>
                    <a:pt x="1752" y="1"/>
                  </a:cubicBezTo>
                  <a:cubicBezTo>
                    <a:pt x="2744" y="1"/>
                    <a:pt x="3445" y="759"/>
                    <a:pt x="3503" y="1693"/>
                  </a:cubicBezTo>
                  <a:cubicBezTo>
                    <a:pt x="3503" y="2686"/>
                    <a:pt x="2744" y="3444"/>
                    <a:pt x="1752" y="344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5" name="Google Shape;17235;p34"/>
            <p:cNvSpPr/>
            <p:nvPr/>
          </p:nvSpPr>
          <p:spPr>
            <a:xfrm>
              <a:off x="4112050" y="5131025"/>
              <a:ext cx="87575" cy="89025"/>
            </a:xfrm>
            <a:custGeom>
              <a:avLst/>
              <a:gdLst/>
              <a:ahLst/>
              <a:cxnLst/>
              <a:rect l="l" t="t" r="r" b="b"/>
              <a:pathLst>
                <a:path w="3503" h="3561" extrusionOk="0">
                  <a:moveTo>
                    <a:pt x="3503" y="1751"/>
                  </a:moveTo>
                  <a:cubicBezTo>
                    <a:pt x="3503" y="2744"/>
                    <a:pt x="2744" y="3561"/>
                    <a:pt x="1752" y="3561"/>
                  </a:cubicBezTo>
                  <a:cubicBezTo>
                    <a:pt x="760" y="3561"/>
                    <a:pt x="1" y="2802"/>
                    <a:pt x="1" y="1810"/>
                  </a:cubicBezTo>
                  <a:cubicBezTo>
                    <a:pt x="1" y="817"/>
                    <a:pt x="701" y="59"/>
                    <a:pt x="1693" y="59"/>
                  </a:cubicBezTo>
                  <a:cubicBezTo>
                    <a:pt x="2686" y="0"/>
                    <a:pt x="3445" y="759"/>
                    <a:pt x="3503" y="17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6" name="Google Shape;17236;p34"/>
            <p:cNvSpPr/>
            <p:nvPr/>
          </p:nvSpPr>
          <p:spPr>
            <a:xfrm>
              <a:off x="1413875" y="3171225"/>
              <a:ext cx="86125" cy="86125"/>
            </a:xfrm>
            <a:custGeom>
              <a:avLst/>
              <a:gdLst/>
              <a:ahLst/>
              <a:cxnLst/>
              <a:rect l="l" t="t" r="r" b="b"/>
              <a:pathLst>
                <a:path w="3445" h="3445" extrusionOk="0">
                  <a:moveTo>
                    <a:pt x="3445" y="1752"/>
                  </a:moveTo>
                  <a:cubicBezTo>
                    <a:pt x="3445" y="2686"/>
                    <a:pt x="2686" y="3445"/>
                    <a:pt x="1693" y="3445"/>
                  </a:cubicBezTo>
                  <a:cubicBezTo>
                    <a:pt x="760" y="3386"/>
                    <a:pt x="1" y="2627"/>
                    <a:pt x="59" y="1693"/>
                  </a:cubicBezTo>
                  <a:cubicBezTo>
                    <a:pt x="59" y="759"/>
                    <a:pt x="818" y="1"/>
                    <a:pt x="1752" y="1"/>
                  </a:cubicBezTo>
                  <a:cubicBezTo>
                    <a:pt x="2744"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7" name="Google Shape;17237;p34"/>
            <p:cNvSpPr/>
            <p:nvPr/>
          </p:nvSpPr>
          <p:spPr>
            <a:xfrm>
              <a:off x="3376575" y="5132475"/>
              <a:ext cx="86125" cy="86125"/>
            </a:xfrm>
            <a:custGeom>
              <a:avLst/>
              <a:gdLst/>
              <a:ahLst/>
              <a:cxnLst/>
              <a:rect l="l" t="t" r="r" b="b"/>
              <a:pathLst>
                <a:path w="3445" h="3445" extrusionOk="0">
                  <a:moveTo>
                    <a:pt x="3445" y="1752"/>
                  </a:moveTo>
                  <a:cubicBezTo>
                    <a:pt x="3445" y="2686"/>
                    <a:pt x="2686" y="3444"/>
                    <a:pt x="1752" y="3444"/>
                  </a:cubicBezTo>
                  <a:cubicBezTo>
                    <a:pt x="760" y="3444"/>
                    <a:pt x="1" y="2686"/>
                    <a:pt x="1" y="1693"/>
                  </a:cubicBezTo>
                  <a:cubicBezTo>
                    <a:pt x="1" y="759"/>
                    <a:pt x="760" y="1"/>
                    <a:pt x="1752" y="1"/>
                  </a:cubicBezTo>
                  <a:cubicBezTo>
                    <a:pt x="2686" y="1"/>
                    <a:pt x="3445" y="759"/>
                    <a:pt x="3445" y="17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8" name="Google Shape;17238;p34"/>
            <p:cNvSpPr/>
            <p:nvPr/>
          </p:nvSpPr>
          <p:spPr>
            <a:xfrm>
              <a:off x="2639650" y="4887325"/>
              <a:ext cx="86125" cy="84650"/>
            </a:xfrm>
            <a:custGeom>
              <a:avLst/>
              <a:gdLst/>
              <a:ahLst/>
              <a:cxnLst/>
              <a:rect l="l" t="t" r="r" b="b"/>
              <a:pathLst>
                <a:path w="3445" h="3386" extrusionOk="0">
                  <a:moveTo>
                    <a:pt x="3445" y="1693"/>
                  </a:moveTo>
                  <a:cubicBezTo>
                    <a:pt x="3445" y="2627"/>
                    <a:pt x="2628" y="3386"/>
                    <a:pt x="1694" y="3386"/>
                  </a:cubicBezTo>
                  <a:cubicBezTo>
                    <a:pt x="760" y="3327"/>
                    <a:pt x="1" y="2569"/>
                    <a:pt x="59" y="1635"/>
                  </a:cubicBezTo>
                  <a:cubicBezTo>
                    <a:pt x="59" y="701"/>
                    <a:pt x="818" y="0"/>
                    <a:pt x="1752" y="0"/>
                  </a:cubicBezTo>
                  <a:cubicBezTo>
                    <a:pt x="2686" y="0"/>
                    <a:pt x="3445" y="759"/>
                    <a:pt x="3445"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9" name="Google Shape;17239;p34"/>
            <p:cNvSpPr/>
            <p:nvPr/>
          </p:nvSpPr>
          <p:spPr>
            <a:xfrm>
              <a:off x="1661950" y="3903775"/>
              <a:ext cx="84675" cy="86125"/>
            </a:xfrm>
            <a:custGeom>
              <a:avLst/>
              <a:gdLst/>
              <a:ahLst/>
              <a:cxnLst/>
              <a:rect l="l" t="t" r="r" b="b"/>
              <a:pathLst>
                <a:path w="3387" h="3445" extrusionOk="0">
                  <a:moveTo>
                    <a:pt x="1693" y="1"/>
                  </a:moveTo>
                  <a:cubicBezTo>
                    <a:pt x="2627" y="1"/>
                    <a:pt x="3386" y="818"/>
                    <a:pt x="3386" y="1752"/>
                  </a:cubicBezTo>
                  <a:cubicBezTo>
                    <a:pt x="3386" y="2686"/>
                    <a:pt x="2569" y="3444"/>
                    <a:pt x="1635" y="3386"/>
                  </a:cubicBezTo>
                  <a:cubicBezTo>
                    <a:pt x="701" y="3386"/>
                    <a:pt x="1" y="2627"/>
                    <a:pt x="1" y="1693"/>
                  </a:cubicBezTo>
                  <a:cubicBezTo>
                    <a:pt x="1" y="759"/>
                    <a:pt x="759" y="1"/>
                    <a:pt x="1693"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0" name="Google Shape;17240;p34"/>
            <p:cNvSpPr/>
            <p:nvPr/>
          </p:nvSpPr>
          <p:spPr>
            <a:xfrm>
              <a:off x="5587375" y="4398475"/>
              <a:ext cx="81725" cy="81725"/>
            </a:xfrm>
            <a:custGeom>
              <a:avLst/>
              <a:gdLst/>
              <a:ahLst/>
              <a:cxnLst/>
              <a:rect l="l" t="t" r="r" b="b"/>
              <a:pathLst>
                <a:path w="3269" h="3269" extrusionOk="0">
                  <a:moveTo>
                    <a:pt x="1635" y="3269"/>
                  </a:moveTo>
                  <a:cubicBezTo>
                    <a:pt x="701" y="3269"/>
                    <a:pt x="0" y="2510"/>
                    <a:pt x="0" y="1635"/>
                  </a:cubicBezTo>
                  <a:cubicBezTo>
                    <a:pt x="0" y="759"/>
                    <a:pt x="759" y="0"/>
                    <a:pt x="1693" y="0"/>
                  </a:cubicBezTo>
                  <a:cubicBezTo>
                    <a:pt x="2569" y="59"/>
                    <a:pt x="3269" y="817"/>
                    <a:pt x="3269" y="1693"/>
                  </a:cubicBezTo>
                  <a:cubicBezTo>
                    <a:pt x="3211" y="2569"/>
                    <a:pt x="2510" y="3269"/>
                    <a:pt x="1635" y="32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1" name="Google Shape;17241;p34"/>
            <p:cNvSpPr/>
            <p:nvPr/>
          </p:nvSpPr>
          <p:spPr>
            <a:xfrm>
              <a:off x="6076225" y="1948375"/>
              <a:ext cx="81750" cy="81725"/>
            </a:xfrm>
            <a:custGeom>
              <a:avLst/>
              <a:gdLst/>
              <a:ahLst/>
              <a:cxnLst/>
              <a:rect l="l" t="t" r="r" b="b"/>
              <a:pathLst>
                <a:path w="3270" h="3269" extrusionOk="0">
                  <a:moveTo>
                    <a:pt x="1693" y="3211"/>
                  </a:moveTo>
                  <a:cubicBezTo>
                    <a:pt x="818" y="3269"/>
                    <a:pt x="59" y="2510"/>
                    <a:pt x="0" y="1635"/>
                  </a:cubicBezTo>
                  <a:cubicBezTo>
                    <a:pt x="0" y="759"/>
                    <a:pt x="759" y="0"/>
                    <a:pt x="1635" y="0"/>
                  </a:cubicBezTo>
                  <a:cubicBezTo>
                    <a:pt x="2510" y="0"/>
                    <a:pt x="3269" y="701"/>
                    <a:pt x="3269" y="1576"/>
                  </a:cubicBezTo>
                  <a:cubicBezTo>
                    <a:pt x="3269" y="2452"/>
                    <a:pt x="2569" y="3211"/>
                    <a:pt x="1693"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2" name="Google Shape;17242;p34"/>
            <p:cNvSpPr/>
            <p:nvPr/>
          </p:nvSpPr>
          <p:spPr>
            <a:xfrm>
              <a:off x="2152275" y="964825"/>
              <a:ext cx="81725" cy="81750"/>
            </a:xfrm>
            <a:custGeom>
              <a:avLst/>
              <a:gdLst/>
              <a:ahLst/>
              <a:cxnLst/>
              <a:rect l="l" t="t" r="r" b="b"/>
              <a:pathLst>
                <a:path w="3269" h="3270" extrusionOk="0">
                  <a:moveTo>
                    <a:pt x="3269" y="1635"/>
                  </a:moveTo>
                  <a:cubicBezTo>
                    <a:pt x="3269" y="2510"/>
                    <a:pt x="2568" y="3211"/>
                    <a:pt x="1693" y="3269"/>
                  </a:cubicBezTo>
                  <a:cubicBezTo>
                    <a:pt x="759" y="3269"/>
                    <a:pt x="0" y="2510"/>
                    <a:pt x="59" y="1577"/>
                  </a:cubicBezTo>
                  <a:cubicBezTo>
                    <a:pt x="59" y="701"/>
                    <a:pt x="817" y="0"/>
                    <a:pt x="1693" y="0"/>
                  </a:cubicBezTo>
                  <a:cubicBezTo>
                    <a:pt x="2568" y="0"/>
                    <a:pt x="3269" y="759"/>
                    <a:pt x="3269"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3" name="Google Shape;17243;p34"/>
            <p:cNvSpPr/>
            <p:nvPr/>
          </p:nvSpPr>
          <p:spPr>
            <a:xfrm>
              <a:off x="5833975" y="1453675"/>
              <a:ext cx="81750" cy="81750"/>
            </a:xfrm>
            <a:custGeom>
              <a:avLst/>
              <a:gdLst/>
              <a:ahLst/>
              <a:cxnLst/>
              <a:rect l="l" t="t" r="r" b="b"/>
              <a:pathLst>
                <a:path w="3270" h="3270" extrusionOk="0">
                  <a:moveTo>
                    <a:pt x="3270" y="1635"/>
                  </a:moveTo>
                  <a:cubicBezTo>
                    <a:pt x="3270" y="2511"/>
                    <a:pt x="2511" y="3269"/>
                    <a:pt x="1635" y="3269"/>
                  </a:cubicBezTo>
                  <a:cubicBezTo>
                    <a:pt x="760" y="3269"/>
                    <a:pt x="1" y="2511"/>
                    <a:pt x="1" y="1635"/>
                  </a:cubicBezTo>
                  <a:cubicBezTo>
                    <a:pt x="1" y="759"/>
                    <a:pt x="760" y="1"/>
                    <a:pt x="1635" y="1"/>
                  </a:cubicBezTo>
                  <a:cubicBezTo>
                    <a:pt x="2511" y="1"/>
                    <a:pt x="3211" y="759"/>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4" name="Google Shape;17244;p34"/>
            <p:cNvSpPr/>
            <p:nvPr/>
          </p:nvSpPr>
          <p:spPr>
            <a:xfrm>
              <a:off x="4361600" y="5135400"/>
              <a:ext cx="81725" cy="81750"/>
            </a:xfrm>
            <a:custGeom>
              <a:avLst/>
              <a:gdLst/>
              <a:ahLst/>
              <a:cxnLst/>
              <a:rect l="l" t="t" r="r" b="b"/>
              <a:pathLst>
                <a:path w="3269" h="3270" extrusionOk="0">
                  <a:moveTo>
                    <a:pt x="1634" y="3269"/>
                  </a:moveTo>
                  <a:cubicBezTo>
                    <a:pt x="759" y="3269"/>
                    <a:pt x="58" y="2569"/>
                    <a:pt x="0" y="1693"/>
                  </a:cubicBezTo>
                  <a:cubicBezTo>
                    <a:pt x="0" y="759"/>
                    <a:pt x="700" y="0"/>
                    <a:pt x="1634" y="0"/>
                  </a:cubicBezTo>
                  <a:cubicBezTo>
                    <a:pt x="2510" y="0"/>
                    <a:pt x="3269" y="701"/>
                    <a:pt x="3269" y="1576"/>
                  </a:cubicBezTo>
                  <a:cubicBezTo>
                    <a:pt x="3269" y="2510"/>
                    <a:pt x="2510" y="3211"/>
                    <a:pt x="1634"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5" name="Google Shape;17245;p34"/>
            <p:cNvSpPr/>
            <p:nvPr/>
          </p:nvSpPr>
          <p:spPr>
            <a:xfrm>
              <a:off x="3137275" y="5136850"/>
              <a:ext cx="78825" cy="78825"/>
            </a:xfrm>
            <a:custGeom>
              <a:avLst/>
              <a:gdLst/>
              <a:ahLst/>
              <a:cxnLst/>
              <a:rect l="l" t="t" r="r" b="b"/>
              <a:pathLst>
                <a:path w="3153" h="3153" extrusionOk="0">
                  <a:moveTo>
                    <a:pt x="1576" y="3094"/>
                  </a:moveTo>
                  <a:cubicBezTo>
                    <a:pt x="701" y="3153"/>
                    <a:pt x="0" y="2452"/>
                    <a:pt x="0" y="1577"/>
                  </a:cubicBezTo>
                  <a:cubicBezTo>
                    <a:pt x="0" y="701"/>
                    <a:pt x="642" y="1"/>
                    <a:pt x="1518" y="1"/>
                  </a:cubicBezTo>
                  <a:cubicBezTo>
                    <a:pt x="2452" y="1"/>
                    <a:pt x="3094" y="643"/>
                    <a:pt x="3152" y="1518"/>
                  </a:cubicBezTo>
                  <a:cubicBezTo>
                    <a:pt x="3152" y="2394"/>
                    <a:pt x="2452" y="3094"/>
                    <a:pt x="1576"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6" name="Google Shape;17246;p34"/>
            <p:cNvSpPr/>
            <p:nvPr/>
          </p:nvSpPr>
          <p:spPr>
            <a:xfrm>
              <a:off x="1416800" y="2190600"/>
              <a:ext cx="80275" cy="80300"/>
            </a:xfrm>
            <a:custGeom>
              <a:avLst/>
              <a:gdLst/>
              <a:ahLst/>
              <a:cxnLst/>
              <a:rect l="l" t="t" r="r" b="b"/>
              <a:pathLst>
                <a:path w="3211" h="3212" extrusionOk="0">
                  <a:moveTo>
                    <a:pt x="1635" y="1"/>
                  </a:moveTo>
                  <a:cubicBezTo>
                    <a:pt x="2510" y="1"/>
                    <a:pt x="3211" y="701"/>
                    <a:pt x="3211" y="1635"/>
                  </a:cubicBezTo>
                  <a:cubicBezTo>
                    <a:pt x="3211" y="2511"/>
                    <a:pt x="2510" y="3211"/>
                    <a:pt x="1635" y="3211"/>
                  </a:cubicBezTo>
                  <a:cubicBezTo>
                    <a:pt x="759" y="3211"/>
                    <a:pt x="0" y="2511"/>
                    <a:pt x="0" y="1635"/>
                  </a:cubicBezTo>
                  <a:cubicBezTo>
                    <a:pt x="0" y="701"/>
                    <a:pt x="701" y="1"/>
                    <a:pt x="16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7" name="Google Shape;17247;p34"/>
            <p:cNvSpPr/>
            <p:nvPr/>
          </p:nvSpPr>
          <p:spPr>
            <a:xfrm>
              <a:off x="5340750" y="4646550"/>
              <a:ext cx="80275" cy="80275"/>
            </a:xfrm>
            <a:custGeom>
              <a:avLst/>
              <a:gdLst/>
              <a:ahLst/>
              <a:cxnLst/>
              <a:rect l="l" t="t" r="r" b="b"/>
              <a:pathLst>
                <a:path w="3211" h="3211" extrusionOk="0">
                  <a:moveTo>
                    <a:pt x="3211" y="1635"/>
                  </a:moveTo>
                  <a:cubicBezTo>
                    <a:pt x="3211" y="2510"/>
                    <a:pt x="2511" y="3211"/>
                    <a:pt x="1635" y="3211"/>
                  </a:cubicBezTo>
                  <a:cubicBezTo>
                    <a:pt x="701" y="3211"/>
                    <a:pt x="1" y="2510"/>
                    <a:pt x="1" y="1576"/>
                  </a:cubicBezTo>
                  <a:cubicBezTo>
                    <a:pt x="1" y="701"/>
                    <a:pt x="759" y="0"/>
                    <a:pt x="1635" y="0"/>
                  </a:cubicBezTo>
                  <a:cubicBezTo>
                    <a:pt x="2511" y="0"/>
                    <a:pt x="3211" y="701"/>
                    <a:pt x="3211"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8" name="Google Shape;17248;p34"/>
            <p:cNvSpPr/>
            <p:nvPr/>
          </p:nvSpPr>
          <p:spPr>
            <a:xfrm>
              <a:off x="1911500" y="1208525"/>
              <a:ext cx="78825" cy="78825"/>
            </a:xfrm>
            <a:custGeom>
              <a:avLst/>
              <a:gdLst/>
              <a:ahLst/>
              <a:cxnLst/>
              <a:rect l="l" t="t" r="r" b="b"/>
              <a:pathLst>
                <a:path w="3153" h="3153" extrusionOk="0">
                  <a:moveTo>
                    <a:pt x="1576" y="0"/>
                  </a:moveTo>
                  <a:cubicBezTo>
                    <a:pt x="2510" y="0"/>
                    <a:pt x="3152" y="701"/>
                    <a:pt x="3152" y="1635"/>
                  </a:cubicBezTo>
                  <a:cubicBezTo>
                    <a:pt x="3094" y="2510"/>
                    <a:pt x="2452" y="3152"/>
                    <a:pt x="1576" y="3152"/>
                  </a:cubicBezTo>
                  <a:cubicBezTo>
                    <a:pt x="642" y="3152"/>
                    <a:pt x="0" y="2452"/>
                    <a:pt x="0" y="1576"/>
                  </a:cubicBezTo>
                  <a:cubicBezTo>
                    <a:pt x="0" y="701"/>
                    <a:pt x="700" y="0"/>
                    <a:pt x="15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9" name="Google Shape;17249;p34"/>
            <p:cNvSpPr/>
            <p:nvPr/>
          </p:nvSpPr>
          <p:spPr>
            <a:xfrm>
              <a:off x="4608200" y="475975"/>
              <a:ext cx="81750" cy="80275"/>
            </a:xfrm>
            <a:custGeom>
              <a:avLst/>
              <a:gdLst/>
              <a:ahLst/>
              <a:cxnLst/>
              <a:rect l="l" t="t" r="r" b="b"/>
              <a:pathLst>
                <a:path w="3270" h="3211" extrusionOk="0">
                  <a:moveTo>
                    <a:pt x="1693" y="0"/>
                  </a:moveTo>
                  <a:cubicBezTo>
                    <a:pt x="2569" y="0"/>
                    <a:pt x="3269" y="759"/>
                    <a:pt x="3269" y="1635"/>
                  </a:cubicBezTo>
                  <a:cubicBezTo>
                    <a:pt x="3211" y="2510"/>
                    <a:pt x="2511" y="3211"/>
                    <a:pt x="1577" y="3211"/>
                  </a:cubicBezTo>
                  <a:cubicBezTo>
                    <a:pt x="701" y="3152"/>
                    <a:pt x="1" y="2452"/>
                    <a:pt x="1" y="1576"/>
                  </a:cubicBezTo>
                  <a:cubicBezTo>
                    <a:pt x="59" y="642"/>
                    <a:pt x="759" y="0"/>
                    <a:pt x="16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0" name="Google Shape;17250;p34"/>
            <p:cNvSpPr/>
            <p:nvPr/>
          </p:nvSpPr>
          <p:spPr>
            <a:xfrm>
              <a:off x="5098525" y="718200"/>
              <a:ext cx="80275" cy="81750"/>
            </a:xfrm>
            <a:custGeom>
              <a:avLst/>
              <a:gdLst/>
              <a:ahLst/>
              <a:cxnLst/>
              <a:rect l="l" t="t" r="r" b="b"/>
              <a:pathLst>
                <a:path w="3211" h="3270" extrusionOk="0">
                  <a:moveTo>
                    <a:pt x="1635" y="3211"/>
                  </a:moveTo>
                  <a:cubicBezTo>
                    <a:pt x="759" y="3270"/>
                    <a:pt x="0" y="2569"/>
                    <a:pt x="0" y="1635"/>
                  </a:cubicBezTo>
                  <a:cubicBezTo>
                    <a:pt x="0" y="760"/>
                    <a:pt x="701" y="59"/>
                    <a:pt x="1576" y="1"/>
                  </a:cubicBezTo>
                  <a:cubicBezTo>
                    <a:pt x="2452" y="1"/>
                    <a:pt x="3211" y="701"/>
                    <a:pt x="3211" y="1577"/>
                  </a:cubicBezTo>
                  <a:cubicBezTo>
                    <a:pt x="3211" y="2511"/>
                    <a:pt x="2510" y="3211"/>
                    <a:pt x="1635" y="32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1" name="Google Shape;17251;p34"/>
            <p:cNvSpPr/>
            <p:nvPr/>
          </p:nvSpPr>
          <p:spPr>
            <a:xfrm>
              <a:off x="6079150" y="3664450"/>
              <a:ext cx="77350" cy="77375"/>
            </a:xfrm>
            <a:custGeom>
              <a:avLst/>
              <a:gdLst/>
              <a:ahLst/>
              <a:cxnLst/>
              <a:rect l="l" t="t" r="r" b="b"/>
              <a:pathLst>
                <a:path w="3094" h="3095" extrusionOk="0">
                  <a:moveTo>
                    <a:pt x="3094" y="1519"/>
                  </a:moveTo>
                  <a:cubicBezTo>
                    <a:pt x="3094" y="2394"/>
                    <a:pt x="2393" y="3095"/>
                    <a:pt x="1576" y="3095"/>
                  </a:cubicBezTo>
                  <a:cubicBezTo>
                    <a:pt x="701" y="3095"/>
                    <a:pt x="0" y="2452"/>
                    <a:pt x="0" y="1577"/>
                  </a:cubicBezTo>
                  <a:cubicBezTo>
                    <a:pt x="0" y="701"/>
                    <a:pt x="642" y="59"/>
                    <a:pt x="1518" y="1"/>
                  </a:cubicBezTo>
                  <a:cubicBezTo>
                    <a:pt x="2335" y="1"/>
                    <a:pt x="3094" y="701"/>
                    <a:pt x="3094" y="151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2" name="Google Shape;17252;p34"/>
            <p:cNvSpPr/>
            <p:nvPr/>
          </p:nvSpPr>
          <p:spPr>
            <a:xfrm>
              <a:off x="1418250" y="3417850"/>
              <a:ext cx="78825" cy="77350"/>
            </a:xfrm>
            <a:custGeom>
              <a:avLst/>
              <a:gdLst/>
              <a:ahLst/>
              <a:cxnLst/>
              <a:rect l="l" t="t" r="r" b="b"/>
              <a:pathLst>
                <a:path w="3153" h="3094" extrusionOk="0">
                  <a:moveTo>
                    <a:pt x="1577" y="3094"/>
                  </a:moveTo>
                  <a:cubicBezTo>
                    <a:pt x="701" y="3094"/>
                    <a:pt x="1" y="2393"/>
                    <a:pt x="1" y="1576"/>
                  </a:cubicBezTo>
                  <a:cubicBezTo>
                    <a:pt x="1" y="701"/>
                    <a:pt x="760" y="0"/>
                    <a:pt x="1577" y="0"/>
                  </a:cubicBezTo>
                  <a:cubicBezTo>
                    <a:pt x="2452" y="59"/>
                    <a:pt x="3094" y="701"/>
                    <a:pt x="3094" y="1518"/>
                  </a:cubicBezTo>
                  <a:cubicBezTo>
                    <a:pt x="3153" y="2393"/>
                    <a:pt x="2452" y="3094"/>
                    <a:pt x="1577" y="309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3" name="Google Shape;17253;p34"/>
            <p:cNvSpPr/>
            <p:nvPr/>
          </p:nvSpPr>
          <p:spPr>
            <a:xfrm>
              <a:off x="2890650" y="477425"/>
              <a:ext cx="77375" cy="77375"/>
            </a:xfrm>
            <a:custGeom>
              <a:avLst/>
              <a:gdLst/>
              <a:ahLst/>
              <a:cxnLst/>
              <a:rect l="l" t="t" r="r" b="b"/>
              <a:pathLst>
                <a:path w="3095" h="3095" extrusionOk="0">
                  <a:moveTo>
                    <a:pt x="3094" y="1518"/>
                  </a:moveTo>
                  <a:cubicBezTo>
                    <a:pt x="3094" y="2336"/>
                    <a:pt x="2452" y="3036"/>
                    <a:pt x="1577" y="3094"/>
                  </a:cubicBezTo>
                  <a:cubicBezTo>
                    <a:pt x="759" y="3094"/>
                    <a:pt x="1" y="2394"/>
                    <a:pt x="59" y="1518"/>
                  </a:cubicBezTo>
                  <a:cubicBezTo>
                    <a:pt x="59" y="701"/>
                    <a:pt x="759" y="1"/>
                    <a:pt x="1577" y="1"/>
                  </a:cubicBezTo>
                  <a:cubicBezTo>
                    <a:pt x="2394" y="1"/>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4" name="Google Shape;17254;p34"/>
            <p:cNvSpPr/>
            <p:nvPr/>
          </p:nvSpPr>
          <p:spPr>
            <a:xfrm>
              <a:off x="5835450" y="4154775"/>
              <a:ext cx="77350" cy="77350"/>
            </a:xfrm>
            <a:custGeom>
              <a:avLst/>
              <a:gdLst/>
              <a:ahLst/>
              <a:cxnLst/>
              <a:rect l="l" t="t" r="r" b="b"/>
              <a:pathLst>
                <a:path w="3094" h="3094" extrusionOk="0">
                  <a:moveTo>
                    <a:pt x="3094" y="1518"/>
                  </a:moveTo>
                  <a:cubicBezTo>
                    <a:pt x="3094" y="2335"/>
                    <a:pt x="2335" y="3094"/>
                    <a:pt x="1518" y="3036"/>
                  </a:cubicBezTo>
                  <a:cubicBezTo>
                    <a:pt x="701" y="3036"/>
                    <a:pt x="0" y="2277"/>
                    <a:pt x="59" y="1460"/>
                  </a:cubicBezTo>
                  <a:cubicBezTo>
                    <a:pt x="59" y="701"/>
                    <a:pt x="759" y="0"/>
                    <a:pt x="1576" y="0"/>
                  </a:cubicBezTo>
                  <a:cubicBezTo>
                    <a:pt x="2393" y="0"/>
                    <a:pt x="3094" y="701"/>
                    <a:pt x="3094"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5" name="Google Shape;17255;p34"/>
            <p:cNvSpPr/>
            <p:nvPr/>
          </p:nvSpPr>
          <p:spPr>
            <a:xfrm>
              <a:off x="2401800" y="719675"/>
              <a:ext cx="75900" cy="77350"/>
            </a:xfrm>
            <a:custGeom>
              <a:avLst/>
              <a:gdLst/>
              <a:ahLst/>
              <a:cxnLst/>
              <a:rect l="l" t="t" r="r" b="b"/>
              <a:pathLst>
                <a:path w="3036" h="3094" extrusionOk="0">
                  <a:moveTo>
                    <a:pt x="3036" y="1576"/>
                  </a:moveTo>
                  <a:cubicBezTo>
                    <a:pt x="3036" y="2393"/>
                    <a:pt x="2277" y="3094"/>
                    <a:pt x="1460" y="3036"/>
                  </a:cubicBezTo>
                  <a:cubicBezTo>
                    <a:pt x="643" y="3036"/>
                    <a:pt x="0" y="2277"/>
                    <a:pt x="59" y="1518"/>
                  </a:cubicBezTo>
                  <a:cubicBezTo>
                    <a:pt x="59" y="701"/>
                    <a:pt x="818" y="0"/>
                    <a:pt x="1635" y="59"/>
                  </a:cubicBezTo>
                  <a:cubicBezTo>
                    <a:pt x="2394" y="117"/>
                    <a:pt x="3036" y="817"/>
                    <a:pt x="3036" y="15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6" name="Google Shape;17256;p34"/>
            <p:cNvSpPr/>
            <p:nvPr/>
          </p:nvSpPr>
          <p:spPr>
            <a:xfrm>
              <a:off x="2156650" y="4645075"/>
              <a:ext cx="74450" cy="74450"/>
            </a:xfrm>
            <a:custGeom>
              <a:avLst/>
              <a:gdLst/>
              <a:ahLst/>
              <a:cxnLst/>
              <a:rect l="l" t="t" r="r" b="b"/>
              <a:pathLst>
                <a:path w="2978" h="2978" extrusionOk="0">
                  <a:moveTo>
                    <a:pt x="2919" y="1518"/>
                  </a:moveTo>
                  <a:cubicBezTo>
                    <a:pt x="2919" y="2336"/>
                    <a:pt x="2277" y="2978"/>
                    <a:pt x="1460" y="2978"/>
                  </a:cubicBezTo>
                  <a:cubicBezTo>
                    <a:pt x="642" y="2978"/>
                    <a:pt x="0" y="2277"/>
                    <a:pt x="0" y="1460"/>
                  </a:cubicBezTo>
                  <a:cubicBezTo>
                    <a:pt x="59" y="701"/>
                    <a:pt x="701" y="1"/>
                    <a:pt x="1518" y="59"/>
                  </a:cubicBezTo>
                  <a:cubicBezTo>
                    <a:pt x="2335" y="59"/>
                    <a:pt x="2977" y="701"/>
                    <a:pt x="2919" y="15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7" name="Google Shape;17257;p34"/>
            <p:cNvSpPr/>
            <p:nvPr/>
          </p:nvSpPr>
          <p:spPr>
            <a:xfrm>
              <a:off x="1910025" y="4402850"/>
              <a:ext cx="73000" cy="72975"/>
            </a:xfrm>
            <a:custGeom>
              <a:avLst/>
              <a:gdLst/>
              <a:ahLst/>
              <a:cxnLst/>
              <a:rect l="l" t="t" r="r" b="b"/>
              <a:pathLst>
                <a:path w="2920" h="2919" extrusionOk="0">
                  <a:moveTo>
                    <a:pt x="1460" y="0"/>
                  </a:moveTo>
                  <a:cubicBezTo>
                    <a:pt x="2277" y="0"/>
                    <a:pt x="2919" y="642"/>
                    <a:pt x="2919" y="1460"/>
                  </a:cubicBezTo>
                  <a:cubicBezTo>
                    <a:pt x="2919" y="2277"/>
                    <a:pt x="2277" y="2919"/>
                    <a:pt x="1460" y="2919"/>
                  </a:cubicBezTo>
                  <a:cubicBezTo>
                    <a:pt x="643" y="2919"/>
                    <a:pt x="59" y="2335"/>
                    <a:pt x="1" y="1518"/>
                  </a:cubicBezTo>
                  <a:cubicBezTo>
                    <a:pt x="1" y="701"/>
                    <a:pt x="643" y="59"/>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8" name="Google Shape;17258;p34"/>
            <p:cNvSpPr/>
            <p:nvPr/>
          </p:nvSpPr>
          <p:spPr>
            <a:xfrm>
              <a:off x="1669250" y="1459525"/>
              <a:ext cx="70075" cy="71525"/>
            </a:xfrm>
            <a:custGeom>
              <a:avLst/>
              <a:gdLst/>
              <a:ahLst/>
              <a:cxnLst/>
              <a:rect l="l" t="t" r="r" b="b"/>
              <a:pathLst>
                <a:path w="2803" h="2861" extrusionOk="0">
                  <a:moveTo>
                    <a:pt x="1401" y="2802"/>
                  </a:moveTo>
                  <a:cubicBezTo>
                    <a:pt x="584" y="2802"/>
                    <a:pt x="1" y="2218"/>
                    <a:pt x="1" y="1401"/>
                  </a:cubicBezTo>
                  <a:cubicBezTo>
                    <a:pt x="1" y="584"/>
                    <a:pt x="584" y="0"/>
                    <a:pt x="1401" y="0"/>
                  </a:cubicBezTo>
                  <a:cubicBezTo>
                    <a:pt x="2219" y="0"/>
                    <a:pt x="2802" y="642"/>
                    <a:pt x="2802" y="1401"/>
                  </a:cubicBezTo>
                  <a:cubicBezTo>
                    <a:pt x="2802" y="2218"/>
                    <a:pt x="2219" y="2860"/>
                    <a:pt x="1401"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9" name="Google Shape;17259;p34"/>
            <p:cNvSpPr/>
            <p:nvPr/>
          </p:nvSpPr>
          <p:spPr>
            <a:xfrm>
              <a:off x="5102900" y="4894625"/>
              <a:ext cx="71525" cy="70050"/>
            </a:xfrm>
            <a:custGeom>
              <a:avLst/>
              <a:gdLst/>
              <a:ahLst/>
              <a:cxnLst/>
              <a:rect l="l" t="t" r="r" b="b"/>
              <a:pathLst>
                <a:path w="2861" h="2802" extrusionOk="0">
                  <a:moveTo>
                    <a:pt x="1460" y="2802"/>
                  </a:moveTo>
                  <a:cubicBezTo>
                    <a:pt x="642" y="2802"/>
                    <a:pt x="0" y="2218"/>
                    <a:pt x="0" y="1401"/>
                  </a:cubicBezTo>
                  <a:cubicBezTo>
                    <a:pt x="0" y="584"/>
                    <a:pt x="584" y="0"/>
                    <a:pt x="1401" y="0"/>
                  </a:cubicBezTo>
                  <a:cubicBezTo>
                    <a:pt x="2218" y="0"/>
                    <a:pt x="2802" y="584"/>
                    <a:pt x="2860" y="1401"/>
                  </a:cubicBezTo>
                  <a:cubicBezTo>
                    <a:pt x="2860" y="2160"/>
                    <a:pt x="2218" y="2802"/>
                    <a:pt x="1460" y="28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0" name="Google Shape;17260;p34"/>
            <p:cNvSpPr/>
            <p:nvPr/>
          </p:nvSpPr>
          <p:spPr>
            <a:xfrm>
              <a:off x="1422625" y="1949825"/>
              <a:ext cx="70075" cy="68600"/>
            </a:xfrm>
            <a:custGeom>
              <a:avLst/>
              <a:gdLst/>
              <a:ahLst/>
              <a:cxnLst/>
              <a:rect l="l" t="t" r="r" b="b"/>
              <a:pathLst>
                <a:path w="2803" h="2744" extrusionOk="0">
                  <a:moveTo>
                    <a:pt x="2803" y="1401"/>
                  </a:moveTo>
                  <a:cubicBezTo>
                    <a:pt x="2803" y="2160"/>
                    <a:pt x="2161" y="2744"/>
                    <a:pt x="1402" y="2744"/>
                  </a:cubicBezTo>
                  <a:cubicBezTo>
                    <a:pt x="643" y="2744"/>
                    <a:pt x="1" y="2102"/>
                    <a:pt x="1" y="1343"/>
                  </a:cubicBezTo>
                  <a:cubicBezTo>
                    <a:pt x="59" y="584"/>
                    <a:pt x="701" y="1"/>
                    <a:pt x="1402" y="1"/>
                  </a:cubicBezTo>
                  <a:cubicBezTo>
                    <a:pt x="2161" y="1"/>
                    <a:pt x="2803" y="643"/>
                    <a:pt x="2803" y="14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1" name="Google Shape;17261;p34"/>
            <p:cNvSpPr/>
            <p:nvPr/>
          </p:nvSpPr>
          <p:spPr>
            <a:xfrm>
              <a:off x="4611125" y="5141225"/>
              <a:ext cx="68600" cy="70075"/>
            </a:xfrm>
            <a:custGeom>
              <a:avLst/>
              <a:gdLst/>
              <a:ahLst/>
              <a:cxnLst/>
              <a:rect l="l" t="t" r="r" b="b"/>
              <a:pathLst>
                <a:path w="2744" h="2803" extrusionOk="0">
                  <a:moveTo>
                    <a:pt x="1343" y="2803"/>
                  </a:moveTo>
                  <a:cubicBezTo>
                    <a:pt x="584" y="2744"/>
                    <a:pt x="0" y="2161"/>
                    <a:pt x="0" y="1402"/>
                  </a:cubicBezTo>
                  <a:cubicBezTo>
                    <a:pt x="0" y="643"/>
                    <a:pt x="642" y="1"/>
                    <a:pt x="1401" y="1"/>
                  </a:cubicBezTo>
                  <a:cubicBezTo>
                    <a:pt x="2160" y="59"/>
                    <a:pt x="2744" y="701"/>
                    <a:pt x="2744" y="1460"/>
                  </a:cubicBezTo>
                  <a:cubicBezTo>
                    <a:pt x="2744" y="2161"/>
                    <a:pt x="2102" y="2803"/>
                    <a:pt x="1343" y="280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2" name="Google Shape;17262;p34"/>
            <p:cNvSpPr/>
            <p:nvPr/>
          </p:nvSpPr>
          <p:spPr>
            <a:xfrm>
              <a:off x="2407625" y="4897525"/>
              <a:ext cx="65700" cy="64250"/>
            </a:xfrm>
            <a:custGeom>
              <a:avLst/>
              <a:gdLst/>
              <a:ahLst/>
              <a:cxnLst/>
              <a:rect l="l" t="t" r="r" b="b"/>
              <a:pathLst>
                <a:path w="2628" h="2570" extrusionOk="0">
                  <a:moveTo>
                    <a:pt x="1343" y="2569"/>
                  </a:moveTo>
                  <a:cubicBezTo>
                    <a:pt x="643" y="2569"/>
                    <a:pt x="59" y="2044"/>
                    <a:pt x="59" y="1343"/>
                  </a:cubicBezTo>
                  <a:cubicBezTo>
                    <a:pt x="1" y="585"/>
                    <a:pt x="585" y="1"/>
                    <a:pt x="1343" y="1"/>
                  </a:cubicBezTo>
                  <a:cubicBezTo>
                    <a:pt x="2044" y="1"/>
                    <a:pt x="2569" y="526"/>
                    <a:pt x="2569" y="1227"/>
                  </a:cubicBezTo>
                  <a:cubicBezTo>
                    <a:pt x="2628" y="1986"/>
                    <a:pt x="2044" y="2511"/>
                    <a:pt x="1343" y="251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3" name="Google Shape;17263;p34"/>
            <p:cNvSpPr/>
            <p:nvPr/>
          </p:nvSpPr>
          <p:spPr>
            <a:xfrm>
              <a:off x="1425550" y="3671750"/>
              <a:ext cx="64225" cy="64250"/>
            </a:xfrm>
            <a:custGeom>
              <a:avLst/>
              <a:gdLst/>
              <a:ahLst/>
              <a:cxnLst/>
              <a:rect l="l" t="t" r="r" b="b"/>
              <a:pathLst>
                <a:path w="2569" h="2570" extrusionOk="0">
                  <a:moveTo>
                    <a:pt x="1285" y="1"/>
                  </a:moveTo>
                  <a:cubicBezTo>
                    <a:pt x="1985" y="1"/>
                    <a:pt x="2569" y="526"/>
                    <a:pt x="2569" y="1285"/>
                  </a:cubicBezTo>
                  <a:cubicBezTo>
                    <a:pt x="2569" y="2044"/>
                    <a:pt x="1985" y="2569"/>
                    <a:pt x="1226" y="2569"/>
                  </a:cubicBezTo>
                  <a:cubicBezTo>
                    <a:pt x="526" y="2511"/>
                    <a:pt x="1" y="1985"/>
                    <a:pt x="1" y="1227"/>
                  </a:cubicBezTo>
                  <a:cubicBezTo>
                    <a:pt x="1" y="526"/>
                    <a:pt x="584" y="1"/>
                    <a:pt x="128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4" name="Google Shape;17264;p34"/>
            <p:cNvSpPr/>
            <p:nvPr/>
          </p:nvSpPr>
          <p:spPr>
            <a:xfrm>
              <a:off x="1672175" y="4160600"/>
              <a:ext cx="64225" cy="64250"/>
            </a:xfrm>
            <a:custGeom>
              <a:avLst/>
              <a:gdLst/>
              <a:ahLst/>
              <a:cxnLst/>
              <a:rect l="l" t="t" r="r" b="b"/>
              <a:pathLst>
                <a:path w="2569" h="2570" extrusionOk="0">
                  <a:moveTo>
                    <a:pt x="2569" y="1285"/>
                  </a:moveTo>
                  <a:cubicBezTo>
                    <a:pt x="2569" y="2044"/>
                    <a:pt x="1985" y="2569"/>
                    <a:pt x="1284" y="2569"/>
                  </a:cubicBezTo>
                  <a:cubicBezTo>
                    <a:pt x="526" y="2569"/>
                    <a:pt x="0" y="1985"/>
                    <a:pt x="0" y="1227"/>
                  </a:cubicBezTo>
                  <a:cubicBezTo>
                    <a:pt x="0" y="526"/>
                    <a:pt x="584" y="1"/>
                    <a:pt x="1284" y="1"/>
                  </a:cubicBezTo>
                  <a:cubicBezTo>
                    <a:pt x="2043" y="59"/>
                    <a:pt x="2569" y="585"/>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5" name="Google Shape;17265;p34"/>
            <p:cNvSpPr/>
            <p:nvPr/>
          </p:nvSpPr>
          <p:spPr>
            <a:xfrm>
              <a:off x="4859200" y="483275"/>
              <a:ext cx="64225" cy="65675"/>
            </a:xfrm>
            <a:custGeom>
              <a:avLst/>
              <a:gdLst/>
              <a:ahLst/>
              <a:cxnLst/>
              <a:rect l="l" t="t" r="r" b="b"/>
              <a:pathLst>
                <a:path w="2569" h="2627" extrusionOk="0">
                  <a:moveTo>
                    <a:pt x="1343" y="0"/>
                  </a:moveTo>
                  <a:cubicBezTo>
                    <a:pt x="2043" y="0"/>
                    <a:pt x="2569" y="584"/>
                    <a:pt x="2569" y="1284"/>
                  </a:cubicBezTo>
                  <a:cubicBezTo>
                    <a:pt x="2569" y="2043"/>
                    <a:pt x="1985" y="2627"/>
                    <a:pt x="1226" y="2569"/>
                  </a:cubicBezTo>
                  <a:cubicBezTo>
                    <a:pt x="526" y="2569"/>
                    <a:pt x="0" y="1985"/>
                    <a:pt x="0" y="1284"/>
                  </a:cubicBezTo>
                  <a:cubicBezTo>
                    <a:pt x="59" y="526"/>
                    <a:pt x="584" y="0"/>
                    <a:pt x="134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6" name="Google Shape;17266;p34"/>
            <p:cNvSpPr/>
            <p:nvPr/>
          </p:nvSpPr>
          <p:spPr>
            <a:xfrm>
              <a:off x="6084975" y="1709050"/>
              <a:ext cx="64225" cy="65700"/>
            </a:xfrm>
            <a:custGeom>
              <a:avLst/>
              <a:gdLst/>
              <a:ahLst/>
              <a:cxnLst/>
              <a:rect l="l" t="t" r="r" b="b"/>
              <a:pathLst>
                <a:path w="2569" h="2628" extrusionOk="0">
                  <a:moveTo>
                    <a:pt x="2569" y="1285"/>
                  </a:moveTo>
                  <a:cubicBezTo>
                    <a:pt x="2569" y="2043"/>
                    <a:pt x="2044" y="2569"/>
                    <a:pt x="1343" y="2569"/>
                  </a:cubicBezTo>
                  <a:cubicBezTo>
                    <a:pt x="584" y="2627"/>
                    <a:pt x="1" y="2043"/>
                    <a:pt x="1" y="1285"/>
                  </a:cubicBezTo>
                  <a:cubicBezTo>
                    <a:pt x="59" y="584"/>
                    <a:pt x="584" y="0"/>
                    <a:pt x="1343" y="59"/>
                  </a:cubicBezTo>
                  <a:cubicBezTo>
                    <a:pt x="2044" y="59"/>
                    <a:pt x="2569" y="584"/>
                    <a:pt x="2569" y="12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7" name="Google Shape;17267;p34"/>
            <p:cNvSpPr/>
            <p:nvPr/>
          </p:nvSpPr>
          <p:spPr>
            <a:xfrm>
              <a:off x="2897950" y="5142700"/>
              <a:ext cx="64225" cy="65675"/>
            </a:xfrm>
            <a:custGeom>
              <a:avLst/>
              <a:gdLst/>
              <a:ahLst/>
              <a:cxnLst/>
              <a:rect l="l" t="t" r="r" b="b"/>
              <a:pathLst>
                <a:path w="2569" h="2627" extrusionOk="0">
                  <a:moveTo>
                    <a:pt x="1285" y="2627"/>
                  </a:moveTo>
                  <a:cubicBezTo>
                    <a:pt x="584" y="2627"/>
                    <a:pt x="0" y="2102"/>
                    <a:pt x="0" y="1343"/>
                  </a:cubicBezTo>
                  <a:cubicBezTo>
                    <a:pt x="0" y="642"/>
                    <a:pt x="526" y="59"/>
                    <a:pt x="1226" y="59"/>
                  </a:cubicBezTo>
                  <a:cubicBezTo>
                    <a:pt x="1985" y="0"/>
                    <a:pt x="2569" y="584"/>
                    <a:pt x="2569" y="1343"/>
                  </a:cubicBezTo>
                  <a:cubicBezTo>
                    <a:pt x="2569" y="2043"/>
                    <a:pt x="2043" y="2627"/>
                    <a:pt x="1285" y="26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8" name="Google Shape;17268;p34"/>
            <p:cNvSpPr/>
            <p:nvPr/>
          </p:nvSpPr>
          <p:spPr>
            <a:xfrm>
              <a:off x="6333050" y="2936300"/>
              <a:ext cx="62775" cy="62750"/>
            </a:xfrm>
            <a:custGeom>
              <a:avLst/>
              <a:gdLst/>
              <a:ahLst/>
              <a:cxnLst/>
              <a:rect l="l" t="t" r="r" b="b"/>
              <a:pathLst>
                <a:path w="2511" h="2510" extrusionOk="0">
                  <a:moveTo>
                    <a:pt x="2510" y="1226"/>
                  </a:moveTo>
                  <a:cubicBezTo>
                    <a:pt x="2452" y="1985"/>
                    <a:pt x="1927" y="2510"/>
                    <a:pt x="1168" y="2510"/>
                  </a:cubicBezTo>
                  <a:cubicBezTo>
                    <a:pt x="526" y="2452"/>
                    <a:pt x="1" y="1926"/>
                    <a:pt x="1" y="1226"/>
                  </a:cubicBezTo>
                  <a:cubicBezTo>
                    <a:pt x="1" y="525"/>
                    <a:pt x="584" y="0"/>
                    <a:pt x="1285" y="0"/>
                  </a:cubicBezTo>
                  <a:cubicBezTo>
                    <a:pt x="1985" y="0"/>
                    <a:pt x="2510" y="584"/>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9" name="Google Shape;17269;p34"/>
            <p:cNvSpPr/>
            <p:nvPr/>
          </p:nvSpPr>
          <p:spPr>
            <a:xfrm>
              <a:off x="5597575" y="975050"/>
              <a:ext cx="61325" cy="61300"/>
            </a:xfrm>
            <a:custGeom>
              <a:avLst/>
              <a:gdLst/>
              <a:ahLst/>
              <a:cxnLst/>
              <a:rect l="l" t="t" r="r" b="b"/>
              <a:pathLst>
                <a:path w="2453" h="2452" extrusionOk="0">
                  <a:moveTo>
                    <a:pt x="1227" y="0"/>
                  </a:moveTo>
                  <a:cubicBezTo>
                    <a:pt x="1927" y="0"/>
                    <a:pt x="2452" y="584"/>
                    <a:pt x="2452" y="1226"/>
                  </a:cubicBezTo>
                  <a:cubicBezTo>
                    <a:pt x="2452" y="1868"/>
                    <a:pt x="1869" y="2452"/>
                    <a:pt x="1227" y="2452"/>
                  </a:cubicBezTo>
                  <a:cubicBezTo>
                    <a:pt x="526" y="2452"/>
                    <a:pt x="1" y="1868"/>
                    <a:pt x="1" y="1168"/>
                  </a:cubicBezTo>
                  <a:cubicBezTo>
                    <a:pt x="1" y="525"/>
                    <a:pt x="585" y="0"/>
                    <a:pt x="1227"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0" name="Google Shape;17270;p34"/>
            <p:cNvSpPr/>
            <p:nvPr/>
          </p:nvSpPr>
          <p:spPr>
            <a:xfrm>
              <a:off x="3634875" y="238125"/>
              <a:ext cx="62775" cy="62750"/>
            </a:xfrm>
            <a:custGeom>
              <a:avLst/>
              <a:gdLst/>
              <a:ahLst/>
              <a:cxnLst/>
              <a:rect l="l" t="t" r="r" b="b"/>
              <a:pathLst>
                <a:path w="2511" h="2510" extrusionOk="0">
                  <a:moveTo>
                    <a:pt x="1226" y="2510"/>
                  </a:moveTo>
                  <a:cubicBezTo>
                    <a:pt x="526" y="2510"/>
                    <a:pt x="1" y="1926"/>
                    <a:pt x="1" y="1226"/>
                  </a:cubicBezTo>
                  <a:cubicBezTo>
                    <a:pt x="59" y="525"/>
                    <a:pt x="584" y="0"/>
                    <a:pt x="1226" y="0"/>
                  </a:cubicBezTo>
                  <a:cubicBezTo>
                    <a:pt x="1927" y="0"/>
                    <a:pt x="2510" y="584"/>
                    <a:pt x="2452" y="1284"/>
                  </a:cubicBezTo>
                  <a:cubicBezTo>
                    <a:pt x="2452" y="1985"/>
                    <a:pt x="1927" y="2510"/>
                    <a:pt x="1226" y="251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1" name="Google Shape;17271;p34"/>
            <p:cNvSpPr/>
            <p:nvPr/>
          </p:nvSpPr>
          <p:spPr>
            <a:xfrm>
              <a:off x="6333050" y="2692600"/>
              <a:ext cx="62775" cy="62775"/>
            </a:xfrm>
            <a:custGeom>
              <a:avLst/>
              <a:gdLst/>
              <a:ahLst/>
              <a:cxnLst/>
              <a:rect l="l" t="t" r="r" b="b"/>
              <a:pathLst>
                <a:path w="2511" h="2511" extrusionOk="0">
                  <a:moveTo>
                    <a:pt x="2510" y="1284"/>
                  </a:moveTo>
                  <a:cubicBezTo>
                    <a:pt x="2510" y="1985"/>
                    <a:pt x="1927" y="2510"/>
                    <a:pt x="1226" y="2510"/>
                  </a:cubicBezTo>
                  <a:cubicBezTo>
                    <a:pt x="526" y="2510"/>
                    <a:pt x="1" y="1985"/>
                    <a:pt x="1" y="1284"/>
                  </a:cubicBezTo>
                  <a:cubicBezTo>
                    <a:pt x="1" y="584"/>
                    <a:pt x="584" y="0"/>
                    <a:pt x="1285" y="59"/>
                  </a:cubicBezTo>
                  <a:cubicBezTo>
                    <a:pt x="1985" y="59"/>
                    <a:pt x="2510" y="584"/>
                    <a:pt x="2510" y="128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2" name="Google Shape;17272;p34"/>
            <p:cNvSpPr/>
            <p:nvPr/>
          </p:nvSpPr>
          <p:spPr>
            <a:xfrm>
              <a:off x="3881500" y="238125"/>
              <a:ext cx="62775" cy="62750"/>
            </a:xfrm>
            <a:custGeom>
              <a:avLst/>
              <a:gdLst/>
              <a:ahLst/>
              <a:cxnLst/>
              <a:rect l="l" t="t" r="r" b="b"/>
              <a:pathLst>
                <a:path w="2511" h="2510" extrusionOk="0">
                  <a:moveTo>
                    <a:pt x="2510" y="1226"/>
                  </a:moveTo>
                  <a:cubicBezTo>
                    <a:pt x="2510" y="1926"/>
                    <a:pt x="1985" y="2452"/>
                    <a:pt x="1284" y="2452"/>
                  </a:cubicBezTo>
                  <a:cubicBezTo>
                    <a:pt x="584" y="2510"/>
                    <a:pt x="0" y="1985"/>
                    <a:pt x="0" y="1226"/>
                  </a:cubicBezTo>
                  <a:cubicBezTo>
                    <a:pt x="0" y="525"/>
                    <a:pt x="584" y="0"/>
                    <a:pt x="1284" y="0"/>
                  </a:cubicBezTo>
                  <a:cubicBezTo>
                    <a:pt x="1985" y="0"/>
                    <a:pt x="2510" y="525"/>
                    <a:pt x="2510" y="12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3" name="Google Shape;17273;p34"/>
            <p:cNvSpPr/>
            <p:nvPr/>
          </p:nvSpPr>
          <p:spPr>
            <a:xfrm>
              <a:off x="6333050" y="2447425"/>
              <a:ext cx="61325" cy="59875"/>
            </a:xfrm>
            <a:custGeom>
              <a:avLst/>
              <a:gdLst/>
              <a:ahLst/>
              <a:cxnLst/>
              <a:rect l="l" t="t" r="r" b="b"/>
              <a:pathLst>
                <a:path w="2453" h="2395" extrusionOk="0">
                  <a:moveTo>
                    <a:pt x="2452" y="1168"/>
                  </a:moveTo>
                  <a:cubicBezTo>
                    <a:pt x="2452" y="1810"/>
                    <a:pt x="1868" y="2394"/>
                    <a:pt x="1226" y="2394"/>
                  </a:cubicBezTo>
                  <a:cubicBezTo>
                    <a:pt x="643" y="2394"/>
                    <a:pt x="59" y="1869"/>
                    <a:pt x="59" y="1227"/>
                  </a:cubicBezTo>
                  <a:cubicBezTo>
                    <a:pt x="1" y="585"/>
                    <a:pt x="584" y="1"/>
                    <a:pt x="1226" y="1"/>
                  </a:cubicBezTo>
                  <a:cubicBezTo>
                    <a:pt x="1868" y="1"/>
                    <a:pt x="2452" y="585"/>
                    <a:pt x="2452"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4" name="Google Shape;17274;p34"/>
            <p:cNvSpPr/>
            <p:nvPr/>
          </p:nvSpPr>
          <p:spPr>
            <a:xfrm>
              <a:off x="6086425" y="3919825"/>
              <a:ext cx="61325" cy="61325"/>
            </a:xfrm>
            <a:custGeom>
              <a:avLst/>
              <a:gdLst/>
              <a:ahLst/>
              <a:cxnLst/>
              <a:rect l="l" t="t" r="r" b="b"/>
              <a:pathLst>
                <a:path w="2453" h="2453" extrusionOk="0">
                  <a:moveTo>
                    <a:pt x="1227" y="1"/>
                  </a:moveTo>
                  <a:cubicBezTo>
                    <a:pt x="1869" y="1"/>
                    <a:pt x="2453" y="584"/>
                    <a:pt x="2453" y="1226"/>
                  </a:cubicBezTo>
                  <a:cubicBezTo>
                    <a:pt x="2453" y="1869"/>
                    <a:pt x="1869" y="2394"/>
                    <a:pt x="1285" y="2452"/>
                  </a:cubicBezTo>
                  <a:cubicBezTo>
                    <a:pt x="585" y="2452"/>
                    <a:pt x="1" y="1869"/>
                    <a:pt x="59" y="1168"/>
                  </a:cubicBezTo>
                  <a:cubicBezTo>
                    <a:pt x="59" y="584"/>
                    <a:pt x="585" y="1"/>
                    <a:pt x="1227"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5" name="Google Shape;17275;p34"/>
            <p:cNvSpPr/>
            <p:nvPr/>
          </p:nvSpPr>
          <p:spPr>
            <a:xfrm>
              <a:off x="2657175" y="486175"/>
              <a:ext cx="59850" cy="59875"/>
            </a:xfrm>
            <a:custGeom>
              <a:avLst/>
              <a:gdLst/>
              <a:ahLst/>
              <a:cxnLst/>
              <a:rect l="l" t="t" r="r" b="b"/>
              <a:pathLst>
                <a:path w="2394" h="2395" extrusionOk="0">
                  <a:moveTo>
                    <a:pt x="2394" y="1168"/>
                  </a:moveTo>
                  <a:cubicBezTo>
                    <a:pt x="2394" y="1752"/>
                    <a:pt x="1868" y="2336"/>
                    <a:pt x="1226" y="2394"/>
                  </a:cubicBezTo>
                  <a:cubicBezTo>
                    <a:pt x="584" y="2394"/>
                    <a:pt x="0" y="1810"/>
                    <a:pt x="0" y="1168"/>
                  </a:cubicBezTo>
                  <a:cubicBezTo>
                    <a:pt x="0" y="526"/>
                    <a:pt x="584" y="1"/>
                    <a:pt x="1168" y="1"/>
                  </a:cubicBezTo>
                  <a:cubicBezTo>
                    <a:pt x="1810" y="1"/>
                    <a:pt x="2394" y="526"/>
                    <a:pt x="2394"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6" name="Google Shape;17276;p34"/>
            <p:cNvSpPr/>
            <p:nvPr/>
          </p:nvSpPr>
          <p:spPr>
            <a:xfrm>
              <a:off x="4126650" y="239575"/>
              <a:ext cx="58400" cy="59850"/>
            </a:xfrm>
            <a:custGeom>
              <a:avLst/>
              <a:gdLst/>
              <a:ahLst/>
              <a:cxnLst/>
              <a:rect l="l" t="t" r="r" b="b"/>
              <a:pathLst>
                <a:path w="2336" h="2394" extrusionOk="0">
                  <a:moveTo>
                    <a:pt x="1168" y="2335"/>
                  </a:moveTo>
                  <a:cubicBezTo>
                    <a:pt x="526" y="2394"/>
                    <a:pt x="0" y="1810"/>
                    <a:pt x="0" y="1226"/>
                  </a:cubicBezTo>
                  <a:cubicBezTo>
                    <a:pt x="0" y="584"/>
                    <a:pt x="526" y="0"/>
                    <a:pt x="1168" y="0"/>
                  </a:cubicBezTo>
                  <a:cubicBezTo>
                    <a:pt x="1752" y="0"/>
                    <a:pt x="2335" y="526"/>
                    <a:pt x="2335" y="1168"/>
                  </a:cubicBezTo>
                  <a:cubicBezTo>
                    <a:pt x="2335" y="1810"/>
                    <a:pt x="1810" y="2335"/>
                    <a:pt x="1168" y="23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7" name="Google Shape;17277;p34"/>
            <p:cNvSpPr/>
            <p:nvPr/>
          </p:nvSpPr>
          <p:spPr>
            <a:xfrm>
              <a:off x="5845650" y="1223125"/>
              <a:ext cx="56950" cy="58375"/>
            </a:xfrm>
            <a:custGeom>
              <a:avLst/>
              <a:gdLst/>
              <a:ahLst/>
              <a:cxnLst/>
              <a:rect l="l" t="t" r="r" b="b"/>
              <a:pathLst>
                <a:path w="2278" h="2335" extrusionOk="0">
                  <a:moveTo>
                    <a:pt x="2277" y="1167"/>
                  </a:moveTo>
                  <a:cubicBezTo>
                    <a:pt x="2277" y="1810"/>
                    <a:pt x="1810" y="2277"/>
                    <a:pt x="1168" y="2277"/>
                  </a:cubicBezTo>
                  <a:cubicBezTo>
                    <a:pt x="526" y="2335"/>
                    <a:pt x="1" y="1810"/>
                    <a:pt x="1" y="1109"/>
                  </a:cubicBezTo>
                  <a:cubicBezTo>
                    <a:pt x="59" y="467"/>
                    <a:pt x="526" y="0"/>
                    <a:pt x="1168" y="0"/>
                  </a:cubicBezTo>
                  <a:cubicBezTo>
                    <a:pt x="1810" y="0"/>
                    <a:pt x="2277" y="525"/>
                    <a:pt x="2277" y="116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8" name="Google Shape;17278;p34"/>
            <p:cNvSpPr/>
            <p:nvPr/>
          </p:nvSpPr>
          <p:spPr>
            <a:xfrm>
              <a:off x="3394100" y="241025"/>
              <a:ext cx="58400" cy="56950"/>
            </a:xfrm>
            <a:custGeom>
              <a:avLst/>
              <a:gdLst/>
              <a:ahLst/>
              <a:cxnLst/>
              <a:rect l="l" t="t" r="r" b="b"/>
              <a:pathLst>
                <a:path w="2336" h="2278" extrusionOk="0">
                  <a:moveTo>
                    <a:pt x="2277" y="1168"/>
                  </a:moveTo>
                  <a:cubicBezTo>
                    <a:pt x="2277" y="1810"/>
                    <a:pt x="1810" y="2277"/>
                    <a:pt x="1168" y="2277"/>
                  </a:cubicBezTo>
                  <a:cubicBezTo>
                    <a:pt x="526" y="2277"/>
                    <a:pt x="0" y="1752"/>
                    <a:pt x="59" y="1051"/>
                  </a:cubicBezTo>
                  <a:cubicBezTo>
                    <a:pt x="59" y="409"/>
                    <a:pt x="584" y="1"/>
                    <a:pt x="1226" y="1"/>
                  </a:cubicBezTo>
                  <a:cubicBezTo>
                    <a:pt x="1868" y="1"/>
                    <a:pt x="2335" y="526"/>
                    <a:pt x="2277" y="116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9" name="Google Shape;17279;p34"/>
            <p:cNvSpPr/>
            <p:nvPr/>
          </p:nvSpPr>
          <p:spPr>
            <a:xfrm>
              <a:off x="6335975" y="3185825"/>
              <a:ext cx="56925" cy="56925"/>
            </a:xfrm>
            <a:custGeom>
              <a:avLst/>
              <a:gdLst/>
              <a:ahLst/>
              <a:cxnLst/>
              <a:rect l="l" t="t" r="r" b="b"/>
              <a:pathLst>
                <a:path w="2277" h="2277" extrusionOk="0">
                  <a:moveTo>
                    <a:pt x="1168" y="2277"/>
                  </a:moveTo>
                  <a:cubicBezTo>
                    <a:pt x="526" y="2277"/>
                    <a:pt x="0" y="1810"/>
                    <a:pt x="0" y="1168"/>
                  </a:cubicBezTo>
                  <a:cubicBezTo>
                    <a:pt x="0" y="467"/>
                    <a:pt x="467" y="0"/>
                    <a:pt x="1168" y="0"/>
                  </a:cubicBezTo>
                  <a:cubicBezTo>
                    <a:pt x="1810" y="0"/>
                    <a:pt x="2277" y="526"/>
                    <a:pt x="2277" y="1109"/>
                  </a:cubicBezTo>
                  <a:cubicBezTo>
                    <a:pt x="2277" y="1751"/>
                    <a:pt x="1751" y="2277"/>
                    <a:pt x="1168" y="227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0" name="Google Shape;17280;p34"/>
            <p:cNvSpPr/>
            <p:nvPr/>
          </p:nvSpPr>
          <p:spPr>
            <a:xfrm>
              <a:off x="5356800" y="731350"/>
              <a:ext cx="56950" cy="55475"/>
            </a:xfrm>
            <a:custGeom>
              <a:avLst/>
              <a:gdLst/>
              <a:ahLst/>
              <a:cxnLst/>
              <a:rect l="l" t="t" r="r" b="b"/>
              <a:pathLst>
                <a:path w="2278" h="2219" extrusionOk="0">
                  <a:moveTo>
                    <a:pt x="1168" y="2218"/>
                  </a:moveTo>
                  <a:cubicBezTo>
                    <a:pt x="526" y="2218"/>
                    <a:pt x="59" y="1810"/>
                    <a:pt x="1" y="1168"/>
                  </a:cubicBezTo>
                  <a:cubicBezTo>
                    <a:pt x="1" y="467"/>
                    <a:pt x="468" y="0"/>
                    <a:pt x="1110" y="0"/>
                  </a:cubicBezTo>
                  <a:cubicBezTo>
                    <a:pt x="1752" y="0"/>
                    <a:pt x="2277" y="467"/>
                    <a:pt x="2277" y="1051"/>
                  </a:cubicBezTo>
                  <a:cubicBezTo>
                    <a:pt x="2277" y="1693"/>
                    <a:pt x="1810" y="2218"/>
                    <a:pt x="1168" y="2218"/>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1" name="Google Shape;17281;p34"/>
            <p:cNvSpPr/>
            <p:nvPr/>
          </p:nvSpPr>
          <p:spPr>
            <a:xfrm>
              <a:off x="1924625" y="979425"/>
              <a:ext cx="52550" cy="52550"/>
            </a:xfrm>
            <a:custGeom>
              <a:avLst/>
              <a:gdLst/>
              <a:ahLst/>
              <a:cxnLst/>
              <a:rect l="l" t="t" r="r" b="b"/>
              <a:pathLst>
                <a:path w="2102" h="2102" extrusionOk="0">
                  <a:moveTo>
                    <a:pt x="2102" y="1051"/>
                  </a:moveTo>
                  <a:cubicBezTo>
                    <a:pt x="2102" y="1576"/>
                    <a:pt x="1635" y="2043"/>
                    <a:pt x="1051" y="2102"/>
                  </a:cubicBezTo>
                  <a:cubicBezTo>
                    <a:pt x="526" y="2102"/>
                    <a:pt x="0" y="1576"/>
                    <a:pt x="0" y="993"/>
                  </a:cubicBezTo>
                  <a:cubicBezTo>
                    <a:pt x="0" y="467"/>
                    <a:pt x="526" y="0"/>
                    <a:pt x="1051" y="0"/>
                  </a:cubicBezTo>
                  <a:cubicBezTo>
                    <a:pt x="1576" y="0"/>
                    <a:pt x="2102" y="467"/>
                    <a:pt x="2102" y="105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2" name="Google Shape;17282;p34"/>
            <p:cNvSpPr/>
            <p:nvPr/>
          </p:nvSpPr>
          <p:spPr>
            <a:xfrm>
              <a:off x="6337425" y="2205200"/>
              <a:ext cx="54025" cy="52550"/>
            </a:xfrm>
            <a:custGeom>
              <a:avLst/>
              <a:gdLst/>
              <a:ahLst/>
              <a:cxnLst/>
              <a:rect l="l" t="t" r="r" b="b"/>
              <a:pathLst>
                <a:path w="2161" h="2102" extrusionOk="0">
                  <a:moveTo>
                    <a:pt x="1051" y="0"/>
                  </a:moveTo>
                  <a:cubicBezTo>
                    <a:pt x="1577" y="0"/>
                    <a:pt x="2102" y="467"/>
                    <a:pt x="2102" y="993"/>
                  </a:cubicBezTo>
                  <a:cubicBezTo>
                    <a:pt x="2160" y="1576"/>
                    <a:pt x="1635" y="2102"/>
                    <a:pt x="1051" y="2102"/>
                  </a:cubicBezTo>
                  <a:cubicBezTo>
                    <a:pt x="526" y="2043"/>
                    <a:pt x="1" y="1576"/>
                    <a:pt x="1" y="1051"/>
                  </a:cubicBezTo>
                  <a:cubicBezTo>
                    <a:pt x="1" y="467"/>
                    <a:pt x="526" y="0"/>
                    <a:pt x="1051"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3" name="Google Shape;17283;p34"/>
            <p:cNvSpPr/>
            <p:nvPr/>
          </p:nvSpPr>
          <p:spPr>
            <a:xfrm>
              <a:off x="1431400" y="1714875"/>
              <a:ext cx="52550" cy="52575"/>
            </a:xfrm>
            <a:custGeom>
              <a:avLst/>
              <a:gdLst/>
              <a:ahLst/>
              <a:cxnLst/>
              <a:rect l="l" t="t" r="r" b="b"/>
              <a:pathLst>
                <a:path w="2102" h="2103" extrusionOk="0">
                  <a:moveTo>
                    <a:pt x="2101" y="1052"/>
                  </a:moveTo>
                  <a:cubicBezTo>
                    <a:pt x="2101" y="1635"/>
                    <a:pt x="1635" y="2102"/>
                    <a:pt x="1051" y="2102"/>
                  </a:cubicBezTo>
                  <a:cubicBezTo>
                    <a:pt x="467" y="2102"/>
                    <a:pt x="0" y="1577"/>
                    <a:pt x="0" y="1052"/>
                  </a:cubicBezTo>
                  <a:cubicBezTo>
                    <a:pt x="0" y="468"/>
                    <a:pt x="525" y="1"/>
                    <a:pt x="1051" y="1"/>
                  </a:cubicBezTo>
                  <a:cubicBezTo>
                    <a:pt x="1576" y="59"/>
                    <a:pt x="2101" y="526"/>
                    <a:pt x="2101"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4" name="Google Shape;17284;p34"/>
            <p:cNvSpPr/>
            <p:nvPr/>
          </p:nvSpPr>
          <p:spPr>
            <a:xfrm>
              <a:off x="5601950" y="4661125"/>
              <a:ext cx="52575" cy="52575"/>
            </a:xfrm>
            <a:custGeom>
              <a:avLst/>
              <a:gdLst/>
              <a:ahLst/>
              <a:cxnLst/>
              <a:rect l="l" t="t" r="r" b="b"/>
              <a:pathLst>
                <a:path w="2103" h="2103" extrusionOk="0">
                  <a:moveTo>
                    <a:pt x="2102" y="993"/>
                  </a:moveTo>
                  <a:cubicBezTo>
                    <a:pt x="2102" y="1519"/>
                    <a:pt x="1635" y="2044"/>
                    <a:pt x="1052" y="2044"/>
                  </a:cubicBezTo>
                  <a:cubicBezTo>
                    <a:pt x="526" y="2102"/>
                    <a:pt x="1" y="1577"/>
                    <a:pt x="1" y="993"/>
                  </a:cubicBezTo>
                  <a:cubicBezTo>
                    <a:pt x="1" y="468"/>
                    <a:pt x="468" y="1"/>
                    <a:pt x="1052" y="1"/>
                  </a:cubicBezTo>
                  <a:cubicBezTo>
                    <a:pt x="1577" y="1"/>
                    <a:pt x="2044" y="468"/>
                    <a:pt x="2102"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5" name="Google Shape;17285;p34"/>
            <p:cNvSpPr/>
            <p:nvPr/>
          </p:nvSpPr>
          <p:spPr>
            <a:xfrm>
              <a:off x="4865025" y="5150000"/>
              <a:ext cx="54025" cy="52550"/>
            </a:xfrm>
            <a:custGeom>
              <a:avLst/>
              <a:gdLst/>
              <a:ahLst/>
              <a:cxnLst/>
              <a:rect l="l" t="t" r="r" b="b"/>
              <a:pathLst>
                <a:path w="2161" h="2102" extrusionOk="0">
                  <a:moveTo>
                    <a:pt x="2102" y="992"/>
                  </a:moveTo>
                  <a:cubicBezTo>
                    <a:pt x="2161" y="1518"/>
                    <a:pt x="1694" y="2043"/>
                    <a:pt x="1110" y="2101"/>
                  </a:cubicBezTo>
                  <a:cubicBezTo>
                    <a:pt x="526" y="2101"/>
                    <a:pt x="1" y="1576"/>
                    <a:pt x="1" y="1051"/>
                  </a:cubicBezTo>
                  <a:cubicBezTo>
                    <a:pt x="1" y="467"/>
                    <a:pt x="526" y="0"/>
                    <a:pt x="1052" y="0"/>
                  </a:cubicBezTo>
                  <a:cubicBezTo>
                    <a:pt x="1577" y="0"/>
                    <a:pt x="2102" y="467"/>
                    <a:pt x="2102" y="99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6" name="Google Shape;17286;p34"/>
            <p:cNvSpPr/>
            <p:nvPr/>
          </p:nvSpPr>
          <p:spPr>
            <a:xfrm>
              <a:off x="4376175" y="242500"/>
              <a:ext cx="52575" cy="52550"/>
            </a:xfrm>
            <a:custGeom>
              <a:avLst/>
              <a:gdLst/>
              <a:ahLst/>
              <a:cxnLst/>
              <a:rect l="l" t="t" r="r" b="b"/>
              <a:pathLst>
                <a:path w="2103" h="2102" extrusionOk="0">
                  <a:moveTo>
                    <a:pt x="2102" y="1109"/>
                  </a:moveTo>
                  <a:cubicBezTo>
                    <a:pt x="2044" y="1634"/>
                    <a:pt x="1577" y="2101"/>
                    <a:pt x="1051" y="2101"/>
                  </a:cubicBezTo>
                  <a:cubicBezTo>
                    <a:pt x="468" y="2101"/>
                    <a:pt x="1" y="1576"/>
                    <a:pt x="1" y="1051"/>
                  </a:cubicBezTo>
                  <a:cubicBezTo>
                    <a:pt x="1" y="467"/>
                    <a:pt x="526" y="0"/>
                    <a:pt x="1051" y="58"/>
                  </a:cubicBezTo>
                  <a:cubicBezTo>
                    <a:pt x="1635" y="58"/>
                    <a:pt x="2102" y="525"/>
                    <a:pt x="2102" y="110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7" name="Google Shape;17287;p34"/>
            <p:cNvSpPr/>
            <p:nvPr/>
          </p:nvSpPr>
          <p:spPr>
            <a:xfrm>
              <a:off x="1190625" y="2942125"/>
              <a:ext cx="48175" cy="49650"/>
            </a:xfrm>
            <a:custGeom>
              <a:avLst/>
              <a:gdLst/>
              <a:ahLst/>
              <a:cxnLst/>
              <a:rect l="l" t="t" r="r" b="b"/>
              <a:pathLst>
                <a:path w="1927" h="1986" extrusionOk="0">
                  <a:moveTo>
                    <a:pt x="1926" y="993"/>
                  </a:moveTo>
                  <a:cubicBezTo>
                    <a:pt x="1926" y="1518"/>
                    <a:pt x="1518" y="1985"/>
                    <a:pt x="992" y="1985"/>
                  </a:cubicBezTo>
                  <a:cubicBezTo>
                    <a:pt x="409" y="1985"/>
                    <a:pt x="0" y="1576"/>
                    <a:pt x="0" y="993"/>
                  </a:cubicBezTo>
                  <a:cubicBezTo>
                    <a:pt x="0" y="409"/>
                    <a:pt x="350" y="117"/>
                    <a:pt x="876" y="59"/>
                  </a:cubicBezTo>
                  <a:cubicBezTo>
                    <a:pt x="1459" y="0"/>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8" name="Google Shape;17288;p34"/>
            <p:cNvSpPr/>
            <p:nvPr/>
          </p:nvSpPr>
          <p:spPr>
            <a:xfrm>
              <a:off x="2169775" y="734250"/>
              <a:ext cx="48175" cy="48200"/>
            </a:xfrm>
            <a:custGeom>
              <a:avLst/>
              <a:gdLst/>
              <a:ahLst/>
              <a:cxnLst/>
              <a:rect l="l" t="t" r="r" b="b"/>
              <a:pathLst>
                <a:path w="1927" h="1928" extrusionOk="0">
                  <a:moveTo>
                    <a:pt x="1927" y="935"/>
                  </a:moveTo>
                  <a:cubicBezTo>
                    <a:pt x="1868" y="1577"/>
                    <a:pt x="1577" y="1927"/>
                    <a:pt x="935" y="1927"/>
                  </a:cubicBezTo>
                  <a:cubicBezTo>
                    <a:pt x="351" y="1927"/>
                    <a:pt x="1" y="1577"/>
                    <a:pt x="1" y="935"/>
                  </a:cubicBezTo>
                  <a:cubicBezTo>
                    <a:pt x="59" y="410"/>
                    <a:pt x="351" y="59"/>
                    <a:pt x="935" y="59"/>
                  </a:cubicBezTo>
                  <a:cubicBezTo>
                    <a:pt x="1577" y="1"/>
                    <a:pt x="1810" y="410"/>
                    <a:pt x="1927"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9" name="Google Shape;17289;p34"/>
            <p:cNvSpPr/>
            <p:nvPr/>
          </p:nvSpPr>
          <p:spPr>
            <a:xfrm>
              <a:off x="1190625" y="2695500"/>
              <a:ext cx="48175" cy="49650"/>
            </a:xfrm>
            <a:custGeom>
              <a:avLst/>
              <a:gdLst/>
              <a:ahLst/>
              <a:cxnLst/>
              <a:rect l="l" t="t" r="r" b="b"/>
              <a:pathLst>
                <a:path w="1927" h="1986" extrusionOk="0">
                  <a:moveTo>
                    <a:pt x="1926" y="993"/>
                  </a:moveTo>
                  <a:cubicBezTo>
                    <a:pt x="1926" y="1519"/>
                    <a:pt x="1518" y="1927"/>
                    <a:pt x="992" y="1985"/>
                  </a:cubicBezTo>
                  <a:cubicBezTo>
                    <a:pt x="409" y="1985"/>
                    <a:pt x="0" y="1577"/>
                    <a:pt x="0" y="993"/>
                  </a:cubicBezTo>
                  <a:cubicBezTo>
                    <a:pt x="0" y="409"/>
                    <a:pt x="350" y="118"/>
                    <a:pt x="876" y="59"/>
                  </a:cubicBezTo>
                  <a:cubicBezTo>
                    <a:pt x="1459" y="1"/>
                    <a:pt x="1868" y="409"/>
                    <a:pt x="1926"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0" name="Google Shape;17290;p34"/>
            <p:cNvSpPr/>
            <p:nvPr/>
          </p:nvSpPr>
          <p:spPr>
            <a:xfrm>
              <a:off x="6340350" y="3432425"/>
              <a:ext cx="48175" cy="48200"/>
            </a:xfrm>
            <a:custGeom>
              <a:avLst/>
              <a:gdLst/>
              <a:ahLst/>
              <a:cxnLst/>
              <a:rect l="l" t="t" r="r" b="b"/>
              <a:pathLst>
                <a:path w="1927" h="1928" extrusionOk="0">
                  <a:moveTo>
                    <a:pt x="934" y="1927"/>
                  </a:moveTo>
                  <a:cubicBezTo>
                    <a:pt x="409" y="1927"/>
                    <a:pt x="0" y="1519"/>
                    <a:pt x="0" y="935"/>
                  </a:cubicBezTo>
                  <a:cubicBezTo>
                    <a:pt x="0" y="410"/>
                    <a:pt x="467" y="1"/>
                    <a:pt x="993" y="1"/>
                  </a:cubicBezTo>
                  <a:cubicBezTo>
                    <a:pt x="1576" y="59"/>
                    <a:pt x="1868" y="410"/>
                    <a:pt x="1927" y="935"/>
                  </a:cubicBezTo>
                  <a:cubicBezTo>
                    <a:pt x="1927" y="1519"/>
                    <a:pt x="1518" y="1927"/>
                    <a:pt x="934" y="1927"/>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1" name="Google Shape;17291;p34"/>
            <p:cNvSpPr/>
            <p:nvPr/>
          </p:nvSpPr>
          <p:spPr>
            <a:xfrm>
              <a:off x="3151850" y="245400"/>
              <a:ext cx="48200" cy="46725"/>
            </a:xfrm>
            <a:custGeom>
              <a:avLst/>
              <a:gdLst/>
              <a:ahLst/>
              <a:cxnLst/>
              <a:rect l="l" t="t" r="r" b="b"/>
              <a:pathLst>
                <a:path w="1928" h="1869" extrusionOk="0">
                  <a:moveTo>
                    <a:pt x="1927" y="993"/>
                  </a:moveTo>
                  <a:cubicBezTo>
                    <a:pt x="1869" y="1518"/>
                    <a:pt x="1577" y="1869"/>
                    <a:pt x="993" y="1869"/>
                  </a:cubicBezTo>
                  <a:cubicBezTo>
                    <a:pt x="410" y="1869"/>
                    <a:pt x="1" y="1402"/>
                    <a:pt x="59" y="876"/>
                  </a:cubicBezTo>
                  <a:cubicBezTo>
                    <a:pt x="118" y="293"/>
                    <a:pt x="468" y="1"/>
                    <a:pt x="1052" y="1"/>
                  </a:cubicBezTo>
                  <a:cubicBezTo>
                    <a:pt x="1635" y="59"/>
                    <a:pt x="1869" y="409"/>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2" name="Google Shape;17292;p34"/>
            <p:cNvSpPr/>
            <p:nvPr/>
          </p:nvSpPr>
          <p:spPr>
            <a:xfrm>
              <a:off x="5850025" y="4415975"/>
              <a:ext cx="48200" cy="48175"/>
            </a:xfrm>
            <a:custGeom>
              <a:avLst/>
              <a:gdLst/>
              <a:ahLst/>
              <a:cxnLst/>
              <a:rect l="l" t="t" r="r" b="b"/>
              <a:pathLst>
                <a:path w="1928" h="1927" extrusionOk="0">
                  <a:moveTo>
                    <a:pt x="935" y="1"/>
                  </a:moveTo>
                  <a:cubicBezTo>
                    <a:pt x="1519" y="1"/>
                    <a:pt x="1927" y="409"/>
                    <a:pt x="1927" y="935"/>
                  </a:cubicBezTo>
                  <a:cubicBezTo>
                    <a:pt x="1927" y="1518"/>
                    <a:pt x="1519" y="1927"/>
                    <a:pt x="993" y="1927"/>
                  </a:cubicBezTo>
                  <a:cubicBezTo>
                    <a:pt x="410" y="1869"/>
                    <a:pt x="59" y="1577"/>
                    <a:pt x="59" y="993"/>
                  </a:cubicBezTo>
                  <a:cubicBezTo>
                    <a:pt x="1" y="468"/>
                    <a:pt x="410" y="1"/>
                    <a:pt x="935" y="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3" name="Google Shape;17293;p34"/>
            <p:cNvSpPr/>
            <p:nvPr/>
          </p:nvSpPr>
          <p:spPr>
            <a:xfrm>
              <a:off x="3640725" y="5393675"/>
              <a:ext cx="49625" cy="49650"/>
            </a:xfrm>
            <a:custGeom>
              <a:avLst/>
              <a:gdLst/>
              <a:ahLst/>
              <a:cxnLst/>
              <a:rect l="l" t="t" r="r" b="b"/>
              <a:pathLst>
                <a:path w="1985" h="1986" extrusionOk="0">
                  <a:moveTo>
                    <a:pt x="934" y="1985"/>
                  </a:moveTo>
                  <a:cubicBezTo>
                    <a:pt x="409" y="1927"/>
                    <a:pt x="0" y="1460"/>
                    <a:pt x="58" y="935"/>
                  </a:cubicBezTo>
                  <a:cubicBezTo>
                    <a:pt x="117" y="351"/>
                    <a:pt x="584" y="1"/>
                    <a:pt x="1109" y="59"/>
                  </a:cubicBezTo>
                  <a:cubicBezTo>
                    <a:pt x="1693" y="118"/>
                    <a:pt x="1985" y="468"/>
                    <a:pt x="1985" y="1052"/>
                  </a:cubicBezTo>
                  <a:cubicBezTo>
                    <a:pt x="1985" y="1577"/>
                    <a:pt x="1518" y="1985"/>
                    <a:pt x="934" y="198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4" name="Google Shape;17294;p34"/>
            <p:cNvSpPr/>
            <p:nvPr/>
          </p:nvSpPr>
          <p:spPr>
            <a:xfrm>
              <a:off x="3884400" y="5393675"/>
              <a:ext cx="48200" cy="49650"/>
            </a:xfrm>
            <a:custGeom>
              <a:avLst/>
              <a:gdLst/>
              <a:ahLst/>
              <a:cxnLst/>
              <a:rect l="l" t="t" r="r" b="b"/>
              <a:pathLst>
                <a:path w="1928" h="1986" extrusionOk="0">
                  <a:moveTo>
                    <a:pt x="1927" y="993"/>
                  </a:moveTo>
                  <a:cubicBezTo>
                    <a:pt x="1927" y="1577"/>
                    <a:pt x="1519" y="1985"/>
                    <a:pt x="993" y="1985"/>
                  </a:cubicBezTo>
                  <a:cubicBezTo>
                    <a:pt x="409" y="1985"/>
                    <a:pt x="1" y="1519"/>
                    <a:pt x="1" y="993"/>
                  </a:cubicBezTo>
                  <a:cubicBezTo>
                    <a:pt x="59" y="409"/>
                    <a:pt x="409" y="59"/>
                    <a:pt x="935" y="59"/>
                  </a:cubicBezTo>
                  <a:cubicBezTo>
                    <a:pt x="1519" y="1"/>
                    <a:pt x="1927" y="468"/>
                    <a:pt x="1927"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5" name="Google Shape;17295;p34"/>
            <p:cNvSpPr/>
            <p:nvPr/>
          </p:nvSpPr>
          <p:spPr>
            <a:xfrm>
              <a:off x="1190625" y="2454725"/>
              <a:ext cx="46700" cy="46725"/>
            </a:xfrm>
            <a:custGeom>
              <a:avLst/>
              <a:gdLst/>
              <a:ahLst/>
              <a:cxnLst/>
              <a:rect l="l" t="t" r="r" b="b"/>
              <a:pathLst>
                <a:path w="1868" h="1869" extrusionOk="0">
                  <a:moveTo>
                    <a:pt x="1868" y="935"/>
                  </a:moveTo>
                  <a:cubicBezTo>
                    <a:pt x="1809" y="1518"/>
                    <a:pt x="1459" y="1869"/>
                    <a:pt x="934" y="1810"/>
                  </a:cubicBezTo>
                  <a:cubicBezTo>
                    <a:pt x="350" y="1810"/>
                    <a:pt x="0" y="1402"/>
                    <a:pt x="58" y="876"/>
                  </a:cubicBezTo>
                  <a:cubicBezTo>
                    <a:pt x="117" y="351"/>
                    <a:pt x="467" y="1"/>
                    <a:pt x="992" y="1"/>
                  </a:cubicBezTo>
                  <a:cubicBezTo>
                    <a:pt x="1518" y="1"/>
                    <a:pt x="1809" y="409"/>
                    <a:pt x="1868" y="9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6" name="Google Shape;17296;p34"/>
            <p:cNvSpPr/>
            <p:nvPr/>
          </p:nvSpPr>
          <p:spPr>
            <a:xfrm>
              <a:off x="1434300" y="3922750"/>
              <a:ext cx="46725" cy="46725"/>
            </a:xfrm>
            <a:custGeom>
              <a:avLst/>
              <a:gdLst/>
              <a:ahLst/>
              <a:cxnLst/>
              <a:rect l="l" t="t" r="r" b="b"/>
              <a:pathLst>
                <a:path w="1869" h="1869" extrusionOk="0">
                  <a:moveTo>
                    <a:pt x="935" y="0"/>
                  </a:moveTo>
                  <a:cubicBezTo>
                    <a:pt x="1460" y="117"/>
                    <a:pt x="1869" y="409"/>
                    <a:pt x="1810" y="993"/>
                  </a:cubicBezTo>
                  <a:cubicBezTo>
                    <a:pt x="1810" y="1518"/>
                    <a:pt x="1460" y="1868"/>
                    <a:pt x="876" y="1868"/>
                  </a:cubicBezTo>
                  <a:cubicBezTo>
                    <a:pt x="351" y="1810"/>
                    <a:pt x="1" y="1460"/>
                    <a:pt x="1" y="934"/>
                  </a:cubicBezTo>
                  <a:cubicBezTo>
                    <a:pt x="1" y="351"/>
                    <a:pt x="351" y="117"/>
                    <a:pt x="935"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7" name="Google Shape;17297;p34"/>
            <p:cNvSpPr/>
            <p:nvPr/>
          </p:nvSpPr>
          <p:spPr>
            <a:xfrm>
              <a:off x="1680925" y="1224575"/>
              <a:ext cx="46725" cy="46725"/>
            </a:xfrm>
            <a:custGeom>
              <a:avLst/>
              <a:gdLst/>
              <a:ahLst/>
              <a:cxnLst/>
              <a:rect l="l" t="t" r="r" b="b"/>
              <a:pathLst>
                <a:path w="1869" h="1869" extrusionOk="0">
                  <a:moveTo>
                    <a:pt x="1868" y="934"/>
                  </a:moveTo>
                  <a:cubicBezTo>
                    <a:pt x="1810" y="1460"/>
                    <a:pt x="1518" y="1868"/>
                    <a:pt x="934" y="1868"/>
                  </a:cubicBezTo>
                  <a:cubicBezTo>
                    <a:pt x="351" y="1868"/>
                    <a:pt x="0" y="1518"/>
                    <a:pt x="0" y="934"/>
                  </a:cubicBezTo>
                  <a:cubicBezTo>
                    <a:pt x="0" y="409"/>
                    <a:pt x="351" y="59"/>
                    <a:pt x="876" y="59"/>
                  </a:cubicBezTo>
                  <a:cubicBezTo>
                    <a:pt x="1460" y="0"/>
                    <a:pt x="1752" y="351"/>
                    <a:pt x="1868" y="934"/>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8" name="Google Shape;17298;p34"/>
            <p:cNvSpPr/>
            <p:nvPr/>
          </p:nvSpPr>
          <p:spPr>
            <a:xfrm>
              <a:off x="5358275" y="4906300"/>
              <a:ext cx="45250" cy="45250"/>
            </a:xfrm>
            <a:custGeom>
              <a:avLst/>
              <a:gdLst/>
              <a:ahLst/>
              <a:cxnLst/>
              <a:rect l="l" t="t" r="r" b="b"/>
              <a:pathLst>
                <a:path w="1810" h="1810" extrusionOk="0">
                  <a:moveTo>
                    <a:pt x="876" y="0"/>
                  </a:moveTo>
                  <a:cubicBezTo>
                    <a:pt x="1459" y="59"/>
                    <a:pt x="1810" y="350"/>
                    <a:pt x="1810" y="876"/>
                  </a:cubicBezTo>
                  <a:cubicBezTo>
                    <a:pt x="1810" y="1459"/>
                    <a:pt x="1518" y="1810"/>
                    <a:pt x="934" y="1810"/>
                  </a:cubicBezTo>
                  <a:cubicBezTo>
                    <a:pt x="409" y="1810"/>
                    <a:pt x="58" y="1518"/>
                    <a:pt x="0" y="992"/>
                  </a:cubicBezTo>
                  <a:cubicBezTo>
                    <a:pt x="0" y="409"/>
                    <a:pt x="350"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9" name="Google Shape;17299;p34"/>
            <p:cNvSpPr/>
            <p:nvPr/>
          </p:nvSpPr>
          <p:spPr>
            <a:xfrm>
              <a:off x="1192075" y="3185825"/>
              <a:ext cx="46725" cy="46725"/>
            </a:xfrm>
            <a:custGeom>
              <a:avLst/>
              <a:gdLst/>
              <a:ahLst/>
              <a:cxnLst/>
              <a:rect l="l" t="t" r="r" b="b"/>
              <a:pathLst>
                <a:path w="1869" h="1869" extrusionOk="0">
                  <a:moveTo>
                    <a:pt x="1868" y="701"/>
                  </a:moveTo>
                  <a:cubicBezTo>
                    <a:pt x="1751" y="1518"/>
                    <a:pt x="1460" y="1868"/>
                    <a:pt x="876" y="1868"/>
                  </a:cubicBezTo>
                  <a:cubicBezTo>
                    <a:pt x="351" y="1868"/>
                    <a:pt x="0" y="1518"/>
                    <a:pt x="0" y="993"/>
                  </a:cubicBezTo>
                  <a:cubicBezTo>
                    <a:pt x="0" y="409"/>
                    <a:pt x="351" y="0"/>
                    <a:pt x="934" y="117"/>
                  </a:cubicBezTo>
                  <a:cubicBezTo>
                    <a:pt x="1285" y="175"/>
                    <a:pt x="1576" y="526"/>
                    <a:pt x="1868"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0" name="Google Shape;17300;p34"/>
            <p:cNvSpPr/>
            <p:nvPr/>
          </p:nvSpPr>
          <p:spPr>
            <a:xfrm>
              <a:off x="2660100" y="5152900"/>
              <a:ext cx="46700" cy="46725"/>
            </a:xfrm>
            <a:custGeom>
              <a:avLst/>
              <a:gdLst/>
              <a:ahLst/>
              <a:cxnLst/>
              <a:rect l="l" t="t" r="r" b="b"/>
              <a:pathLst>
                <a:path w="1868" h="1869" extrusionOk="0">
                  <a:moveTo>
                    <a:pt x="992" y="1869"/>
                  </a:moveTo>
                  <a:cubicBezTo>
                    <a:pt x="409" y="1810"/>
                    <a:pt x="0" y="1518"/>
                    <a:pt x="0" y="935"/>
                  </a:cubicBezTo>
                  <a:cubicBezTo>
                    <a:pt x="0" y="351"/>
                    <a:pt x="350" y="1"/>
                    <a:pt x="934" y="1"/>
                  </a:cubicBezTo>
                  <a:cubicBezTo>
                    <a:pt x="1459" y="1"/>
                    <a:pt x="1810" y="351"/>
                    <a:pt x="1810" y="876"/>
                  </a:cubicBezTo>
                  <a:cubicBezTo>
                    <a:pt x="1868" y="1460"/>
                    <a:pt x="1518" y="1752"/>
                    <a:pt x="992" y="1869"/>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1" name="Google Shape;17301;p34"/>
            <p:cNvSpPr/>
            <p:nvPr/>
          </p:nvSpPr>
          <p:spPr>
            <a:xfrm>
              <a:off x="3395550" y="5395150"/>
              <a:ext cx="46725" cy="46725"/>
            </a:xfrm>
            <a:custGeom>
              <a:avLst/>
              <a:gdLst/>
              <a:ahLst/>
              <a:cxnLst/>
              <a:rect l="l" t="t" r="r" b="b"/>
              <a:pathLst>
                <a:path w="1869" h="1869" extrusionOk="0">
                  <a:moveTo>
                    <a:pt x="935" y="0"/>
                  </a:moveTo>
                  <a:cubicBezTo>
                    <a:pt x="1518" y="117"/>
                    <a:pt x="1869" y="350"/>
                    <a:pt x="1869" y="934"/>
                  </a:cubicBezTo>
                  <a:cubicBezTo>
                    <a:pt x="1869" y="1518"/>
                    <a:pt x="1518" y="1868"/>
                    <a:pt x="935" y="1868"/>
                  </a:cubicBezTo>
                  <a:cubicBezTo>
                    <a:pt x="409" y="1868"/>
                    <a:pt x="59" y="1518"/>
                    <a:pt x="59" y="993"/>
                  </a:cubicBezTo>
                  <a:cubicBezTo>
                    <a:pt x="1" y="409"/>
                    <a:pt x="409" y="117"/>
                    <a:pt x="876"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2" name="Google Shape;17302;p34"/>
            <p:cNvSpPr/>
            <p:nvPr/>
          </p:nvSpPr>
          <p:spPr>
            <a:xfrm>
              <a:off x="4132475" y="5396600"/>
              <a:ext cx="46725" cy="45275"/>
            </a:xfrm>
            <a:custGeom>
              <a:avLst/>
              <a:gdLst/>
              <a:ahLst/>
              <a:cxnLst/>
              <a:rect l="l" t="t" r="r" b="b"/>
              <a:pathLst>
                <a:path w="1869" h="1811" extrusionOk="0">
                  <a:moveTo>
                    <a:pt x="1869" y="876"/>
                  </a:moveTo>
                  <a:cubicBezTo>
                    <a:pt x="1752" y="1460"/>
                    <a:pt x="1460" y="1810"/>
                    <a:pt x="876" y="1810"/>
                  </a:cubicBezTo>
                  <a:cubicBezTo>
                    <a:pt x="351" y="1752"/>
                    <a:pt x="1" y="1402"/>
                    <a:pt x="1" y="818"/>
                  </a:cubicBezTo>
                  <a:cubicBezTo>
                    <a:pt x="59" y="292"/>
                    <a:pt x="409" y="1"/>
                    <a:pt x="935" y="1"/>
                  </a:cubicBezTo>
                  <a:cubicBezTo>
                    <a:pt x="1519" y="1"/>
                    <a:pt x="1752" y="351"/>
                    <a:pt x="1869"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3" name="Google Shape;17303;p34"/>
            <p:cNvSpPr/>
            <p:nvPr/>
          </p:nvSpPr>
          <p:spPr>
            <a:xfrm>
              <a:off x="1926075" y="4661125"/>
              <a:ext cx="45275" cy="43825"/>
            </a:xfrm>
            <a:custGeom>
              <a:avLst/>
              <a:gdLst/>
              <a:ahLst/>
              <a:cxnLst/>
              <a:rect l="l" t="t" r="r" b="b"/>
              <a:pathLst>
                <a:path w="1811" h="1753" extrusionOk="0">
                  <a:moveTo>
                    <a:pt x="1810" y="993"/>
                  </a:moveTo>
                  <a:cubicBezTo>
                    <a:pt x="1518" y="1227"/>
                    <a:pt x="1227" y="1577"/>
                    <a:pt x="876" y="1635"/>
                  </a:cubicBezTo>
                  <a:cubicBezTo>
                    <a:pt x="351" y="1752"/>
                    <a:pt x="1" y="1402"/>
                    <a:pt x="1" y="876"/>
                  </a:cubicBezTo>
                  <a:cubicBezTo>
                    <a:pt x="1" y="351"/>
                    <a:pt x="293" y="1"/>
                    <a:pt x="818" y="59"/>
                  </a:cubicBezTo>
                  <a:cubicBezTo>
                    <a:pt x="1168" y="118"/>
                    <a:pt x="1460" y="410"/>
                    <a:pt x="1810" y="643"/>
                  </a:cubicBezTo>
                  <a:cubicBezTo>
                    <a:pt x="1810" y="760"/>
                    <a:pt x="1810" y="876"/>
                    <a:pt x="1810" y="9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4" name="Google Shape;17304;p34"/>
            <p:cNvSpPr/>
            <p:nvPr/>
          </p:nvSpPr>
          <p:spPr>
            <a:xfrm>
              <a:off x="5117475" y="493475"/>
              <a:ext cx="45275" cy="43800"/>
            </a:xfrm>
            <a:custGeom>
              <a:avLst/>
              <a:gdLst/>
              <a:ahLst/>
              <a:cxnLst/>
              <a:rect l="l" t="t" r="r" b="b"/>
              <a:pathLst>
                <a:path w="1811" h="1752" extrusionOk="0">
                  <a:moveTo>
                    <a:pt x="1810" y="1052"/>
                  </a:moveTo>
                  <a:cubicBezTo>
                    <a:pt x="1519" y="1285"/>
                    <a:pt x="1227" y="1635"/>
                    <a:pt x="877" y="1694"/>
                  </a:cubicBezTo>
                  <a:cubicBezTo>
                    <a:pt x="351" y="1752"/>
                    <a:pt x="1" y="1402"/>
                    <a:pt x="1" y="876"/>
                  </a:cubicBezTo>
                  <a:cubicBezTo>
                    <a:pt x="1" y="351"/>
                    <a:pt x="351" y="1"/>
                    <a:pt x="818" y="59"/>
                  </a:cubicBezTo>
                  <a:cubicBezTo>
                    <a:pt x="1168" y="118"/>
                    <a:pt x="1460" y="468"/>
                    <a:pt x="1810" y="701"/>
                  </a:cubicBezTo>
                  <a:cubicBezTo>
                    <a:pt x="1810" y="818"/>
                    <a:pt x="1810" y="935"/>
                    <a:pt x="1810" y="105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5" name="Google Shape;17305;p34"/>
            <p:cNvSpPr/>
            <p:nvPr/>
          </p:nvSpPr>
          <p:spPr>
            <a:xfrm>
              <a:off x="6096650" y="1472650"/>
              <a:ext cx="45275" cy="43800"/>
            </a:xfrm>
            <a:custGeom>
              <a:avLst/>
              <a:gdLst/>
              <a:ahLst/>
              <a:cxnLst/>
              <a:rect l="l" t="t" r="r" b="b"/>
              <a:pathLst>
                <a:path w="1811" h="1752" extrusionOk="0">
                  <a:moveTo>
                    <a:pt x="1810" y="1051"/>
                  </a:moveTo>
                  <a:cubicBezTo>
                    <a:pt x="1460" y="1285"/>
                    <a:pt x="1226" y="1635"/>
                    <a:pt x="876" y="1693"/>
                  </a:cubicBezTo>
                  <a:cubicBezTo>
                    <a:pt x="351" y="1752"/>
                    <a:pt x="1" y="1401"/>
                    <a:pt x="1" y="876"/>
                  </a:cubicBezTo>
                  <a:cubicBezTo>
                    <a:pt x="1" y="351"/>
                    <a:pt x="351" y="0"/>
                    <a:pt x="818" y="59"/>
                  </a:cubicBezTo>
                  <a:cubicBezTo>
                    <a:pt x="1168" y="117"/>
                    <a:pt x="1460" y="467"/>
                    <a:pt x="1810" y="701"/>
                  </a:cubicBezTo>
                  <a:lnTo>
                    <a:pt x="1810" y="1051"/>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6" name="Google Shape;17306;p34"/>
            <p:cNvSpPr/>
            <p:nvPr/>
          </p:nvSpPr>
          <p:spPr>
            <a:xfrm>
              <a:off x="6098100" y="4173750"/>
              <a:ext cx="37975" cy="42325"/>
            </a:xfrm>
            <a:custGeom>
              <a:avLst/>
              <a:gdLst/>
              <a:ahLst/>
              <a:cxnLst/>
              <a:rect l="l" t="t" r="r" b="b"/>
              <a:pathLst>
                <a:path w="1519" h="1693" extrusionOk="0">
                  <a:moveTo>
                    <a:pt x="643" y="1693"/>
                  </a:moveTo>
                  <a:cubicBezTo>
                    <a:pt x="410" y="1401"/>
                    <a:pt x="1" y="1051"/>
                    <a:pt x="59" y="817"/>
                  </a:cubicBezTo>
                  <a:cubicBezTo>
                    <a:pt x="118" y="526"/>
                    <a:pt x="526" y="117"/>
                    <a:pt x="818" y="59"/>
                  </a:cubicBezTo>
                  <a:cubicBezTo>
                    <a:pt x="993" y="0"/>
                    <a:pt x="1460" y="467"/>
                    <a:pt x="1460" y="759"/>
                  </a:cubicBezTo>
                  <a:cubicBezTo>
                    <a:pt x="1519" y="1051"/>
                    <a:pt x="1168" y="1343"/>
                    <a:pt x="993" y="1635"/>
                  </a:cubicBezTo>
                  <a:cubicBezTo>
                    <a:pt x="876" y="1635"/>
                    <a:pt x="760" y="1635"/>
                    <a:pt x="643" y="1693"/>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7" name="Google Shape;17307;p34"/>
            <p:cNvSpPr/>
            <p:nvPr/>
          </p:nvSpPr>
          <p:spPr>
            <a:xfrm>
              <a:off x="1196450" y="2212500"/>
              <a:ext cx="40875" cy="37950"/>
            </a:xfrm>
            <a:custGeom>
              <a:avLst/>
              <a:gdLst/>
              <a:ahLst/>
              <a:cxnLst/>
              <a:rect l="l" t="t" r="r" b="b"/>
              <a:pathLst>
                <a:path w="1635" h="1518" extrusionOk="0">
                  <a:moveTo>
                    <a:pt x="1635" y="934"/>
                  </a:moveTo>
                  <a:cubicBezTo>
                    <a:pt x="1285" y="1109"/>
                    <a:pt x="993" y="1518"/>
                    <a:pt x="701" y="1460"/>
                  </a:cubicBezTo>
                  <a:cubicBezTo>
                    <a:pt x="409" y="1401"/>
                    <a:pt x="59" y="993"/>
                    <a:pt x="0" y="701"/>
                  </a:cubicBezTo>
                  <a:cubicBezTo>
                    <a:pt x="0" y="467"/>
                    <a:pt x="467" y="0"/>
                    <a:pt x="701" y="0"/>
                  </a:cubicBezTo>
                  <a:cubicBezTo>
                    <a:pt x="993" y="0"/>
                    <a:pt x="1343" y="350"/>
                    <a:pt x="1635" y="584"/>
                  </a:cubicBezTo>
                  <a:lnTo>
                    <a:pt x="1635" y="934"/>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8" name="Google Shape;17308;p34"/>
            <p:cNvSpPr/>
            <p:nvPr/>
          </p:nvSpPr>
          <p:spPr>
            <a:xfrm>
              <a:off x="6346175" y="1970250"/>
              <a:ext cx="40900" cy="36525"/>
            </a:xfrm>
            <a:custGeom>
              <a:avLst/>
              <a:gdLst/>
              <a:ahLst/>
              <a:cxnLst/>
              <a:rect l="l" t="t" r="r" b="b"/>
              <a:pathLst>
                <a:path w="1636" h="1461" extrusionOk="0">
                  <a:moveTo>
                    <a:pt x="1577" y="935"/>
                  </a:moveTo>
                  <a:cubicBezTo>
                    <a:pt x="1285" y="1110"/>
                    <a:pt x="935" y="1460"/>
                    <a:pt x="701" y="1402"/>
                  </a:cubicBezTo>
                  <a:cubicBezTo>
                    <a:pt x="409" y="1402"/>
                    <a:pt x="59" y="935"/>
                    <a:pt x="1" y="643"/>
                  </a:cubicBezTo>
                  <a:cubicBezTo>
                    <a:pt x="1" y="468"/>
                    <a:pt x="468" y="1"/>
                    <a:pt x="701" y="1"/>
                  </a:cubicBezTo>
                  <a:cubicBezTo>
                    <a:pt x="993" y="1"/>
                    <a:pt x="1285" y="351"/>
                    <a:pt x="1635" y="526"/>
                  </a:cubicBezTo>
                  <a:cubicBezTo>
                    <a:pt x="1635" y="643"/>
                    <a:pt x="1635" y="818"/>
                    <a:pt x="1577" y="87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9" name="Google Shape;17309;p34"/>
            <p:cNvSpPr/>
            <p:nvPr/>
          </p:nvSpPr>
          <p:spPr>
            <a:xfrm>
              <a:off x="1685300" y="4417450"/>
              <a:ext cx="37975" cy="40875"/>
            </a:xfrm>
            <a:custGeom>
              <a:avLst/>
              <a:gdLst/>
              <a:ahLst/>
              <a:cxnLst/>
              <a:rect l="l" t="t" r="r" b="b"/>
              <a:pathLst>
                <a:path w="1519" h="1635" extrusionOk="0">
                  <a:moveTo>
                    <a:pt x="935" y="0"/>
                  </a:moveTo>
                  <a:cubicBezTo>
                    <a:pt x="1110" y="292"/>
                    <a:pt x="1518" y="642"/>
                    <a:pt x="1460" y="876"/>
                  </a:cubicBezTo>
                  <a:cubicBezTo>
                    <a:pt x="1401" y="1167"/>
                    <a:pt x="993" y="1576"/>
                    <a:pt x="701" y="1576"/>
                  </a:cubicBezTo>
                  <a:cubicBezTo>
                    <a:pt x="468" y="1634"/>
                    <a:pt x="59" y="1167"/>
                    <a:pt x="1" y="934"/>
                  </a:cubicBezTo>
                  <a:cubicBezTo>
                    <a:pt x="1" y="642"/>
                    <a:pt x="351" y="292"/>
                    <a:pt x="584" y="0"/>
                  </a:cubicBezTo>
                  <a:lnTo>
                    <a:pt x="935"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0" name="Google Shape;17310;p34"/>
            <p:cNvSpPr/>
            <p:nvPr/>
          </p:nvSpPr>
          <p:spPr>
            <a:xfrm>
              <a:off x="4630100" y="246875"/>
              <a:ext cx="37950" cy="40875"/>
            </a:xfrm>
            <a:custGeom>
              <a:avLst/>
              <a:gdLst/>
              <a:ahLst/>
              <a:cxnLst/>
              <a:rect l="l" t="t" r="r" b="b"/>
              <a:pathLst>
                <a:path w="1518" h="1635" extrusionOk="0">
                  <a:moveTo>
                    <a:pt x="934" y="0"/>
                  </a:moveTo>
                  <a:cubicBezTo>
                    <a:pt x="1109" y="292"/>
                    <a:pt x="1518" y="642"/>
                    <a:pt x="1459" y="876"/>
                  </a:cubicBezTo>
                  <a:cubicBezTo>
                    <a:pt x="1401" y="1168"/>
                    <a:pt x="993" y="1576"/>
                    <a:pt x="701" y="1576"/>
                  </a:cubicBezTo>
                  <a:cubicBezTo>
                    <a:pt x="526" y="1635"/>
                    <a:pt x="59" y="1168"/>
                    <a:pt x="59" y="934"/>
                  </a:cubicBezTo>
                  <a:cubicBezTo>
                    <a:pt x="0" y="584"/>
                    <a:pt x="350" y="292"/>
                    <a:pt x="584" y="0"/>
                  </a:cubicBezTo>
                  <a:lnTo>
                    <a:pt x="934"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1" name="Google Shape;17311;p34"/>
            <p:cNvSpPr/>
            <p:nvPr/>
          </p:nvSpPr>
          <p:spPr>
            <a:xfrm>
              <a:off x="2175625" y="4910675"/>
              <a:ext cx="36500" cy="40875"/>
            </a:xfrm>
            <a:custGeom>
              <a:avLst/>
              <a:gdLst/>
              <a:ahLst/>
              <a:cxnLst/>
              <a:rect l="l" t="t" r="r" b="b"/>
              <a:pathLst>
                <a:path w="1460" h="1635" extrusionOk="0">
                  <a:moveTo>
                    <a:pt x="584" y="1635"/>
                  </a:moveTo>
                  <a:cubicBezTo>
                    <a:pt x="350" y="1343"/>
                    <a:pt x="0" y="1051"/>
                    <a:pt x="0" y="759"/>
                  </a:cubicBezTo>
                  <a:cubicBezTo>
                    <a:pt x="58" y="467"/>
                    <a:pt x="467" y="59"/>
                    <a:pt x="759" y="59"/>
                  </a:cubicBezTo>
                  <a:cubicBezTo>
                    <a:pt x="934" y="0"/>
                    <a:pt x="1401" y="467"/>
                    <a:pt x="1459" y="701"/>
                  </a:cubicBezTo>
                  <a:cubicBezTo>
                    <a:pt x="1459" y="993"/>
                    <a:pt x="1109" y="1343"/>
                    <a:pt x="934" y="1635"/>
                  </a:cubicBezTo>
                  <a:cubicBezTo>
                    <a:pt x="817" y="1635"/>
                    <a:pt x="701" y="1635"/>
                    <a:pt x="584" y="1635"/>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2" name="Google Shape;17312;p34"/>
            <p:cNvSpPr/>
            <p:nvPr/>
          </p:nvSpPr>
          <p:spPr>
            <a:xfrm>
              <a:off x="4379100" y="5399525"/>
              <a:ext cx="40875" cy="36500"/>
            </a:xfrm>
            <a:custGeom>
              <a:avLst/>
              <a:gdLst/>
              <a:ahLst/>
              <a:cxnLst/>
              <a:rect l="l" t="t" r="r" b="b"/>
              <a:pathLst>
                <a:path w="1635" h="1460" extrusionOk="0">
                  <a:moveTo>
                    <a:pt x="59" y="526"/>
                  </a:moveTo>
                  <a:cubicBezTo>
                    <a:pt x="351" y="351"/>
                    <a:pt x="701" y="0"/>
                    <a:pt x="993" y="59"/>
                  </a:cubicBezTo>
                  <a:cubicBezTo>
                    <a:pt x="1226" y="117"/>
                    <a:pt x="1576" y="526"/>
                    <a:pt x="1635" y="818"/>
                  </a:cubicBezTo>
                  <a:cubicBezTo>
                    <a:pt x="1635" y="1051"/>
                    <a:pt x="1168" y="1460"/>
                    <a:pt x="876" y="1460"/>
                  </a:cubicBezTo>
                  <a:cubicBezTo>
                    <a:pt x="584" y="1460"/>
                    <a:pt x="292" y="1109"/>
                    <a:pt x="0" y="876"/>
                  </a:cubicBezTo>
                  <a:cubicBezTo>
                    <a:pt x="0" y="759"/>
                    <a:pt x="59" y="642"/>
                    <a:pt x="59" y="526"/>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3" name="Google Shape;17313;p34"/>
            <p:cNvSpPr/>
            <p:nvPr/>
          </p:nvSpPr>
          <p:spPr>
            <a:xfrm>
              <a:off x="2422225" y="497850"/>
              <a:ext cx="43800" cy="35050"/>
            </a:xfrm>
            <a:custGeom>
              <a:avLst/>
              <a:gdLst/>
              <a:ahLst/>
              <a:cxnLst/>
              <a:rect l="l" t="t" r="r" b="b"/>
              <a:pathLst>
                <a:path w="1752" h="1402" extrusionOk="0">
                  <a:moveTo>
                    <a:pt x="1752" y="701"/>
                  </a:moveTo>
                  <a:cubicBezTo>
                    <a:pt x="1285" y="1052"/>
                    <a:pt x="993" y="1402"/>
                    <a:pt x="759" y="1402"/>
                  </a:cubicBezTo>
                  <a:cubicBezTo>
                    <a:pt x="468" y="1402"/>
                    <a:pt x="234" y="993"/>
                    <a:pt x="1" y="760"/>
                  </a:cubicBezTo>
                  <a:cubicBezTo>
                    <a:pt x="234" y="468"/>
                    <a:pt x="409" y="59"/>
                    <a:pt x="701" y="59"/>
                  </a:cubicBezTo>
                  <a:cubicBezTo>
                    <a:pt x="935" y="1"/>
                    <a:pt x="1285" y="351"/>
                    <a:pt x="1752" y="701"/>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4" name="Google Shape;17314;p34"/>
            <p:cNvSpPr/>
            <p:nvPr/>
          </p:nvSpPr>
          <p:spPr>
            <a:xfrm>
              <a:off x="1203750" y="3439725"/>
              <a:ext cx="27750" cy="36525"/>
            </a:xfrm>
            <a:custGeom>
              <a:avLst/>
              <a:gdLst/>
              <a:ahLst/>
              <a:cxnLst/>
              <a:rect l="l" t="t" r="r" b="b"/>
              <a:pathLst>
                <a:path w="1110" h="1461" extrusionOk="0">
                  <a:moveTo>
                    <a:pt x="351" y="1402"/>
                  </a:moveTo>
                  <a:cubicBezTo>
                    <a:pt x="234" y="1110"/>
                    <a:pt x="59" y="818"/>
                    <a:pt x="0" y="526"/>
                  </a:cubicBezTo>
                  <a:cubicBezTo>
                    <a:pt x="0" y="351"/>
                    <a:pt x="234" y="176"/>
                    <a:pt x="409" y="1"/>
                  </a:cubicBezTo>
                  <a:cubicBezTo>
                    <a:pt x="642" y="234"/>
                    <a:pt x="993" y="409"/>
                    <a:pt x="1051" y="701"/>
                  </a:cubicBezTo>
                  <a:cubicBezTo>
                    <a:pt x="1109" y="876"/>
                    <a:pt x="818" y="1168"/>
                    <a:pt x="642" y="1460"/>
                  </a:cubicBezTo>
                  <a:cubicBezTo>
                    <a:pt x="526" y="1460"/>
                    <a:pt x="467" y="1402"/>
                    <a:pt x="351" y="140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5" name="Google Shape;17315;p34"/>
            <p:cNvSpPr/>
            <p:nvPr/>
          </p:nvSpPr>
          <p:spPr>
            <a:xfrm>
              <a:off x="3159150" y="5402450"/>
              <a:ext cx="42350" cy="27750"/>
            </a:xfrm>
            <a:custGeom>
              <a:avLst/>
              <a:gdLst/>
              <a:ahLst/>
              <a:cxnLst/>
              <a:rect l="l" t="t" r="r" b="b"/>
              <a:pathLst>
                <a:path w="1694" h="1110" extrusionOk="0">
                  <a:moveTo>
                    <a:pt x="1694" y="642"/>
                  </a:moveTo>
                  <a:cubicBezTo>
                    <a:pt x="1285" y="876"/>
                    <a:pt x="1051" y="1109"/>
                    <a:pt x="876" y="1051"/>
                  </a:cubicBezTo>
                  <a:cubicBezTo>
                    <a:pt x="584" y="992"/>
                    <a:pt x="293" y="759"/>
                    <a:pt x="1" y="584"/>
                  </a:cubicBezTo>
                  <a:cubicBezTo>
                    <a:pt x="234" y="409"/>
                    <a:pt x="468" y="0"/>
                    <a:pt x="701" y="0"/>
                  </a:cubicBezTo>
                  <a:cubicBezTo>
                    <a:pt x="935" y="0"/>
                    <a:pt x="1227" y="350"/>
                    <a:pt x="1635" y="642"/>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6" name="Google Shape;17316;p34"/>
            <p:cNvSpPr/>
            <p:nvPr/>
          </p:nvSpPr>
          <p:spPr>
            <a:xfrm>
              <a:off x="2914000" y="258550"/>
              <a:ext cx="36500" cy="26275"/>
            </a:xfrm>
            <a:custGeom>
              <a:avLst/>
              <a:gdLst/>
              <a:ahLst/>
              <a:cxnLst/>
              <a:rect l="l" t="t" r="r" b="b"/>
              <a:pathLst>
                <a:path w="1460" h="1051" extrusionOk="0">
                  <a:moveTo>
                    <a:pt x="1460" y="0"/>
                  </a:moveTo>
                  <a:cubicBezTo>
                    <a:pt x="1285" y="467"/>
                    <a:pt x="1226" y="759"/>
                    <a:pt x="1051" y="934"/>
                  </a:cubicBezTo>
                  <a:cubicBezTo>
                    <a:pt x="876" y="1051"/>
                    <a:pt x="526" y="1051"/>
                    <a:pt x="292" y="992"/>
                  </a:cubicBezTo>
                  <a:cubicBezTo>
                    <a:pt x="176" y="934"/>
                    <a:pt x="117" y="701"/>
                    <a:pt x="1" y="584"/>
                  </a:cubicBezTo>
                  <a:cubicBezTo>
                    <a:pt x="176" y="467"/>
                    <a:pt x="351" y="350"/>
                    <a:pt x="584" y="234"/>
                  </a:cubicBezTo>
                  <a:cubicBezTo>
                    <a:pt x="759" y="175"/>
                    <a:pt x="993" y="117"/>
                    <a:pt x="1460"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7" name="Google Shape;17317;p34"/>
            <p:cNvSpPr/>
            <p:nvPr/>
          </p:nvSpPr>
          <p:spPr>
            <a:xfrm>
              <a:off x="6349100" y="3686350"/>
              <a:ext cx="24825" cy="33575"/>
            </a:xfrm>
            <a:custGeom>
              <a:avLst/>
              <a:gdLst/>
              <a:ahLst/>
              <a:cxnLst/>
              <a:rect l="l" t="t" r="r" b="b"/>
              <a:pathLst>
                <a:path w="993" h="1343" extrusionOk="0">
                  <a:moveTo>
                    <a:pt x="993" y="0"/>
                  </a:moveTo>
                  <a:cubicBezTo>
                    <a:pt x="935" y="351"/>
                    <a:pt x="876" y="526"/>
                    <a:pt x="818" y="759"/>
                  </a:cubicBezTo>
                  <a:cubicBezTo>
                    <a:pt x="701" y="934"/>
                    <a:pt x="526" y="1109"/>
                    <a:pt x="409" y="1343"/>
                  </a:cubicBezTo>
                  <a:cubicBezTo>
                    <a:pt x="292" y="1168"/>
                    <a:pt x="1" y="1051"/>
                    <a:pt x="1" y="876"/>
                  </a:cubicBezTo>
                  <a:cubicBezTo>
                    <a:pt x="1" y="584"/>
                    <a:pt x="117" y="292"/>
                    <a:pt x="292" y="117"/>
                  </a:cubicBezTo>
                  <a:cubicBezTo>
                    <a:pt x="409" y="0"/>
                    <a:pt x="643" y="59"/>
                    <a:pt x="993" y="0"/>
                  </a:cubicBez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18" name="Google Shape;17318;p34"/>
          <p:cNvSpPr/>
          <p:nvPr/>
        </p:nvSpPr>
        <p:spPr>
          <a:xfrm flipH="1">
            <a:off x="8445938" y="1448572"/>
            <a:ext cx="349115" cy="349842"/>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9" name="Google Shape;17319;p34"/>
          <p:cNvSpPr/>
          <p:nvPr/>
        </p:nvSpPr>
        <p:spPr>
          <a:xfrm flipH="1">
            <a:off x="8527258" y="2268753"/>
            <a:ext cx="616742" cy="618048"/>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1pPr>
            <a:lvl2pPr marL="914400" lvl="1"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2pPr>
            <a:lvl3pPr marL="1371600" lvl="2"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3pPr>
            <a:lvl4pPr marL="1828800" lvl="3"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4pPr>
            <a:lvl5pPr marL="2286000" lvl="4"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5pPr>
            <a:lvl6pPr marL="2743200" lvl="5"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6pPr>
            <a:lvl7pPr marL="3200400" lvl="6"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7pPr>
            <a:lvl8pPr marL="3657600" lvl="7"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8pPr>
            <a:lvl9pPr marL="4114800" lvl="8" indent="-317500">
              <a:lnSpc>
                <a:spcPct val="100000"/>
              </a:lnSpc>
              <a:spcBef>
                <a:spcPts val="0"/>
              </a:spcBef>
              <a:spcAft>
                <a:spcPts val="0"/>
              </a:spcAft>
              <a:buClr>
                <a:schemeClr val="dk2"/>
              </a:buClr>
              <a:buSzPts val="1400"/>
              <a:buFont typeface="Assistant"/>
              <a:buChar char="■"/>
              <a:defRPr>
                <a:solidFill>
                  <a:schemeClr val="dk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9" r:id="rId2"/>
    <p:sldLayoutId id="2147483662" r:id="rId3"/>
    <p:sldLayoutId id="2147483663" r:id="rId4"/>
    <p:sldLayoutId id="2147483665" r:id="rId5"/>
    <p:sldLayoutId id="2147483675" r:id="rId6"/>
    <p:sldLayoutId id="2147483679" r:id="rId7"/>
    <p:sldLayoutId id="2147483680"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9161-A9A1-4087-81B5-F2D63EC53575}"/>
              </a:ext>
            </a:extLst>
          </p:cNvPr>
          <p:cNvSpPr>
            <a:spLocks noGrp="1"/>
          </p:cNvSpPr>
          <p:nvPr>
            <p:ph type="title"/>
          </p:nvPr>
        </p:nvSpPr>
        <p:spPr>
          <a:xfrm>
            <a:off x="719999" y="1207025"/>
            <a:ext cx="7751425" cy="1097868"/>
          </a:xfrm>
        </p:spPr>
        <p:txBody>
          <a:bodyPr/>
          <a:lstStyle/>
          <a:p>
            <a:r>
              <a:rPr lang="en" sz="3600">
                <a:latin typeface="Times New Roman"/>
                <a:cs typeface="Times New Roman"/>
              </a:rPr>
              <a:t>Health Care Monitoring System with a Comprehensive Dashboard</a:t>
            </a:r>
            <a:endParaRPr lang="en-IN">
              <a:latin typeface="Times New Roman"/>
              <a:cs typeface="Times New Roman"/>
            </a:endParaRPr>
          </a:p>
        </p:txBody>
      </p:sp>
      <p:sp>
        <p:nvSpPr>
          <p:cNvPr id="3" name="Text Placeholder 2">
            <a:extLst>
              <a:ext uri="{FF2B5EF4-FFF2-40B4-BE49-F238E27FC236}">
                <a16:creationId xmlns:a16="http://schemas.microsoft.com/office/drawing/2014/main" id="{5F4E4A0F-7752-4C9A-BAA5-8D6FF0F884F5}"/>
              </a:ext>
            </a:extLst>
          </p:cNvPr>
          <p:cNvSpPr>
            <a:spLocks noGrp="1"/>
          </p:cNvSpPr>
          <p:nvPr>
            <p:ph type="body" idx="1"/>
          </p:nvPr>
        </p:nvSpPr>
        <p:spPr>
          <a:xfrm>
            <a:off x="6391438" y="3272662"/>
            <a:ext cx="2163112" cy="1034841"/>
          </a:xfrm>
        </p:spPr>
        <p:txBody>
          <a:bodyPr/>
          <a:lstStyle/>
          <a:p>
            <a:pPr marL="139700" indent="0">
              <a:buNone/>
            </a:pPr>
            <a:r>
              <a:rPr lang="en-IN">
                <a:latin typeface="Times New Roman" panose="02020603050405020304" pitchFamily="18" charset="0"/>
                <a:cs typeface="Times New Roman" panose="02020603050405020304" pitchFamily="18" charset="0"/>
              </a:rPr>
              <a:t>Deep Patel, </a:t>
            </a:r>
            <a:r>
              <a:rPr lang="en-IN" err="1">
                <a:latin typeface="Times New Roman" panose="02020603050405020304" pitchFamily="18" charset="0"/>
                <a:cs typeface="Times New Roman" panose="02020603050405020304" pitchFamily="18" charset="0"/>
              </a:rPr>
              <a:t>Paritosh</a:t>
            </a:r>
            <a:r>
              <a:rPr lang="en-IN">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Gandre</a:t>
            </a:r>
            <a:r>
              <a:rPr lang="en-IN">
                <a:latin typeface="Times New Roman" panose="02020603050405020304" pitchFamily="18" charset="0"/>
                <a:cs typeface="Times New Roman" panose="02020603050405020304" pitchFamily="18" charset="0"/>
              </a:rPr>
              <a:t>, Farook Ahmed Ali Shaik, Yash </a:t>
            </a:r>
            <a:r>
              <a:rPr lang="en-IN" err="1">
                <a:latin typeface="Times New Roman" panose="02020603050405020304" pitchFamily="18" charset="0"/>
                <a:cs typeface="Times New Roman" panose="02020603050405020304" pitchFamily="18" charset="0"/>
              </a:rPr>
              <a:t>Kheni</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100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14D3-5BAC-9102-A81D-F353CF8E1734}"/>
              </a:ext>
            </a:extLst>
          </p:cNvPr>
          <p:cNvSpPr>
            <a:spLocks noGrp="1"/>
          </p:cNvSpPr>
          <p:nvPr>
            <p:ph type="title"/>
          </p:nvPr>
        </p:nvSpPr>
        <p:spPr>
          <a:xfrm>
            <a:off x="720000" y="608311"/>
            <a:ext cx="6674285" cy="572700"/>
          </a:xfrm>
        </p:spPr>
        <p:txBody>
          <a:bodyPr/>
          <a:lstStyle/>
          <a:p>
            <a:r>
              <a:rPr lang="en-US">
                <a:latin typeface="Times New Roman"/>
              </a:rPr>
              <a:t>Data Preprocessing &amp; EDA</a:t>
            </a:r>
          </a:p>
        </p:txBody>
      </p:sp>
      <p:sp>
        <p:nvSpPr>
          <p:cNvPr id="3" name="Text Placeholder 2">
            <a:extLst>
              <a:ext uri="{FF2B5EF4-FFF2-40B4-BE49-F238E27FC236}">
                <a16:creationId xmlns:a16="http://schemas.microsoft.com/office/drawing/2014/main" id="{8DFB423E-5544-72F6-2C32-BD23F2C0C0C1}"/>
              </a:ext>
            </a:extLst>
          </p:cNvPr>
          <p:cNvSpPr>
            <a:spLocks noGrp="1"/>
          </p:cNvSpPr>
          <p:nvPr>
            <p:ph type="body" idx="1"/>
          </p:nvPr>
        </p:nvSpPr>
        <p:spPr>
          <a:xfrm>
            <a:off x="720000" y="1475729"/>
            <a:ext cx="7760156" cy="3468071"/>
          </a:xfrm>
        </p:spPr>
        <p:txBody>
          <a:bodyPr/>
          <a:lstStyle/>
          <a:p>
            <a:r>
              <a:rPr lang="en-US" b="1">
                <a:latin typeface="Times New Roman"/>
              </a:rPr>
              <a:t>Blood Pressure Parsing:</a:t>
            </a:r>
            <a:endParaRPr lang="en-US">
              <a:latin typeface="Times New Roman"/>
            </a:endParaRPr>
          </a:p>
          <a:p>
            <a:pPr lvl="1">
              <a:lnSpc>
                <a:spcPct val="114999"/>
              </a:lnSpc>
            </a:pPr>
            <a:r>
              <a:rPr lang="en-US">
                <a:latin typeface="Times New Roman"/>
              </a:rPr>
              <a:t>Split </a:t>
            </a:r>
            <a:r>
              <a:rPr lang="en-US" err="1">
                <a:latin typeface="Times New Roman"/>
              </a:rPr>
              <a:t>blood_pressure</a:t>
            </a:r>
            <a:r>
              <a:rPr lang="en-US">
                <a:latin typeface="Times New Roman"/>
              </a:rPr>
              <a:t> (“sys/</a:t>
            </a:r>
            <a:r>
              <a:rPr lang="en-US" err="1">
                <a:latin typeface="Times New Roman"/>
              </a:rPr>
              <a:t>dia</a:t>
            </a:r>
            <a:r>
              <a:rPr lang="en-US">
                <a:latin typeface="Times New Roman"/>
              </a:rPr>
              <a:t>”) into numeric </a:t>
            </a:r>
            <a:r>
              <a:rPr lang="en-US" b="1">
                <a:latin typeface="Times New Roman"/>
              </a:rPr>
              <a:t>systolic</a:t>
            </a:r>
            <a:r>
              <a:rPr lang="en-US">
                <a:latin typeface="Times New Roman"/>
              </a:rPr>
              <a:t> &amp; </a:t>
            </a:r>
            <a:r>
              <a:rPr lang="en-US" b="1">
                <a:latin typeface="Times New Roman"/>
              </a:rPr>
              <a:t>diastolic</a:t>
            </a:r>
          </a:p>
          <a:p>
            <a:r>
              <a:rPr lang="en-US" b="1">
                <a:latin typeface="Times New Roman"/>
              </a:rPr>
              <a:t>Train/Test Split</a:t>
            </a:r>
            <a:endParaRPr lang="en-US">
              <a:latin typeface="Times New Roman"/>
            </a:endParaRPr>
          </a:p>
          <a:p>
            <a:pPr lvl="1">
              <a:lnSpc>
                <a:spcPct val="114999"/>
              </a:lnSpc>
            </a:pPr>
            <a:r>
              <a:rPr lang="en-US">
                <a:latin typeface="Times New Roman"/>
              </a:rPr>
              <a:t>80 / 20 split (</a:t>
            </a:r>
            <a:r>
              <a:rPr lang="en-US" err="1">
                <a:latin typeface="Times New Roman"/>
              </a:rPr>
              <a:t>random_state</a:t>
            </a:r>
            <a:r>
              <a:rPr lang="en-US">
                <a:latin typeface="Times New Roman"/>
              </a:rPr>
              <a:t>=42) for reproducibility</a:t>
            </a:r>
          </a:p>
          <a:p>
            <a:r>
              <a:rPr lang="en-US" b="1">
                <a:latin typeface="Times New Roman"/>
              </a:rPr>
              <a:t>Statistical Summaries:</a:t>
            </a:r>
          </a:p>
          <a:p>
            <a:pPr lvl="1">
              <a:lnSpc>
                <a:spcPct val="114999"/>
              </a:lnSpc>
            </a:pPr>
            <a:r>
              <a:rPr lang="en-US" b="1">
                <a:latin typeface="Times New Roman"/>
              </a:rPr>
              <a:t>Age:</a:t>
            </a:r>
            <a:r>
              <a:rPr lang="en-US">
                <a:latin typeface="Times New Roman"/>
              </a:rPr>
              <a:t> M</a:t>
            </a:r>
            <a:r>
              <a:rPr lang="en-US"/>
              <a:t>ost patients fall between 34 and 70 years</a:t>
            </a:r>
          </a:p>
          <a:p>
            <a:pPr lvl="1">
              <a:lnSpc>
                <a:spcPct val="114999"/>
              </a:lnSpc>
            </a:pPr>
            <a:r>
              <a:rPr lang="en-US"/>
              <a:t>Overall range from 20–85</a:t>
            </a:r>
          </a:p>
          <a:p>
            <a:r>
              <a:rPr lang="en-US" b="1">
                <a:latin typeface="Times New Roman"/>
              </a:rPr>
              <a:t>Correlation:</a:t>
            </a:r>
            <a:r>
              <a:rPr lang="en-US">
                <a:latin typeface="Times New Roman"/>
              </a:rPr>
              <a:t> </a:t>
            </a:r>
          </a:p>
          <a:p>
            <a:pPr lvl="1">
              <a:lnSpc>
                <a:spcPct val="114999"/>
              </a:lnSpc>
            </a:pPr>
            <a:r>
              <a:rPr lang="en-US">
                <a:latin typeface="Times New Roman"/>
              </a:rPr>
              <a:t>Age vs. heart/diabetes risk: moderate positive relationship (~0.6)</a:t>
            </a:r>
          </a:p>
          <a:p>
            <a:pPr lvl="1">
              <a:lnSpc>
                <a:spcPct val="114999"/>
              </a:lnSpc>
            </a:pPr>
            <a:endParaRPr lang="en-US">
              <a:solidFill>
                <a:srgbClr val="000000"/>
              </a:solidFill>
              <a:latin typeface="Times New Roman"/>
              <a:cs typeface="Times New Roman"/>
            </a:endParaRPr>
          </a:p>
          <a:p>
            <a:pPr lvl="1">
              <a:lnSpc>
                <a:spcPct val="114999"/>
              </a:lnSpc>
            </a:pPr>
            <a:endParaRPr lang="en-US">
              <a:solidFill>
                <a:srgbClr val="000000"/>
              </a:solidFill>
              <a:latin typeface="Times New Roman"/>
              <a:cs typeface="Times New Roman"/>
            </a:endParaRPr>
          </a:p>
          <a:p>
            <a:pPr marL="596900" lvl="1" indent="0">
              <a:lnSpc>
                <a:spcPct val="114999"/>
              </a:lnSpc>
              <a:buNone/>
            </a:pPr>
            <a:r>
              <a:rPr lang="en-US">
                <a:solidFill>
                  <a:srgbClr val="000000"/>
                </a:solidFill>
                <a:latin typeface="Times New Roman"/>
                <a:cs typeface="Times New Roman"/>
              </a:rPr>
              <a:t> </a:t>
            </a:r>
            <a:endParaRPr lang="en-US">
              <a:latin typeface="Times New Roman"/>
            </a:endParaRPr>
          </a:p>
          <a:p>
            <a:pPr marL="596900" lvl="1" indent="0">
              <a:lnSpc>
                <a:spcPct val="114999"/>
              </a:lnSpc>
              <a:buNone/>
            </a:pPr>
            <a:endParaRPr lang="en-US">
              <a:solidFill>
                <a:srgbClr val="000000"/>
              </a:solidFill>
              <a:latin typeface="Times New Roman"/>
              <a:cs typeface="Times New Roman"/>
            </a:endParaRPr>
          </a:p>
          <a:p>
            <a:pPr marL="596900" lvl="1" indent="0">
              <a:lnSpc>
                <a:spcPct val="114999"/>
              </a:lnSpc>
              <a:buNone/>
            </a:pPr>
            <a:r>
              <a:rPr lang="en-US">
                <a:solidFill>
                  <a:srgbClr val="000000"/>
                </a:solidFill>
                <a:latin typeface="Times New Roman"/>
                <a:cs typeface="Times New Roman"/>
              </a:rPr>
              <a:t>                                                                                                       FAROOK AHMED ALI SHAIK</a:t>
            </a:r>
            <a:endParaRPr lang="en-US">
              <a:latin typeface="Times New Roman"/>
            </a:endParaRPr>
          </a:p>
          <a:p>
            <a:pPr lvl="1">
              <a:lnSpc>
                <a:spcPct val="114999"/>
              </a:lnSpc>
            </a:pPr>
            <a:endParaRPr lang="en-US">
              <a:latin typeface="Times New Roman"/>
            </a:endParaRPr>
          </a:p>
          <a:p>
            <a:pPr lvl="1">
              <a:lnSpc>
                <a:spcPct val="114999"/>
              </a:lnSpc>
            </a:pPr>
            <a:endParaRPr lang="en-US">
              <a:latin typeface="Times New Roman"/>
            </a:endParaRPr>
          </a:p>
        </p:txBody>
      </p:sp>
    </p:spTree>
    <p:extLst>
      <p:ext uri="{BB962C8B-B14F-4D97-AF65-F5344CB8AC3E}">
        <p14:creationId xmlns:p14="http://schemas.microsoft.com/office/powerpoint/2010/main" val="197352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867E-CBE2-2E53-62A0-C73FED6C0516}"/>
              </a:ext>
            </a:extLst>
          </p:cNvPr>
          <p:cNvSpPr>
            <a:spLocks noGrp="1"/>
          </p:cNvSpPr>
          <p:nvPr>
            <p:ph type="title"/>
          </p:nvPr>
        </p:nvSpPr>
        <p:spPr>
          <a:xfrm>
            <a:off x="720000" y="485508"/>
            <a:ext cx="5821571" cy="699700"/>
          </a:xfrm>
        </p:spPr>
        <p:txBody>
          <a:bodyPr/>
          <a:lstStyle/>
          <a:p>
            <a:r>
              <a:rPr lang="en-US">
                <a:latin typeface="Times New Roman"/>
              </a:rPr>
              <a:t>Key Data Insights (EDA)</a:t>
            </a:r>
          </a:p>
        </p:txBody>
      </p:sp>
      <p:sp>
        <p:nvSpPr>
          <p:cNvPr id="3" name="Text Placeholder 2">
            <a:extLst>
              <a:ext uri="{FF2B5EF4-FFF2-40B4-BE49-F238E27FC236}">
                <a16:creationId xmlns:a16="http://schemas.microsoft.com/office/drawing/2014/main" id="{2F2A876F-20C0-5E04-1FCD-8BA66879E27D}"/>
              </a:ext>
            </a:extLst>
          </p:cNvPr>
          <p:cNvSpPr>
            <a:spLocks noGrp="1"/>
          </p:cNvSpPr>
          <p:nvPr>
            <p:ph type="body" idx="1"/>
          </p:nvPr>
        </p:nvSpPr>
        <p:spPr>
          <a:xfrm>
            <a:off x="720000" y="1517295"/>
            <a:ext cx="7775050" cy="3246971"/>
          </a:xfrm>
        </p:spPr>
        <p:txBody>
          <a:bodyPr/>
          <a:lstStyle/>
          <a:p>
            <a:r>
              <a:rPr lang="en-US" b="1">
                <a:latin typeface="Times New Roman"/>
              </a:rPr>
              <a:t>Demographics:</a:t>
            </a:r>
            <a:r>
              <a:rPr lang="en-US">
                <a:latin typeface="Times New Roman"/>
              </a:rPr>
              <a:t> </a:t>
            </a:r>
          </a:p>
          <a:p>
            <a:pPr lvl="1">
              <a:lnSpc>
                <a:spcPct val="114999"/>
              </a:lnSpc>
            </a:pPr>
            <a:r>
              <a:rPr lang="en-US">
                <a:latin typeface="Times New Roman"/>
              </a:rPr>
              <a:t>Age: uniform 20–85 years (mean ≈ 52)</a:t>
            </a:r>
          </a:p>
          <a:p>
            <a:pPr lvl="1">
              <a:lnSpc>
                <a:spcPct val="114999"/>
              </a:lnSpc>
            </a:pPr>
            <a:r>
              <a:rPr lang="en-US">
                <a:latin typeface="Times New Roman"/>
              </a:rPr>
              <a:t>Gender: 50 % male / 50 % female</a:t>
            </a:r>
          </a:p>
          <a:p>
            <a:r>
              <a:rPr lang="en-US" b="1">
                <a:latin typeface="Times New Roman"/>
              </a:rPr>
              <a:t>Risk Scores:</a:t>
            </a:r>
            <a:r>
              <a:rPr lang="en-US">
                <a:latin typeface="Times New Roman"/>
              </a:rPr>
              <a:t> </a:t>
            </a:r>
          </a:p>
          <a:p>
            <a:pPr lvl="1">
              <a:lnSpc>
                <a:spcPct val="114999"/>
              </a:lnSpc>
            </a:pPr>
            <a:r>
              <a:rPr lang="en-US">
                <a:latin typeface="Times New Roman"/>
              </a:rPr>
              <a:t>Heart &amp; diabetes risk (0–1): roughly bell-shaped</a:t>
            </a:r>
          </a:p>
          <a:p>
            <a:pPr lvl="1">
              <a:lnSpc>
                <a:spcPct val="114999"/>
              </a:lnSpc>
            </a:pPr>
            <a:r>
              <a:rPr lang="en-US">
                <a:latin typeface="Times New Roman"/>
              </a:rPr>
              <a:t>Means: heart ≈ 0.45, diabetes ≈ 0.50</a:t>
            </a:r>
          </a:p>
          <a:p>
            <a:pPr lvl="1">
              <a:lnSpc>
                <a:spcPct val="114999"/>
              </a:lnSpc>
            </a:pPr>
            <a:r>
              <a:rPr lang="en-US">
                <a:latin typeface="Times New Roman"/>
              </a:rPr>
              <a:t>Majority low-to-moderate risk, with higher-risk tail</a:t>
            </a:r>
          </a:p>
          <a:p>
            <a:r>
              <a:rPr lang="en-US" b="1">
                <a:latin typeface="Times New Roman"/>
              </a:rPr>
              <a:t>Overall Insight</a:t>
            </a:r>
          </a:p>
          <a:p>
            <a:pPr lvl="1">
              <a:lnSpc>
                <a:spcPct val="114999"/>
              </a:lnSpc>
            </a:pPr>
            <a:r>
              <a:rPr lang="en-US">
                <a:latin typeface="Times New Roman"/>
              </a:rPr>
              <a:t>Synthetic data mimic realistic patterns, ready for modeling and dashboarding</a:t>
            </a:r>
          </a:p>
          <a:p>
            <a:endParaRPr lang="en-US">
              <a:latin typeface="Times New Roman"/>
            </a:endParaRPr>
          </a:p>
          <a:p>
            <a:endParaRPr lang="en-US">
              <a:solidFill>
                <a:srgbClr val="000000"/>
              </a:solidFill>
              <a:latin typeface="Times New Roman"/>
              <a:cs typeface="Times New Roman"/>
            </a:endParaRPr>
          </a:p>
          <a:p>
            <a:pPr marL="139700" indent="0">
              <a:buNone/>
            </a:pPr>
            <a:endParaRPr lang="en-US">
              <a:solidFill>
                <a:srgbClr val="000000"/>
              </a:solidFill>
              <a:latin typeface="Times New Roman"/>
              <a:cs typeface="Times New Roman"/>
            </a:endParaRPr>
          </a:p>
          <a:p>
            <a:pPr marL="139700" indent="0">
              <a:buNone/>
            </a:pPr>
            <a:endParaRPr lang="en-US">
              <a:solidFill>
                <a:srgbClr val="000000"/>
              </a:solidFill>
              <a:latin typeface="Times New Roman"/>
              <a:cs typeface="Times New Roman"/>
            </a:endParaRPr>
          </a:p>
          <a:p>
            <a:pPr marL="139700" indent="0">
              <a:buNone/>
            </a:pPr>
            <a:r>
              <a:rPr lang="en-US">
                <a:solidFill>
                  <a:srgbClr val="000000"/>
                </a:solidFill>
                <a:latin typeface="Times New Roman"/>
                <a:cs typeface="Times New Roman"/>
              </a:rPr>
              <a:t>                                                                                                                  FAROOK AHMED ALI SHAIK</a:t>
            </a:r>
            <a:endParaRPr lang="en-US">
              <a:latin typeface="Times New Roman"/>
            </a:endParaRPr>
          </a:p>
          <a:p>
            <a:endParaRPr lang="en-US">
              <a:latin typeface="Times New Roman"/>
            </a:endParaRPr>
          </a:p>
          <a:p>
            <a:endParaRPr lang="en-US">
              <a:latin typeface="Times New Roman"/>
            </a:endParaRPr>
          </a:p>
        </p:txBody>
      </p:sp>
    </p:spTree>
    <p:extLst>
      <p:ext uri="{BB962C8B-B14F-4D97-AF65-F5344CB8AC3E}">
        <p14:creationId xmlns:p14="http://schemas.microsoft.com/office/powerpoint/2010/main" val="17087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7378-A61F-1672-CE9F-3677F06017B5}"/>
              </a:ext>
            </a:extLst>
          </p:cNvPr>
          <p:cNvSpPr>
            <a:spLocks noGrp="1"/>
          </p:cNvSpPr>
          <p:nvPr>
            <p:ph type="title"/>
          </p:nvPr>
        </p:nvSpPr>
        <p:spPr>
          <a:xfrm>
            <a:off x="648562" y="641880"/>
            <a:ext cx="7844499" cy="726914"/>
          </a:xfrm>
        </p:spPr>
        <p:txBody>
          <a:bodyPr/>
          <a:lstStyle/>
          <a:p>
            <a:r>
              <a:rPr lang="en-US">
                <a:latin typeface="Times New Roman"/>
              </a:rPr>
              <a:t>Dashboard Overview</a:t>
            </a:r>
            <a:endParaRPr lang="en-US"/>
          </a:p>
        </p:txBody>
      </p:sp>
      <p:sp>
        <p:nvSpPr>
          <p:cNvPr id="3" name="Text Placeholder 2">
            <a:extLst>
              <a:ext uri="{FF2B5EF4-FFF2-40B4-BE49-F238E27FC236}">
                <a16:creationId xmlns:a16="http://schemas.microsoft.com/office/drawing/2014/main" id="{EBB8FE33-F6E5-DA57-202D-C3EBF874C0BB}"/>
              </a:ext>
            </a:extLst>
          </p:cNvPr>
          <p:cNvSpPr>
            <a:spLocks noGrp="1"/>
          </p:cNvSpPr>
          <p:nvPr>
            <p:ph type="body" idx="1"/>
          </p:nvPr>
        </p:nvSpPr>
        <p:spPr>
          <a:xfrm>
            <a:off x="646578" y="1627939"/>
            <a:ext cx="7687585" cy="2882964"/>
          </a:xfrm>
        </p:spPr>
        <p:txBody>
          <a:bodyPr/>
          <a:lstStyle/>
          <a:p>
            <a:endParaRPr lang="en-US" sz="2000">
              <a:latin typeface="Times New Roman"/>
            </a:endParaRPr>
          </a:p>
          <a:p>
            <a:pPr lvl="1">
              <a:lnSpc>
                <a:spcPct val="114999"/>
              </a:lnSpc>
            </a:pPr>
            <a:r>
              <a:rPr lang="en-US" sz="2000" b="1">
                <a:solidFill>
                  <a:srgbClr val="000000"/>
                </a:solidFill>
                <a:latin typeface="Times New Roman"/>
                <a:cs typeface="Arial"/>
              </a:rPr>
              <a:t>Doctors</a:t>
            </a:r>
            <a:r>
              <a:rPr lang="en-US" sz="2000">
                <a:solidFill>
                  <a:srgbClr val="000000"/>
                </a:solidFill>
                <a:latin typeface="Times New Roman"/>
                <a:cs typeface="Arial"/>
              </a:rPr>
              <a:t> → Risk evaluation &amp; clinical summary</a:t>
            </a:r>
            <a:endParaRPr lang="en-US" sz="2000">
              <a:latin typeface="Times New Roman"/>
            </a:endParaRPr>
          </a:p>
          <a:p>
            <a:pPr lvl="1">
              <a:lnSpc>
                <a:spcPct val="114999"/>
              </a:lnSpc>
            </a:pPr>
            <a:r>
              <a:rPr lang="en-US" sz="2000">
                <a:solidFill>
                  <a:srgbClr val="000000"/>
                </a:solidFill>
                <a:latin typeface="Times New Roman"/>
                <a:cs typeface="Arial"/>
              </a:rPr>
              <a:t>‍</a:t>
            </a:r>
            <a:r>
              <a:rPr lang="en-US" sz="2000" b="1">
                <a:solidFill>
                  <a:srgbClr val="000000"/>
                </a:solidFill>
                <a:latin typeface="Times New Roman"/>
                <a:cs typeface="Arial"/>
              </a:rPr>
              <a:t>Front Desk </a:t>
            </a:r>
            <a:r>
              <a:rPr lang="en-US" sz="2000">
                <a:solidFill>
                  <a:srgbClr val="000000"/>
                </a:solidFill>
                <a:latin typeface="Times New Roman"/>
                <a:cs typeface="Arial"/>
              </a:rPr>
              <a:t>→ Patient flow &amp; appointments</a:t>
            </a:r>
            <a:endParaRPr lang="en-US" sz="2000">
              <a:latin typeface="Times New Roman"/>
            </a:endParaRPr>
          </a:p>
          <a:p>
            <a:pPr lvl="1">
              <a:lnSpc>
                <a:spcPct val="114999"/>
              </a:lnSpc>
            </a:pPr>
            <a:r>
              <a:rPr lang="en-US" sz="2000">
                <a:solidFill>
                  <a:srgbClr val="000000"/>
                </a:solidFill>
                <a:latin typeface="Times New Roman"/>
                <a:cs typeface="Arial"/>
              </a:rPr>
              <a:t>‍️</a:t>
            </a:r>
            <a:r>
              <a:rPr lang="en-US" sz="2000" b="1">
                <a:solidFill>
                  <a:srgbClr val="000000"/>
                </a:solidFill>
                <a:latin typeface="Times New Roman"/>
                <a:cs typeface="Arial"/>
              </a:rPr>
              <a:t>Nurse </a:t>
            </a:r>
            <a:r>
              <a:rPr lang="en-US" sz="2000">
                <a:solidFill>
                  <a:srgbClr val="000000"/>
                </a:solidFill>
                <a:latin typeface="Times New Roman"/>
                <a:cs typeface="Arial"/>
              </a:rPr>
              <a:t>→ Lab reports, vitals, scheduling</a:t>
            </a:r>
            <a:endParaRPr lang="en-US" sz="2000">
              <a:latin typeface="Times New Roman"/>
            </a:endParaRPr>
          </a:p>
          <a:p>
            <a:pPr lvl="1">
              <a:lnSpc>
                <a:spcPct val="114999"/>
              </a:lnSpc>
            </a:pPr>
            <a:r>
              <a:rPr lang="en-US" sz="2000" b="1">
                <a:solidFill>
                  <a:srgbClr val="000000"/>
                </a:solidFill>
                <a:latin typeface="Times New Roman"/>
                <a:cs typeface="Arial"/>
              </a:rPr>
              <a:t>Patients </a:t>
            </a:r>
            <a:r>
              <a:rPr lang="en-US" sz="2000">
                <a:solidFill>
                  <a:srgbClr val="000000"/>
                </a:solidFill>
                <a:latin typeface="Times New Roman"/>
                <a:cs typeface="Arial"/>
              </a:rPr>
              <a:t>→ Health records, risk trends, messaging</a:t>
            </a:r>
            <a:endParaRPr lang="en-US" sz="2000">
              <a:latin typeface="Times New Roman"/>
            </a:endParaRPr>
          </a:p>
          <a:p>
            <a:pPr lvl="1">
              <a:lnSpc>
                <a:spcPct val="114999"/>
              </a:lnSpc>
            </a:pPr>
            <a:endParaRPr lang="en-US" sz="2000">
              <a:solidFill>
                <a:srgbClr val="000000"/>
              </a:solidFill>
              <a:latin typeface="Times New Roman"/>
              <a:cs typeface="Arial"/>
            </a:endParaRPr>
          </a:p>
          <a:p>
            <a:pPr lvl="1">
              <a:lnSpc>
                <a:spcPct val="114999"/>
              </a:lnSpc>
            </a:pPr>
            <a:endParaRPr lang="en-US" sz="2000">
              <a:solidFill>
                <a:srgbClr val="000000"/>
              </a:solidFill>
              <a:latin typeface="Times New Roman"/>
              <a:cs typeface="Arial"/>
            </a:endParaRPr>
          </a:p>
          <a:p>
            <a:pPr marL="139700" indent="0">
              <a:buNone/>
            </a:pPr>
            <a:r>
              <a:rPr lang="en-US" sz="1600">
                <a:latin typeface="Times New Roman"/>
              </a:rPr>
              <a:t>                                </a:t>
            </a:r>
          </a:p>
          <a:p>
            <a:pPr marL="139700" indent="0">
              <a:buNone/>
            </a:pPr>
            <a:r>
              <a:rPr lang="en-US" sz="1600">
                <a:latin typeface="Times New Roman"/>
              </a:rPr>
              <a:t>                                  Deep Patel</a:t>
            </a:r>
            <a:endParaRPr lang="en-US"/>
          </a:p>
        </p:txBody>
      </p:sp>
    </p:spTree>
    <p:extLst>
      <p:ext uri="{BB962C8B-B14F-4D97-AF65-F5344CB8AC3E}">
        <p14:creationId xmlns:p14="http://schemas.microsoft.com/office/powerpoint/2010/main" val="2052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BC5E-4A1A-65FA-07B4-D5215A7E31EF}"/>
              </a:ext>
            </a:extLst>
          </p:cNvPr>
          <p:cNvSpPr>
            <a:spLocks noGrp="1"/>
          </p:cNvSpPr>
          <p:nvPr>
            <p:ph type="title"/>
          </p:nvPr>
        </p:nvSpPr>
        <p:spPr>
          <a:xfrm>
            <a:off x="657492" y="715403"/>
            <a:ext cx="4288500" cy="572700"/>
          </a:xfrm>
        </p:spPr>
        <p:txBody>
          <a:bodyPr/>
          <a:lstStyle/>
          <a:p>
            <a:r>
              <a:rPr lang="en-US" sz="4000">
                <a:latin typeface="Times New Roman"/>
              </a:rPr>
              <a:t>Doctor Dashboard</a:t>
            </a:r>
          </a:p>
        </p:txBody>
      </p:sp>
      <p:sp>
        <p:nvSpPr>
          <p:cNvPr id="3" name="Text Placeholder 2">
            <a:extLst>
              <a:ext uri="{FF2B5EF4-FFF2-40B4-BE49-F238E27FC236}">
                <a16:creationId xmlns:a16="http://schemas.microsoft.com/office/drawing/2014/main" id="{E7100812-18B2-6673-CAB3-BEC53409312B}"/>
              </a:ext>
            </a:extLst>
          </p:cNvPr>
          <p:cNvSpPr>
            <a:spLocks noGrp="1"/>
          </p:cNvSpPr>
          <p:nvPr>
            <p:ph type="body" idx="1"/>
          </p:nvPr>
        </p:nvSpPr>
        <p:spPr>
          <a:xfrm>
            <a:off x="657492" y="1953841"/>
            <a:ext cx="7723871" cy="2898385"/>
          </a:xfrm>
        </p:spPr>
        <p:txBody>
          <a:bodyPr/>
          <a:lstStyle/>
          <a:p>
            <a:r>
              <a:rPr lang="en-US" sz="2000" b="1">
                <a:latin typeface="Times New Roman"/>
              </a:rPr>
              <a:t>Purpose:</a:t>
            </a:r>
            <a:r>
              <a:rPr lang="en-US" sz="2000">
                <a:latin typeface="Times New Roman"/>
              </a:rPr>
              <a:t> Enables clinicians to select a patient and view personalized health metrics.</a:t>
            </a:r>
          </a:p>
          <a:p>
            <a:r>
              <a:rPr lang="en-US" sz="2000">
                <a:solidFill>
                  <a:srgbClr val="000000"/>
                </a:solidFill>
              </a:rPr>
              <a:t>View patient-specific </a:t>
            </a:r>
            <a:r>
              <a:rPr lang="en-US" sz="2000" b="1">
                <a:solidFill>
                  <a:srgbClr val="000000"/>
                </a:solidFill>
              </a:rPr>
              <a:t>risk scores</a:t>
            </a:r>
            <a:r>
              <a:rPr lang="en-US" sz="2000">
                <a:solidFill>
                  <a:srgbClr val="000000"/>
                </a:solidFill>
              </a:rPr>
              <a:t> (heart, diabetes)</a:t>
            </a:r>
            <a:endParaRPr lang="en-US" sz="2000"/>
          </a:p>
          <a:p>
            <a:r>
              <a:rPr lang="en-US" sz="2000">
                <a:solidFill>
                  <a:srgbClr val="000000"/>
                </a:solidFill>
              </a:rPr>
              <a:t>Analyze </a:t>
            </a:r>
            <a:r>
              <a:rPr lang="en-US" sz="2000" b="1">
                <a:solidFill>
                  <a:srgbClr val="000000"/>
                </a:solidFill>
              </a:rPr>
              <a:t>risk trends</a:t>
            </a:r>
            <a:r>
              <a:rPr lang="en-US" sz="2000">
                <a:solidFill>
                  <a:srgbClr val="000000"/>
                </a:solidFill>
              </a:rPr>
              <a:t> over time</a:t>
            </a:r>
            <a:endParaRPr lang="en-US" sz="2000"/>
          </a:p>
          <a:p>
            <a:r>
              <a:rPr lang="en-US" sz="2000">
                <a:solidFill>
                  <a:srgbClr val="000000"/>
                </a:solidFill>
              </a:rPr>
              <a:t>See patient </a:t>
            </a:r>
            <a:r>
              <a:rPr lang="en-US" sz="2000" b="1">
                <a:solidFill>
                  <a:srgbClr val="000000"/>
                </a:solidFill>
              </a:rPr>
              <a:t>profile</a:t>
            </a:r>
            <a:r>
              <a:rPr lang="en-US" sz="2000">
                <a:solidFill>
                  <a:srgbClr val="000000"/>
                </a:solidFill>
              </a:rPr>
              <a:t>, vitals, and visit info</a:t>
            </a:r>
          </a:p>
          <a:p>
            <a:endParaRPr lang="en-US" sz="2000">
              <a:solidFill>
                <a:srgbClr val="000000"/>
              </a:solidFill>
            </a:endParaRPr>
          </a:p>
          <a:p>
            <a:endParaRPr lang="en-US" sz="2000">
              <a:solidFill>
                <a:srgbClr val="000000"/>
              </a:solidFill>
            </a:endParaRPr>
          </a:p>
          <a:p>
            <a:endParaRPr lang="en-US" sz="2000">
              <a:solidFill>
                <a:srgbClr val="000000"/>
              </a:solidFill>
            </a:endParaRPr>
          </a:p>
          <a:p>
            <a:pPr marL="139700" indent="0">
              <a:buNone/>
            </a:pPr>
            <a:r>
              <a:rPr lang="en-US" sz="1600">
                <a:latin typeface="Times New Roman"/>
                <a:cs typeface="Times New Roman"/>
              </a:rPr>
              <a:t>                                   Deep Patel</a:t>
            </a:r>
            <a:endParaRPr lang="en-US" sz="1600">
              <a:solidFill>
                <a:srgbClr val="000000"/>
              </a:solidFill>
              <a:latin typeface="Times New Roman"/>
              <a:cs typeface="Times New Roman"/>
            </a:endParaRPr>
          </a:p>
          <a:p>
            <a:endParaRPr lang="en-US" sz="2000">
              <a:solidFill>
                <a:srgbClr val="000000"/>
              </a:solidFill>
            </a:endParaRPr>
          </a:p>
          <a:p>
            <a:endParaRPr lang="en-US" sz="2000">
              <a:solidFill>
                <a:srgbClr val="000000"/>
              </a:solidFill>
            </a:endParaRPr>
          </a:p>
          <a:p>
            <a:pPr marL="139700" indent="0">
              <a:buNone/>
            </a:pPr>
            <a:endParaRPr lang="en-US" sz="2000">
              <a:latin typeface="Times New Roman"/>
            </a:endParaRPr>
          </a:p>
        </p:txBody>
      </p:sp>
    </p:spTree>
    <p:extLst>
      <p:ext uri="{BB962C8B-B14F-4D97-AF65-F5344CB8AC3E}">
        <p14:creationId xmlns:p14="http://schemas.microsoft.com/office/powerpoint/2010/main" val="25308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EE95-7D86-EE8B-C8CB-0A507288BD7C}"/>
              </a:ext>
            </a:extLst>
          </p:cNvPr>
          <p:cNvSpPr>
            <a:spLocks noGrp="1"/>
          </p:cNvSpPr>
          <p:nvPr>
            <p:ph type="title"/>
          </p:nvPr>
        </p:nvSpPr>
        <p:spPr>
          <a:xfrm>
            <a:off x="720000" y="421213"/>
            <a:ext cx="5631071" cy="572700"/>
          </a:xfrm>
        </p:spPr>
        <p:txBody>
          <a:bodyPr/>
          <a:lstStyle/>
          <a:p>
            <a:r>
              <a:rPr lang="en-US" sz="4000">
                <a:latin typeface="Times New Roman"/>
              </a:rPr>
              <a:t>Front-Desk Dashboard</a:t>
            </a:r>
          </a:p>
        </p:txBody>
      </p:sp>
      <p:sp>
        <p:nvSpPr>
          <p:cNvPr id="3" name="Text Placeholder 2">
            <a:extLst>
              <a:ext uri="{FF2B5EF4-FFF2-40B4-BE49-F238E27FC236}">
                <a16:creationId xmlns:a16="http://schemas.microsoft.com/office/drawing/2014/main" id="{81CAC8B5-E889-706E-AD29-39074EF8833F}"/>
              </a:ext>
            </a:extLst>
          </p:cNvPr>
          <p:cNvSpPr>
            <a:spLocks noGrp="1"/>
          </p:cNvSpPr>
          <p:nvPr>
            <p:ph type="body" idx="1"/>
          </p:nvPr>
        </p:nvSpPr>
        <p:spPr>
          <a:xfrm>
            <a:off x="720000" y="1821747"/>
            <a:ext cx="7705728" cy="2687928"/>
          </a:xfrm>
        </p:spPr>
        <p:txBody>
          <a:bodyPr/>
          <a:lstStyle/>
          <a:p>
            <a:r>
              <a:rPr lang="en-US" sz="2000" b="1">
                <a:latin typeface="Times New Roman"/>
              </a:rPr>
              <a:t>Purpose:</a:t>
            </a:r>
            <a:r>
              <a:rPr lang="en-US" sz="2000">
                <a:latin typeface="Times New Roman"/>
              </a:rPr>
              <a:t> Provides administrative staff with high-level operational metrics.</a:t>
            </a:r>
          </a:p>
          <a:p>
            <a:r>
              <a:rPr lang="en-US" sz="2000">
                <a:solidFill>
                  <a:srgbClr val="000000"/>
                </a:solidFill>
              </a:rPr>
              <a:t>Real-time </a:t>
            </a:r>
            <a:r>
              <a:rPr lang="en-US" sz="2000" b="1">
                <a:solidFill>
                  <a:srgbClr val="000000"/>
                </a:solidFill>
              </a:rPr>
              <a:t>active patient count</a:t>
            </a:r>
            <a:endParaRPr lang="en-US" sz="2000"/>
          </a:p>
          <a:p>
            <a:r>
              <a:rPr lang="en-US" sz="2000">
                <a:solidFill>
                  <a:srgbClr val="000000"/>
                </a:solidFill>
              </a:rPr>
              <a:t>Track </a:t>
            </a:r>
            <a:r>
              <a:rPr lang="en-US" sz="2000" b="1">
                <a:solidFill>
                  <a:srgbClr val="000000"/>
                </a:solidFill>
              </a:rPr>
              <a:t>appointments</a:t>
            </a:r>
            <a:r>
              <a:rPr lang="en-US" sz="2000">
                <a:solidFill>
                  <a:srgbClr val="000000"/>
                </a:solidFill>
              </a:rPr>
              <a:t>, </a:t>
            </a:r>
            <a:r>
              <a:rPr lang="en-US" sz="2000" b="1">
                <a:solidFill>
                  <a:srgbClr val="000000"/>
                </a:solidFill>
              </a:rPr>
              <a:t>age demographics</a:t>
            </a:r>
            <a:endParaRPr lang="en-US" sz="2000"/>
          </a:p>
          <a:p>
            <a:r>
              <a:rPr lang="en-US" sz="2000">
                <a:solidFill>
                  <a:srgbClr val="000000"/>
                </a:solidFill>
              </a:rPr>
              <a:t>View </a:t>
            </a:r>
            <a:r>
              <a:rPr lang="en-US" sz="2000" b="1">
                <a:solidFill>
                  <a:srgbClr val="000000"/>
                </a:solidFill>
              </a:rPr>
              <a:t>monthly risk trends</a:t>
            </a:r>
            <a:r>
              <a:rPr lang="en-US" sz="2000">
                <a:solidFill>
                  <a:srgbClr val="000000"/>
                </a:solidFill>
              </a:rPr>
              <a:t>, lab report activity</a:t>
            </a:r>
          </a:p>
          <a:p>
            <a:endParaRPr lang="en-US" sz="2000">
              <a:solidFill>
                <a:srgbClr val="000000"/>
              </a:solidFill>
            </a:endParaRPr>
          </a:p>
          <a:p>
            <a:endParaRPr lang="en-US" sz="2000">
              <a:solidFill>
                <a:srgbClr val="000000"/>
              </a:solidFill>
            </a:endParaRPr>
          </a:p>
          <a:p>
            <a:pPr marL="139700" indent="0">
              <a:buNone/>
            </a:pPr>
            <a:r>
              <a:rPr lang="en-US" sz="1600">
                <a:latin typeface="Times New Roman"/>
                <a:cs typeface="Times New Roman"/>
              </a:rPr>
              <a:t>                               Deep Patel</a:t>
            </a:r>
            <a:endParaRPr lang="en-US" sz="1600">
              <a:solidFill>
                <a:srgbClr val="000000"/>
              </a:solidFill>
              <a:latin typeface="Times New Roman"/>
              <a:cs typeface="Times New Roman"/>
            </a:endParaRPr>
          </a:p>
          <a:p>
            <a:endParaRPr lang="en-US" sz="2000">
              <a:solidFill>
                <a:srgbClr val="000000"/>
              </a:solidFill>
            </a:endParaRPr>
          </a:p>
          <a:p>
            <a:pPr marL="139700" indent="0">
              <a:buNone/>
            </a:pPr>
            <a:endParaRPr lang="en-US" sz="2000">
              <a:latin typeface="Times New Roman"/>
            </a:endParaRPr>
          </a:p>
          <a:p>
            <a:endParaRPr lang="en-US" sz="2000">
              <a:latin typeface="Times New Roman"/>
            </a:endParaRPr>
          </a:p>
        </p:txBody>
      </p:sp>
    </p:spTree>
    <p:extLst>
      <p:ext uri="{BB962C8B-B14F-4D97-AF65-F5344CB8AC3E}">
        <p14:creationId xmlns:p14="http://schemas.microsoft.com/office/powerpoint/2010/main" val="112012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A436-32F7-841A-B171-E23CFA35BA92}"/>
              </a:ext>
            </a:extLst>
          </p:cNvPr>
          <p:cNvSpPr>
            <a:spLocks noGrp="1"/>
          </p:cNvSpPr>
          <p:nvPr>
            <p:ph type="title"/>
          </p:nvPr>
        </p:nvSpPr>
        <p:spPr>
          <a:xfrm>
            <a:off x="720000" y="656692"/>
            <a:ext cx="5857857" cy="572700"/>
          </a:xfrm>
        </p:spPr>
        <p:txBody>
          <a:bodyPr/>
          <a:lstStyle/>
          <a:p>
            <a:r>
              <a:rPr lang="en-US" sz="4000">
                <a:latin typeface="Times New Roman"/>
              </a:rPr>
              <a:t>Nurse Dashboard</a:t>
            </a:r>
            <a:endParaRPr lang="en-US" sz="4000"/>
          </a:p>
        </p:txBody>
      </p:sp>
      <p:sp>
        <p:nvSpPr>
          <p:cNvPr id="3" name="Text Placeholder 2">
            <a:extLst>
              <a:ext uri="{FF2B5EF4-FFF2-40B4-BE49-F238E27FC236}">
                <a16:creationId xmlns:a16="http://schemas.microsoft.com/office/drawing/2014/main" id="{8506C275-9518-C857-3C8E-666E30CE81CC}"/>
              </a:ext>
            </a:extLst>
          </p:cNvPr>
          <p:cNvSpPr>
            <a:spLocks noGrp="1"/>
          </p:cNvSpPr>
          <p:nvPr>
            <p:ph type="body" idx="1"/>
          </p:nvPr>
        </p:nvSpPr>
        <p:spPr>
          <a:xfrm>
            <a:off x="720000" y="1992800"/>
            <a:ext cx="7705728" cy="2506500"/>
          </a:xfrm>
        </p:spPr>
        <p:txBody>
          <a:bodyPr/>
          <a:lstStyle/>
          <a:p>
            <a:r>
              <a:rPr lang="en-US" sz="2000" b="1">
                <a:latin typeface="Times New Roman"/>
              </a:rPr>
              <a:t>Purpose:</a:t>
            </a:r>
            <a:r>
              <a:rPr lang="en-US" sz="2000">
                <a:latin typeface="Times New Roman"/>
              </a:rPr>
              <a:t> Allows drill-down into an individual patient’s risk trajectory.</a:t>
            </a:r>
          </a:p>
          <a:p>
            <a:r>
              <a:rPr lang="en-US" sz="2000">
                <a:solidFill>
                  <a:srgbClr val="000000"/>
                </a:solidFill>
              </a:rPr>
              <a:t>Monitor </a:t>
            </a:r>
            <a:r>
              <a:rPr lang="en-US" sz="2000" b="1">
                <a:solidFill>
                  <a:srgbClr val="000000"/>
                </a:solidFill>
              </a:rPr>
              <a:t>active patients</a:t>
            </a:r>
          </a:p>
          <a:p>
            <a:r>
              <a:rPr lang="en-US" sz="2000">
                <a:solidFill>
                  <a:srgbClr val="000000"/>
                </a:solidFill>
              </a:rPr>
              <a:t>Access </a:t>
            </a:r>
            <a:r>
              <a:rPr lang="en-US" sz="2000" b="1">
                <a:solidFill>
                  <a:srgbClr val="000000"/>
                </a:solidFill>
              </a:rPr>
              <a:t>lab results &amp; risk scores</a:t>
            </a:r>
            <a:r>
              <a:rPr lang="en-US" sz="2000">
                <a:solidFill>
                  <a:srgbClr val="000000"/>
                </a:solidFill>
              </a:rPr>
              <a:t> per patient</a:t>
            </a:r>
          </a:p>
          <a:p>
            <a:r>
              <a:rPr lang="en-US" sz="2000">
                <a:solidFill>
                  <a:srgbClr val="000000"/>
                </a:solidFill>
              </a:rPr>
              <a:t>Review </a:t>
            </a:r>
            <a:r>
              <a:rPr lang="en-US" sz="2000" b="1">
                <a:solidFill>
                  <a:srgbClr val="000000"/>
                </a:solidFill>
              </a:rPr>
              <a:t>appointments</a:t>
            </a:r>
            <a:r>
              <a:rPr lang="en-US" sz="2000">
                <a:solidFill>
                  <a:srgbClr val="000000"/>
                </a:solidFill>
              </a:rPr>
              <a:t> and vitals data</a:t>
            </a:r>
            <a:endParaRPr lang="en-US" sz="2000"/>
          </a:p>
          <a:p>
            <a:r>
              <a:rPr lang="en-US" sz="2000">
                <a:solidFill>
                  <a:srgbClr val="000000"/>
                </a:solidFill>
              </a:rPr>
              <a:t>Filter data using </a:t>
            </a:r>
            <a:r>
              <a:rPr lang="en-US" sz="2000" b="1">
                <a:solidFill>
                  <a:srgbClr val="000000"/>
                </a:solidFill>
              </a:rPr>
              <a:t>dropdowns</a:t>
            </a:r>
            <a:r>
              <a:rPr lang="en-US" sz="2000">
                <a:solidFill>
                  <a:srgbClr val="000000"/>
                </a:solidFill>
              </a:rPr>
              <a:t> and tabs</a:t>
            </a:r>
            <a:endParaRPr lang="en-US" sz="2000"/>
          </a:p>
          <a:p>
            <a:endParaRPr lang="en-US" sz="2000">
              <a:solidFill>
                <a:srgbClr val="000000"/>
              </a:solidFill>
            </a:endParaRPr>
          </a:p>
          <a:p>
            <a:pPr marL="139700" indent="0">
              <a:buNone/>
            </a:pPr>
            <a:r>
              <a:rPr lang="en-US" sz="1600">
                <a:latin typeface="Times New Roman"/>
                <a:cs typeface="Times New Roman"/>
              </a:rPr>
              <a:t>                               Deep Patel</a:t>
            </a:r>
            <a:endParaRPr lang="en-US" sz="1600">
              <a:solidFill>
                <a:srgbClr val="000000"/>
              </a:solidFill>
              <a:latin typeface="Times New Roman"/>
              <a:cs typeface="Times New Roman"/>
            </a:endParaRPr>
          </a:p>
          <a:p>
            <a:endParaRPr lang="en-US" sz="2000">
              <a:solidFill>
                <a:srgbClr val="000000"/>
              </a:solidFill>
            </a:endParaRPr>
          </a:p>
          <a:p>
            <a:pPr marL="139700" indent="0">
              <a:buNone/>
            </a:pPr>
            <a:endParaRPr lang="en-US" sz="2000"/>
          </a:p>
          <a:p>
            <a:endParaRPr lang="en-US" sz="2000">
              <a:latin typeface="Times New Roman"/>
            </a:endParaRPr>
          </a:p>
        </p:txBody>
      </p:sp>
    </p:spTree>
    <p:extLst>
      <p:ext uri="{BB962C8B-B14F-4D97-AF65-F5344CB8AC3E}">
        <p14:creationId xmlns:p14="http://schemas.microsoft.com/office/powerpoint/2010/main" val="147053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6621-3EBB-14D3-7C11-7E777CD136DF}"/>
              </a:ext>
            </a:extLst>
          </p:cNvPr>
          <p:cNvSpPr>
            <a:spLocks noGrp="1"/>
          </p:cNvSpPr>
          <p:nvPr>
            <p:ph type="title"/>
          </p:nvPr>
        </p:nvSpPr>
        <p:spPr>
          <a:xfrm>
            <a:off x="720000" y="580356"/>
            <a:ext cx="4288500" cy="572700"/>
          </a:xfrm>
        </p:spPr>
        <p:txBody>
          <a:bodyPr/>
          <a:lstStyle/>
          <a:p>
            <a:r>
              <a:rPr lang="en-US" sz="4000">
                <a:latin typeface="Times New Roman"/>
              </a:rPr>
              <a:t>Patient Dashboard</a:t>
            </a:r>
          </a:p>
        </p:txBody>
      </p:sp>
      <p:sp>
        <p:nvSpPr>
          <p:cNvPr id="3" name="Text Placeholder 2">
            <a:extLst>
              <a:ext uri="{FF2B5EF4-FFF2-40B4-BE49-F238E27FC236}">
                <a16:creationId xmlns:a16="http://schemas.microsoft.com/office/drawing/2014/main" id="{3CE8B461-E334-4FBB-495A-9D36CA7DB792}"/>
              </a:ext>
            </a:extLst>
          </p:cNvPr>
          <p:cNvSpPr>
            <a:spLocks noGrp="1"/>
          </p:cNvSpPr>
          <p:nvPr>
            <p:ph type="body" idx="1"/>
          </p:nvPr>
        </p:nvSpPr>
        <p:spPr>
          <a:xfrm>
            <a:off x="720000" y="1888221"/>
            <a:ext cx="7675112" cy="2816062"/>
          </a:xfrm>
        </p:spPr>
        <p:txBody>
          <a:bodyPr/>
          <a:lstStyle/>
          <a:p>
            <a:r>
              <a:rPr lang="en-US" sz="2000" b="1">
                <a:latin typeface="Times New Roman"/>
              </a:rPr>
              <a:t>Purpose:</a:t>
            </a:r>
            <a:r>
              <a:rPr lang="en-US" sz="2000">
                <a:latin typeface="Times New Roman"/>
              </a:rPr>
              <a:t> Empowers patients with a self-service interface to view their health records.</a:t>
            </a:r>
          </a:p>
          <a:p>
            <a:r>
              <a:rPr lang="en-US" sz="2000">
                <a:solidFill>
                  <a:srgbClr val="000000"/>
                </a:solidFill>
              </a:rPr>
              <a:t>Access personal </a:t>
            </a:r>
            <a:r>
              <a:rPr lang="en-US" sz="2000" b="1">
                <a:solidFill>
                  <a:srgbClr val="000000"/>
                </a:solidFill>
              </a:rPr>
              <a:t>health records</a:t>
            </a:r>
            <a:r>
              <a:rPr lang="en-US" sz="2000">
                <a:solidFill>
                  <a:srgbClr val="000000"/>
                </a:solidFill>
              </a:rPr>
              <a:t> &amp; medications</a:t>
            </a:r>
          </a:p>
          <a:p>
            <a:r>
              <a:rPr lang="en-US" sz="2000">
                <a:solidFill>
                  <a:srgbClr val="000000"/>
                </a:solidFill>
              </a:rPr>
              <a:t>View </a:t>
            </a:r>
            <a:r>
              <a:rPr lang="en-US" sz="2000" b="1">
                <a:solidFill>
                  <a:srgbClr val="000000"/>
                </a:solidFill>
              </a:rPr>
              <a:t>lab results</a:t>
            </a:r>
            <a:r>
              <a:rPr lang="en-US" sz="2000">
                <a:solidFill>
                  <a:srgbClr val="000000"/>
                </a:solidFill>
              </a:rPr>
              <a:t> &amp; risk score history</a:t>
            </a:r>
          </a:p>
          <a:p>
            <a:r>
              <a:rPr lang="en-US" sz="2000">
                <a:solidFill>
                  <a:srgbClr val="000000"/>
                </a:solidFill>
              </a:rPr>
              <a:t>Use </a:t>
            </a:r>
            <a:r>
              <a:rPr lang="en-US" sz="2000" b="1">
                <a:solidFill>
                  <a:srgbClr val="000000"/>
                </a:solidFill>
              </a:rPr>
              <a:t>education tools</a:t>
            </a:r>
            <a:r>
              <a:rPr lang="en-US" sz="2000">
                <a:solidFill>
                  <a:srgbClr val="000000"/>
                </a:solidFill>
              </a:rPr>
              <a:t>, </a:t>
            </a:r>
            <a:r>
              <a:rPr lang="en-US" sz="2000" b="1">
                <a:solidFill>
                  <a:srgbClr val="000000"/>
                </a:solidFill>
              </a:rPr>
              <a:t>goal tracker</a:t>
            </a:r>
            <a:r>
              <a:rPr lang="en-US" sz="2000">
                <a:solidFill>
                  <a:srgbClr val="000000"/>
                </a:solidFill>
              </a:rPr>
              <a:t>, and </a:t>
            </a:r>
            <a:r>
              <a:rPr lang="en-US" sz="2000" b="1">
                <a:solidFill>
                  <a:srgbClr val="000000"/>
                </a:solidFill>
              </a:rPr>
              <a:t>messaging</a:t>
            </a:r>
            <a:endParaRPr lang="en-US" sz="2000"/>
          </a:p>
          <a:p>
            <a:r>
              <a:rPr lang="en-US" sz="2000">
                <a:solidFill>
                  <a:srgbClr val="000000"/>
                </a:solidFill>
              </a:rPr>
              <a:t>Maintain a </a:t>
            </a:r>
            <a:r>
              <a:rPr lang="en-US" sz="2000" b="1">
                <a:solidFill>
                  <a:srgbClr val="000000"/>
                </a:solidFill>
              </a:rPr>
              <a:t>symptom journal</a:t>
            </a:r>
            <a:r>
              <a:rPr lang="en-US" sz="2000">
                <a:solidFill>
                  <a:srgbClr val="000000"/>
                </a:solidFill>
              </a:rPr>
              <a:t> and see upcoming </a:t>
            </a:r>
            <a:r>
              <a:rPr lang="en-US" sz="2000" b="1">
                <a:solidFill>
                  <a:srgbClr val="000000"/>
                </a:solidFill>
              </a:rPr>
              <a:t>appointments</a:t>
            </a:r>
          </a:p>
          <a:p>
            <a:endParaRPr lang="en-US" sz="2000" b="1">
              <a:solidFill>
                <a:srgbClr val="000000"/>
              </a:solidFill>
            </a:endParaRPr>
          </a:p>
          <a:p>
            <a:pPr marL="139700" indent="0">
              <a:buNone/>
            </a:pPr>
            <a:r>
              <a:rPr lang="en-US" sz="1600">
                <a:latin typeface="Times New Roman"/>
                <a:cs typeface="Times New Roman"/>
              </a:rPr>
              <a:t>                                     </a:t>
            </a:r>
            <a:endParaRPr lang="en-US" sz="1600">
              <a:solidFill>
                <a:srgbClr val="000000"/>
              </a:solidFill>
              <a:latin typeface="Times New Roman"/>
              <a:cs typeface="Times New Roman"/>
            </a:endParaRPr>
          </a:p>
          <a:p>
            <a:pPr marL="139700" indent="0">
              <a:buNone/>
            </a:pPr>
            <a:r>
              <a:rPr lang="en-US" sz="1600">
                <a:latin typeface="Times New Roman"/>
                <a:cs typeface="Times New Roman"/>
              </a:rPr>
              <a:t>                               Deep Patel</a:t>
            </a:r>
            <a:endParaRPr lang="en-US" sz="1600">
              <a:solidFill>
                <a:srgbClr val="000000"/>
              </a:solidFill>
              <a:latin typeface="Times New Roman"/>
              <a:cs typeface="Times New Roman"/>
            </a:endParaRPr>
          </a:p>
          <a:p>
            <a:endParaRPr lang="en-US" sz="2000"/>
          </a:p>
        </p:txBody>
      </p:sp>
    </p:spTree>
    <p:extLst>
      <p:ext uri="{BB962C8B-B14F-4D97-AF65-F5344CB8AC3E}">
        <p14:creationId xmlns:p14="http://schemas.microsoft.com/office/powerpoint/2010/main" val="47414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71F6-58E4-736D-8558-C460C5E59073}"/>
              </a:ext>
            </a:extLst>
          </p:cNvPr>
          <p:cNvSpPr>
            <a:spLocks noGrp="1"/>
          </p:cNvSpPr>
          <p:nvPr>
            <p:ph type="title"/>
          </p:nvPr>
        </p:nvSpPr>
        <p:spPr>
          <a:xfrm>
            <a:off x="720000" y="717168"/>
            <a:ext cx="5113999" cy="572700"/>
          </a:xfrm>
        </p:spPr>
        <p:txBody>
          <a:bodyPr/>
          <a:lstStyle/>
          <a:p>
            <a:r>
              <a:rPr lang="en-US">
                <a:latin typeface="Times New Roman"/>
              </a:rPr>
              <a:t>Modeling Approach</a:t>
            </a:r>
          </a:p>
        </p:txBody>
      </p:sp>
      <p:sp>
        <p:nvSpPr>
          <p:cNvPr id="3" name="Text Placeholder 2">
            <a:extLst>
              <a:ext uri="{FF2B5EF4-FFF2-40B4-BE49-F238E27FC236}">
                <a16:creationId xmlns:a16="http://schemas.microsoft.com/office/drawing/2014/main" id="{C412DBDB-9611-E79E-02A0-A1C219D76594}"/>
              </a:ext>
            </a:extLst>
          </p:cNvPr>
          <p:cNvSpPr>
            <a:spLocks noGrp="1"/>
          </p:cNvSpPr>
          <p:nvPr>
            <p:ph type="body" idx="1"/>
          </p:nvPr>
        </p:nvSpPr>
        <p:spPr>
          <a:xfrm>
            <a:off x="720000" y="1584586"/>
            <a:ext cx="7787371" cy="3168713"/>
          </a:xfrm>
        </p:spPr>
        <p:txBody>
          <a:bodyPr/>
          <a:lstStyle/>
          <a:p>
            <a:r>
              <a:rPr lang="en-US" b="1">
                <a:latin typeface="Times New Roman"/>
              </a:rPr>
              <a:t>Algorithms Evaluated:</a:t>
            </a:r>
            <a:r>
              <a:rPr lang="en-US">
                <a:latin typeface="Times New Roman"/>
              </a:rPr>
              <a:t> Four regression models were trained to predict each risk score: Linear Regression, Random Forest (100 trees), Gradient Boosting (100 estimators), and </a:t>
            </a:r>
            <a:r>
              <a:rPr lang="en-US" err="1">
                <a:latin typeface="Times New Roman"/>
              </a:rPr>
              <a:t>XGBoost</a:t>
            </a:r>
            <a:r>
              <a:rPr lang="en-US">
                <a:latin typeface="Times New Roman"/>
              </a:rPr>
              <a:t> (100 estimators). This covers both linear and tree-based approaches.</a:t>
            </a:r>
          </a:p>
          <a:p>
            <a:r>
              <a:rPr lang="en-US" b="1">
                <a:latin typeface="Times New Roman"/>
              </a:rPr>
              <a:t>Pipeline:</a:t>
            </a:r>
            <a:r>
              <a:rPr lang="en-US">
                <a:latin typeface="Times New Roman"/>
              </a:rPr>
              <a:t> The train_predictive_model.py script performs SQL data extraction (joining vitals, patients, risk), preprocessing, feature engineering (including BP parsing), model training, and evaluation.</a:t>
            </a:r>
          </a:p>
          <a:p>
            <a:r>
              <a:rPr lang="en-US" b="1">
                <a:latin typeface="Times New Roman"/>
              </a:rPr>
              <a:t>Metrics:</a:t>
            </a:r>
            <a:r>
              <a:rPr lang="en-US">
                <a:latin typeface="Times New Roman"/>
              </a:rPr>
              <a:t> Models are evaluated on test data using R² (coefficient of determination) and RMSE (root mean square error). The model with highest R² is selected as final.</a:t>
            </a:r>
          </a:p>
          <a:p>
            <a:r>
              <a:rPr lang="en-US" b="1">
                <a:latin typeface="Times New Roman"/>
              </a:rPr>
              <a:t>Model Persistence:</a:t>
            </a:r>
            <a:r>
              <a:rPr lang="en-US">
                <a:latin typeface="Times New Roman"/>
              </a:rPr>
              <a:t> The best models for each task are saved as serialized .</a:t>
            </a:r>
            <a:r>
              <a:rPr lang="en-US" err="1">
                <a:latin typeface="Times New Roman"/>
              </a:rPr>
              <a:t>pkl</a:t>
            </a:r>
            <a:r>
              <a:rPr lang="en-US">
                <a:latin typeface="Times New Roman"/>
              </a:rPr>
              <a:t> files (via </a:t>
            </a:r>
            <a:r>
              <a:rPr lang="en-US" err="1">
                <a:latin typeface="Times New Roman"/>
              </a:rPr>
              <a:t>joblib.dump</a:t>
            </a:r>
            <a:r>
              <a:rPr lang="en-US">
                <a:latin typeface="Times New Roman"/>
              </a:rPr>
              <a:t>). These can be loaded by the Dash apps at runtime to score new inputs if needed.</a:t>
            </a:r>
          </a:p>
          <a:p>
            <a:r>
              <a:rPr lang="en-US" b="1">
                <a:latin typeface="Times New Roman"/>
              </a:rPr>
              <a:t>Cross-Validation:</a:t>
            </a:r>
            <a:r>
              <a:rPr lang="en-US">
                <a:latin typeface="Times New Roman"/>
              </a:rPr>
              <a:t> A single train/test split is used due to resource limits; future work could incorporate k-fold or nested CV to better estimate performance.</a:t>
            </a:r>
          </a:p>
          <a:p>
            <a:endParaRPr lang="en-US">
              <a:latin typeface="Times New Roman"/>
            </a:endParaRPr>
          </a:p>
        </p:txBody>
      </p:sp>
      <p:sp>
        <p:nvSpPr>
          <p:cNvPr id="4" name="TextBox 3">
            <a:extLst>
              <a:ext uri="{FF2B5EF4-FFF2-40B4-BE49-F238E27FC236}">
                <a16:creationId xmlns:a16="http://schemas.microsoft.com/office/drawing/2014/main" id="{2D0E29F1-8FFD-B7E7-4449-8C6076A0226B}"/>
              </a:ext>
            </a:extLst>
          </p:cNvPr>
          <p:cNvSpPr txBox="1"/>
          <p:nvPr/>
        </p:nvSpPr>
        <p:spPr>
          <a:xfrm>
            <a:off x="7445157" y="4551124"/>
            <a:ext cx="1064712"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700">
                <a:solidFill>
                  <a:schemeClr val="accent3">
                    <a:lumMod val="76000"/>
                  </a:schemeClr>
                </a:solidFill>
              </a:rPr>
              <a:t>PARITOSH GANDRE</a:t>
            </a:r>
            <a:endParaRPr lang="en-US"/>
          </a:p>
        </p:txBody>
      </p:sp>
    </p:spTree>
    <p:extLst>
      <p:ext uri="{BB962C8B-B14F-4D97-AF65-F5344CB8AC3E}">
        <p14:creationId xmlns:p14="http://schemas.microsoft.com/office/powerpoint/2010/main" val="156534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4203-74A2-5F4E-F94F-37CC1AF91E4C}"/>
              </a:ext>
            </a:extLst>
          </p:cNvPr>
          <p:cNvSpPr>
            <a:spLocks noGrp="1"/>
          </p:cNvSpPr>
          <p:nvPr>
            <p:ph type="title"/>
          </p:nvPr>
        </p:nvSpPr>
        <p:spPr>
          <a:xfrm>
            <a:off x="720000" y="1207025"/>
            <a:ext cx="6531850" cy="572700"/>
          </a:xfrm>
        </p:spPr>
        <p:txBody>
          <a:bodyPr/>
          <a:lstStyle/>
          <a:p>
            <a:r>
              <a:rPr lang="en-US">
                <a:latin typeface="Times New Roman"/>
              </a:rPr>
              <a:t>Model Performance Results</a:t>
            </a:r>
          </a:p>
        </p:txBody>
      </p:sp>
      <p:sp>
        <p:nvSpPr>
          <p:cNvPr id="3" name="Text Placeholder 2">
            <a:extLst>
              <a:ext uri="{FF2B5EF4-FFF2-40B4-BE49-F238E27FC236}">
                <a16:creationId xmlns:a16="http://schemas.microsoft.com/office/drawing/2014/main" id="{1CA7230D-5D73-BC6C-290E-B17D8B216576}"/>
              </a:ext>
            </a:extLst>
          </p:cNvPr>
          <p:cNvSpPr>
            <a:spLocks noGrp="1"/>
          </p:cNvSpPr>
          <p:nvPr>
            <p:ph type="body" idx="1"/>
          </p:nvPr>
        </p:nvSpPr>
        <p:spPr>
          <a:xfrm>
            <a:off x="720000" y="1992800"/>
            <a:ext cx="7762425" cy="2651507"/>
          </a:xfrm>
        </p:spPr>
        <p:txBody>
          <a:bodyPr/>
          <a:lstStyle/>
          <a:p>
            <a:r>
              <a:rPr lang="en-US" b="1">
                <a:latin typeface="Times New Roman"/>
              </a:rPr>
              <a:t>Heart Disease Risk Prediction:</a:t>
            </a:r>
            <a:r>
              <a:rPr lang="en-US">
                <a:latin typeface="Times New Roman"/>
              </a:rPr>
              <a:t> Linear Regression performed best with test R² ≈ 0.4793 and RMSE ≈ 0.0404. Other models achieved similar R² (~0.46–0.48) except Random Forest (R² ≈ 0.3024)</a:t>
            </a:r>
          </a:p>
          <a:p>
            <a:r>
              <a:rPr lang="en-US" b="1">
                <a:latin typeface="Times New Roman"/>
              </a:rPr>
              <a:t>Diabetes Risk Prediction:</a:t>
            </a:r>
            <a:r>
              <a:rPr lang="en-US">
                <a:latin typeface="Times New Roman"/>
              </a:rPr>
              <a:t> Linear Regression again led with R² ≈ 0.1223 and RMSE ≈ 0.1240  Gradient Boosting was very close (R² ≈ 0.1217, RMSE ≈ 0.1240); </a:t>
            </a:r>
            <a:r>
              <a:rPr lang="en-US" err="1">
                <a:latin typeface="Times New Roman"/>
              </a:rPr>
              <a:t>XGBoost</a:t>
            </a:r>
            <a:r>
              <a:rPr lang="en-US">
                <a:latin typeface="Times New Roman"/>
              </a:rPr>
              <a:t> and Random Forest underperformed (R² ≈ 0.0973 and –0.1759, respectively)</a:t>
            </a:r>
          </a:p>
          <a:p>
            <a:r>
              <a:rPr lang="en-US" b="1">
                <a:latin typeface="Times New Roman"/>
              </a:rPr>
              <a:t>Summary:</a:t>
            </a:r>
            <a:r>
              <a:rPr lang="en-US">
                <a:latin typeface="Times New Roman"/>
              </a:rPr>
              <a:t> </a:t>
            </a:r>
            <a:r>
              <a:rPr lang="en-US" i="1">
                <a:latin typeface="Times New Roman"/>
              </a:rPr>
              <a:t>Table 1</a:t>
            </a:r>
            <a:r>
              <a:rPr lang="en-US">
                <a:latin typeface="Times New Roman"/>
              </a:rPr>
              <a:t> (in the report) compares all model metrics. Linear Regression’s consistently highest R² made it the final choice for both prediction tasks. These results indicate modest predictive capability on the synthetic data, with room for improvement via tuning and richer features </a:t>
            </a:r>
          </a:p>
          <a:p>
            <a:endParaRPr lang="en-US">
              <a:latin typeface="Times New Roman"/>
            </a:endParaRPr>
          </a:p>
        </p:txBody>
      </p:sp>
      <p:sp>
        <p:nvSpPr>
          <p:cNvPr id="5" name="TextBox 4">
            <a:extLst>
              <a:ext uri="{FF2B5EF4-FFF2-40B4-BE49-F238E27FC236}">
                <a16:creationId xmlns:a16="http://schemas.microsoft.com/office/drawing/2014/main" id="{479DA53A-3F4E-1470-B0B9-5C363C6EE253}"/>
              </a:ext>
            </a:extLst>
          </p:cNvPr>
          <p:cNvSpPr txBox="1"/>
          <p:nvPr/>
        </p:nvSpPr>
        <p:spPr>
          <a:xfrm>
            <a:off x="7445157" y="4551124"/>
            <a:ext cx="1064712"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700">
                <a:solidFill>
                  <a:schemeClr val="accent3">
                    <a:lumMod val="76000"/>
                  </a:schemeClr>
                </a:solidFill>
              </a:rPr>
              <a:t>PARITOSH GANDRE</a:t>
            </a:r>
            <a:endParaRPr lang="en-US"/>
          </a:p>
        </p:txBody>
      </p:sp>
    </p:spTree>
    <p:extLst>
      <p:ext uri="{BB962C8B-B14F-4D97-AF65-F5344CB8AC3E}">
        <p14:creationId xmlns:p14="http://schemas.microsoft.com/office/powerpoint/2010/main" val="185327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7C53-A660-8E98-9A4F-47363512C089}"/>
              </a:ext>
            </a:extLst>
          </p:cNvPr>
          <p:cNvSpPr>
            <a:spLocks noGrp="1"/>
          </p:cNvSpPr>
          <p:nvPr>
            <p:ph type="title"/>
          </p:nvPr>
        </p:nvSpPr>
        <p:spPr/>
        <p:txBody>
          <a:bodyPr/>
          <a:lstStyle/>
          <a:p>
            <a:r>
              <a:rPr lang="en-US">
                <a:latin typeface="Times New Roman"/>
                <a:cs typeface="Times New Roman"/>
              </a:rPr>
              <a:t>Limitations</a:t>
            </a:r>
          </a:p>
        </p:txBody>
      </p:sp>
      <p:sp>
        <p:nvSpPr>
          <p:cNvPr id="3" name="Text Placeholder 2">
            <a:extLst>
              <a:ext uri="{FF2B5EF4-FFF2-40B4-BE49-F238E27FC236}">
                <a16:creationId xmlns:a16="http://schemas.microsoft.com/office/drawing/2014/main" id="{22B005F5-9D63-2A97-12BC-D0B2E0B1B102}"/>
              </a:ext>
            </a:extLst>
          </p:cNvPr>
          <p:cNvSpPr>
            <a:spLocks noGrp="1"/>
          </p:cNvSpPr>
          <p:nvPr>
            <p:ph type="body" idx="1"/>
          </p:nvPr>
        </p:nvSpPr>
        <p:spPr>
          <a:xfrm>
            <a:off x="720000" y="1992800"/>
            <a:ext cx="7697740" cy="2370022"/>
          </a:xfrm>
        </p:spPr>
        <p:txBody>
          <a:bodyPr/>
          <a:lstStyle/>
          <a:p>
            <a:r>
              <a:rPr lang="en-US" b="1">
                <a:latin typeface="Times New Roman"/>
              </a:rPr>
              <a:t>Synthetic Data Bias:</a:t>
            </a:r>
            <a:r>
              <a:rPr lang="en-US">
                <a:latin typeface="Times New Roman"/>
              </a:rPr>
              <a:t> The dataset is entirely synthetic (Faker-generated) with simplified risk formulas.. This ensures privacy and speed but lacks real-world complexity: patient diversity (comorbidities, socio-economic factors) is limited, and risk is a linear combination of vitals rather than multi-factorial as in true clinical scoring</a:t>
            </a:r>
          </a:p>
          <a:p>
            <a:r>
              <a:rPr lang="en-US" b="1">
                <a:latin typeface="Times New Roman"/>
              </a:rPr>
              <a:t>Sample Size Constraints:</a:t>
            </a:r>
            <a:r>
              <a:rPr lang="en-US">
                <a:latin typeface="Times New Roman"/>
              </a:rPr>
              <a:t> With ~10,000 patients (50k records), the dataset suffices for demonstration but is orders of magnitude smaller than real-world needs. Rare events or subgroup patterns (e.g., specific age-gender interactions) may not be captured. Temporal dynamics (seasonal disease trends) are also simplified.</a:t>
            </a:r>
          </a:p>
          <a:p>
            <a:endParaRPr lang="en-US">
              <a:latin typeface="Times New Roman"/>
            </a:endParaRPr>
          </a:p>
        </p:txBody>
      </p:sp>
      <p:sp>
        <p:nvSpPr>
          <p:cNvPr id="5" name="TextBox 4">
            <a:extLst>
              <a:ext uri="{FF2B5EF4-FFF2-40B4-BE49-F238E27FC236}">
                <a16:creationId xmlns:a16="http://schemas.microsoft.com/office/drawing/2014/main" id="{6D2455EB-3C2A-236F-2EF6-B01342439A21}"/>
              </a:ext>
            </a:extLst>
          </p:cNvPr>
          <p:cNvSpPr txBox="1"/>
          <p:nvPr/>
        </p:nvSpPr>
        <p:spPr>
          <a:xfrm>
            <a:off x="7445157" y="4551124"/>
            <a:ext cx="1064712"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700">
                <a:solidFill>
                  <a:schemeClr val="accent3">
                    <a:lumMod val="76000"/>
                  </a:schemeClr>
                </a:solidFill>
              </a:rPr>
              <a:t>PARITOSH GANDRE</a:t>
            </a:r>
            <a:endParaRPr lang="en-US"/>
          </a:p>
        </p:txBody>
      </p:sp>
    </p:spTree>
    <p:extLst>
      <p:ext uri="{BB962C8B-B14F-4D97-AF65-F5344CB8AC3E}">
        <p14:creationId xmlns:p14="http://schemas.microsoft.com/office/powerpoint/2010/main" val="147447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95A3-6649-4C03-BDA5-918AEBFEB27C}"/>
              </a:ext>
            </a:extLst>
          </p:cNvPr>
          <p:cNvSpPr>
            <a:spLocks noGrp="1"/>
          </p:cNvSpPr>
          <p:nvPr>
            <p:ph type="title"/>
          </p:nvPr>
        </p:nvSpPr>
        <p:spPr>
          <a:xfrm>
            <a:off x="720000" y="574911"/>
            <a:ext cx="7682863" cy="572700"/>
          </a:xfrm>
        </p:spPr>
        <p:txBody>
          <a:bodyPr/>
          <a:lstStyle/>
          <a:p>
            <a:r>
              <a:rPr lang="en-IN">
                <a:latin typeface="Times New Roman"/>
                <a:cs typeface="Times New Roman"/>
              </a:rPr>
              <a:t>Presentation Outline</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DD31876-12C4-431D-BA55-0058A6269E0C}"/>
              </a:ext>
            </a:extLst>
          </p:cNvPr>
          <p:cNvSpPr>
            <a:spLocks noGrp="1"/>
          </p:cNvSpPr>
          <p:nvPr>
            <p:ph type="body" idx="1"/>
          </p:nvPr>
        </p:nvSpPr>
        <p:spPr>
          <a:xfrm>
            <a:off x="724821" y="1428750"/>
            <a:ext cx="7678042" cy="2286000"/>
          </a:xfrm>
        </p:spPr>
        <p:txBody>
          <a:bodyPr/>
          <a:lstStyle/>
          <a:p>
            <a:r>
              <a:rPr lang="en-IN">
                <a:latin typeface="Times New Roman"/>
                <a:cs typeface="Times New Roman"/>
              </a:rPr>
              <a:t>Motivation</a:t>
            </a:r>
            <a:endParaRPr lang="en-US">
              <a:latin typeface="Times New Roman"/>
              <a:cs typeface="Times New Roman"/>
            </a:endParaRPr>
          </a:p>
          <a:p>
            <a:r>
              <a:rPr lang="en-IN">
                <a:latin typeface="Times New Roman"/>
                <a:cs typeface="Times New Roman"/>
              </a:rPr>
              <a:t>Research Questions &amp; Goals</a:t>
            </a:r>
          </a:p>
          <a:p>
            <a:r>
              <a:rPr lang="en-IN">
                <a:latin typeface="Times New Roman"/>
                <a:cs typeface="Times New Roman"/>
              </a:rPr>
              <a:t>System Architecture</a:t>
            </a:r>
          </a:p>
          <a:p>
            <a:r>
              <a:rPr lang="en-IN">
                <a:latin typeface="Times New Roman"/>
                <a:cs typeface="Times New Roman"/>
              </a:rPr>
              <a:t>Data Collection &amp; Preprocessing</a:t>
            </a:r>
          </a:p>
          <a:p>
            <a:r>
              <a:rPr lang="en-US">
                <a:latin typeface="Times New Roman"/>
              </a:rPr>
              <a:t>Exploratory Data Analysis &amp; Feature Selection</a:t>
            </a:r>
          </a:p>
          <a:p>
            <a:r>
              <a:rPr lang="en-IN">
                <a:latin typeface="Times New Roman"/>
                <a:cs typeface="Times New Roman"/>
              </a:rPr>
              <a:t>Predictive </a:t>
            </a:r>
            <a:r>
              <a:rPr lang="en-IN" err="1">
                <a:latin typeface="Times New Roman"/>
                <a:cs typeface="Times New Roman"/>
              </a:rPr>
              <a:t>Modeling</a:t>
            </a:r>
            <a:r>
              <a:rPr lang="en-IN">
                <a:latin typeface="Times New Roman"/>
                <a:cs typeface="Times New Roman"/>
              </a:rPr>
              <a:t> &amp; Validation</a:t>
            </a:r>
          </a:p>
          <a:p>
            <a:r>
              <a:rPr lang="en-IN">
                <a:latin typeface="Times New Roman"/>
                <a:cs typeface="Times New Roman"/>
              </a:rPr>
              <a:t>Dashboard &amp; Visualizations</a:t>
            </a:r>
          </a:p>
          <a:p>
            <a:r>
              <a:rPr lang="en-US">
                <a:latin typeface="Times New Roman"/>
              </a:rPr>
              <a:t>Key Results &amp; Insights</a:t>
            </a:r>
          </a:p>
          <a:p>
            <a:r>
              <a:rPr lang="en-IN">
                <a:latin typeface="Times New Roman"/>
                <a:cs typeface="Times New Roman"/>
              </a:rPr>
              <a:t>Limitations &amp; Scalability</a:t>
            </a:r>
          </a:p>
          <a:p>
            <a:r>
              <a:rPr lang="en-IN">
                <a:latin typeface="Times New Roman"/>
                <a:cs typeface="Times New Roman"/>
              </a:rPr>
              <a:t>Conclusion &amp; Acknowledgements</a:t>
            </a:r>
            <a:endParaRPr lang="en-US">
              <a:latin typeface="Times New Roman"/>
              <a:cs typeface="Times New Roman"/>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pPr marL="139700" indent="0">
              <a:buNone/>
            </a:pPr>
            <a:r>
              <a:rPr lang="en-IN">
                <a:latin typeface="Times New Roman"/>
                <a:cs typeface="Times New Roman"/>
              </a:rPr>
              <a:t>                                    Yash </a:t>
            </a:r>
            <a:r>
              <a:rPr lang="en-IN" err="1">
                <a:latin typeface="Times New Roman"/>
                <a:cs typeface="Times New Roman"/>
              </a:rPr>
              <a:t>Kheni</a:t>
            </a:r>
            <a:endParaRPr lang="en-IN" err="1">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79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3063-79A5-8488-4829-228C8F77C845}"/>
              </a:ext>
            </a:extLst>
          </p:cNvPr>
          <p:cNvSpPr>
            <a:spLocks noGrp="1"/>
          </p:cNvSpPr>
          <p:nvPr>
            <p:ph type="title"/>
          </p:nvPr>
        </p:nvSpPr>
        <p:spPr>
          <a:xfrm>
            <a:off x="720000" y="840241"/>
            <a:ext cx="6514791" cy="572700"/>
          </a:xfrm>
        </p:spPr>
        <p:txBody>
          <a:bodyPr/>
          <a:lstStyle/>
          <a:p>
            <a:r>
              <a:rPr lang="en-US">
                <a:latin typeface="Times New Roman"/>
              </a:rPr>
              <a:t>Future Work: Data &amp; Models</a:t>
            </a:r>
          </a:p>
          <a:p>
            <a:pPr marL="285750" indent="-285750">
              <a:buFont typeface="Arial"/>
              <a:buChar char="•"/>
            </a:pPr>
            <a:endParaRPr lang="en-US">
              <a:latin typeface="Times New Roman"/>
            </a:endParaRPr>
          </a:p>
          <a:p>
            <a:endParaRPr lang="en-US">
              <a:latin typeface="Times New Roman"/>
            </a:endParaRPr>
          </a:p>
        </p:txBody>
      </p:sp>
      <p:sp>
        <p:nvSpPr>
          <p:cNvPr id="3" name="Text Placeholder 2">
            <a:extLst>
              <a:ext uri="{FF2B5EF4-FFF2-40B4-BE49-F238E27FC236}">
                <a16:creationId xmlns:a16="http://schemas.microsoft.com/office/drawing/2014/main" id="{D85CE7A7-8F03-A96C-4A83-16DAF751E570}"/>
              </a:ext>
            </a:extLst>
          </p:cNvPr>
          <p:cNvSpPr>
            <a:spLocks noGrp="1"/>
          </p:cNvSpPr>
          <p:nvPr>
            <p:ph type="body" idx="1"/>
          </p:nvPr>
        </p:nvSpPr>
        <p:spPr>
          <a:xfrm>
            <a:off x="720000" y="1608957"/>
            <a:ext cx="7723329" cy="3282716"/>
          </a:xfrm>
        </p:spPr>
        <p:txBody>
          <a:bodyPr/>
          <a:lstStyle/>
          <a:p>
            <a:r>
              <a:rPr lang="en-US" b="1">
                <a:latin typeface="Times New Roman"/>
              </a:rPr>
              <a:t>Real-World Data Integration:</a:t>
            </a:r>
            <a:r>
              <a:rPr lang="en-US">
                <a:latin typeface="Times New Roman"/>
              </a:rPr>
              <a:t> Incorporate de-identified EHR datasets (e.g., MIMIC-IV) to improve realism and heterogeneity. Multi-center data could capture geographic/institutional variability.</a:t>
            </a:r>
          </a:p>
          <a:p>
            <a:r>
              <a:rPr lang="en-US" b="1">
                <a:latin typeface="Times New Roman"/>
              </a:rPr>
              <a:t>Advanced Synthetic Data:</a:t>
            </a:r>
            <a:r>
              <a:rPr lang="en-US">
                <a:latin typeface="Times New Roman"/>
              </a:rPr>
              <a:t> Use generative models (GANs, VAEs) for higher-fidelity synthetic records that better emulate true vitals distributions and correlations. Data augmentation (e.g., SMOTE) could balance underrepresented high-risk cases.</a:t>
            </a:r>
          </a:p>
          <a:p>
            <a:r>
              <a:rPr lang="en-US" b="1">
                <a:latin typeface="Times New Roman"/>
              </a:rPr>
              <a:t>Algorithm Extensions:</a:t>
            </a:r>
            <a:r>
              <a:rPr lang="en-US">
                <a:latin typeface="Times New Roman"/>
              </a:rPr>
              <a:t> Explore deep learning architectures (RNNs or temporal CNNs for time-series vitals) and multi-modal models (integrating tabular data with images like ECGs using CNNs). Consider ensemble/meta-learning (stacking/blending) to combine model strengths</a:t>
            </a:r>
          </a:p>
          <a:p>
            <a:r>
              <a:rPr lang="en-US" b="1">
                <a:latin typeface="Times New Roman"/>
              </a:rPr>
              <a:t>Optimization &amp; Explainability:</a:t>
            </a:r>
            <a:r>
              <a:rPr lang="en-US">
                <a:latin typeface="Times New Roman"/>
              </a:rPr>
              <a:t> Implement automated hyperparameter tuning (e.g., Bayesian optimization with </a:t>
            </a:r>
            <a:r>
              <a:rPr lang="en-US" err="1">
                <a:latin typeface="Times New Roman"/>
              </a:rPr>
              <a:t>Optuna</a:t>
            </a:r>
            <a:r>
              <a:rPr lang="en-US">
                <a:latin typeface="Times New Roman"/>
              </a:rPr>
              <a:t>/</a:t>
            </a:r>
            <a:r>
              <a:rPr lang="en-US" err="1">
                <a:latin typeface="Times New Roman"/>
              </a:rPr>
              <a:t>Hyperopt</a:t>
            </a:r>
            <a:r>
              <a:rPr lang="en-US">
                <a:latin typeface="Times New Roman"/>
              </a:rPr>
              <a:t>) to improve performance. Incorporate explainability (feature importance, SHAP values) to make risk predictions more transparent to clinicians.</a:t>
            </a:r>
          </a:p>
          <a:p>
            <a:endParaRPr lang="en-US">
              <a:latin typeface="Times New Roman"/>
            </a:endParaRPr>
          </a:p>
        </p:txBody>
      </p:sp>
      <p:sp>
        <p:nvSpPr>
          <p:cNvPr id="5" name="TextBox 4">
            <a:extLst>
              <a:ext uri="{FF2B5EF4-FFF2-40B4-BE49-F238E27FC236}">
                <a16:creationId xmlns:a16="http://schemas.microsoft.com/office/drawing/2014/main" id="{58253E6C-EF05-045F-9EC5-C57C1DE416EE}"/>
              </a:ext>
            </a:extLst>
          </p:cNvPr>
          <p:cNvSpPr txBox="1"/>
          <p:nvPr/>
        </p:nvSpPr>
        <p:spPr>
          <a:xfrm>
            <a:off x="7445157" y="4551124"/>
            <a:ext cx="1064712"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700">
                <a:solidFill>
                  <a:schemeClr val="accent3">
                    <a:lumMod val="76000"/>
                  </a:schemeClr>
                </a:solidFill>
              </a:rPr>
              <a:t>PARITOSH GANDRE</a:t>
            </a:r>
            <a:endParaRPr lang="en-US"/>
          </a:p>
        </p:txBody>
      </p:sp>
    </p:spTree>
    <p:extLst>
      <p:ext uri="{BB962C8B-B14F-4D97-AF65-F5344CB8AC3E}">
        <p14:creationId xmlns:p14="http://schemas.microsoft.com/office/powerpoint/2010/main" val="1087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D22EFE6-9619-2DD9-53AD-5FE3BDBE672F}"/>
              </a:ext>
            </a:extLst>
          </p:cNvPr>
          <p:cNvSpPr>
            <a:spLocks noGrp="1"/>
          </p:cNvSpPr>
          <p:nvPr>
            <p:ph type="subTitle" idx="3"/>
          </p:nvPr>
        </p:nvSpPr>
        <p:spPr>
          <a:xfrm>
            <a:off x="718313" y="1160082"/>
            <a:ext cx="3370712" cy="3551191"/>
          </a:xfrm>
        </p:spPr>
        <p:txBody>
          <a:bodyPr/>
          <a:lstStyle/>
          <a:p>
            <a:pPr algn="l">
              <a:buFont typeface="Arial"/>
              <a:buChar char="•"/>
            </a:pPr>
            <a:r>
              <a:rPr lang="en-IN" b="1">
                <a:solidFill>
                  <a:srgbClr val="434343"/>
                </a:solidFill>
                <a:latin typeface="Times New Roman"/>
                <a:cs typeface="Times New Roman"/>
              </a:rPr>
              <a:t>Data:</a:t>
            </a:r>
            <a:r>
              <a:rPr lang="en-IN">
                <a:solidFill>
                  <a:srgbClr val="434343"/>
                </a:solidFill>
                <a:latin typeface="Times New Roman"/>
                <a:cs typeface="Times New Roman"/>
              </a:rPr>
              <a:t> Real clinical records</a:t>
            </a:r>
            <a:endParaRPr lang="en-US">
              <a:solidFill>
                <a:srgbClr val="29ABD9"/>
              </a:solidFill>
              <a:latin typeface="Times New Roman"/>
              <a:cs typeface="Times New Roman"/>
            </a:endParaRPr>
          </a:p>
          <a:p>
            <a:pPr algn="l">
              <a:buFont typeface="Arial"/>
              <a:buChar char="•"/>
            </a:pPr>
            <a:endParaRPr lang="en-IN">
              <a:solidFill>
                <a:srgbClr val="29ABD9"/>
              </a:solidFill>
              <a:latin typeface="Times New Roman"/>
              <a:cs typeface="Times New Roman"/>
            </a:endParaRPr>
          </a:p>
          <a:p>
            <a:pPr algn="l">
              <a:buFont typeface="Arial"/>
              <a:buChar char="•"/>
            </a:pPr>
            <a:r>
              <a:rPr lang="en-IN" b="1">
                <a:solidFill>
                  <a:srgbClr val="434343"/>
                </a:solidFill>
                <a:latin typeface="Times New Roman"/>
                <a:cs typeface="Times New Roman"/>
              </a:rPr>
              <a:t>Models:</a:t>
            </a:r>
            <a:r>
              <a:rPr lang="en-IN">
                <a:solidFill>
                  <a:srgbClr val="434343"/>
                </a:solidFill>
                <a:latin typeface="Times New Roman"/>
                <a:cs typeface="Times New Roman"/>
              </a:rPr>
              <a:t> Integrate </a:t>
            </a:r>
            <a:r>
              <a:rPr lang="en-IN" err="1">
                <a:solidFill>
                  <a:srgbClr val="434343"/>
                </a:solidFill>
                <a:latin typeface="Times New Roman"/>
                <a:cs typeface="Times New Roman"/>
              </a:rPr>
              <a:t>XGBoost</a:t>
            </a:r>
            <a:r>
              <a:rPr lang="en-IN">
                <a:solidFill>
                  <a:srgbClr val="434343"/>
                </a:solidFill>
                <a:latin typeface="Times New Roman"/>
                <a:cs typeface="Times New Roman"/>
              </a:rPr>
              <a:t> &amp; CNN for imaging data</a:t>
            </a:r>
            <a:endParaRPr lang="en-US">
              <a:solidFill>
                <a:srgbClr val="29ABD9"/>
              </a:solidFill>
              <a:latin typeface="Times New Roman"/>
              <a:cs typeface="Times New Roman"/>
            </a:endParaRPr>
          </a:p>
          <a:p>
            <a:pPr algn="l">
              <a:buFont typeface="Arial"/>
              <a:buChar char="•"/>
            </a:pPr>
            <a:endParaRPr lang="en-IN">
              <a:solidFill>
                <a:srgbClr val="29ABD9"/>
              </a:solidFill>
              <a:latin typeface="Times New Roman"/>
              <a:cs typeface="Times New Roman"/>
            </a:endParaRPr>
          </a:p>
          <a:p>
            <a:pPr algn="l">
              <a:buFont typeface="Arial"/>
              <a:buChar char="•"/>
            </a:pPr>
            <a:r>
              <a:rPr lang="en-IN" b="1">
                <a:solidFill>
                  <a:srgbClr val="434343"/>
                </a:solidFill>
                <a:latin typeface="Times New Roman"/>
                <a:cs typeface="Times New Roman"/>
              </a:rPr>
              <a:t>Scope:</a:t>
            </a:r>
            <a:r>
              <a:rPr lang="en-IN">
                <a:solidFill>
                  <a:srgbClr val="434343"/>
                </a:solidFill>
                <a:latin typeface="Times New Roman"/>
                <a:cs typeface="Times New Roman"/>
              </a:rPr>
              <a:t> Add hypertension, kidney disease, metabolic syndromes</a:t>
            </a:r>
            <a:endParaRPr lang="en-US">
              <a:solidFill>
                <a:srgbClr val="29ABD9"/>
              </a:solidFill>
              <a:latin typeface="Times New Roman"/>
              <a:cs typeface="Times New Roman"/>
            </a:endParaRPr>
          </a:p>
          <a:p>
            <a:pPr algn="l">
              <a:buFont typeface="Arial"/>
              <a:buChar char="•"/>
            </a:pPr>
            <a:endParaRPr lang="en-IN">
              <a:solidFill>
                <a:srgbClr val="29ABD9"/>
              </a:solidFill>
              <a:latin typeface="Times New Roman"/>
              <a:cs typeface="Times New Roman"/>
            </a:endParaRPr>
          </a:p>
          <a:p>
            <a:pPr algn="l">
              <a:buFont typeface="Arial"/>
              <a:buChar char="•"/>
            </a:pPr>
            <a:r>
              <a:rPr lang="en-IN" b="1">
                <a:solidFill>
                  <a:srgbClr val="434343"/>
                </a:solidFill>
                <a:latin typeface="Times New Roman"/>
                <a:cs typeface="Times New Roman"/>
              </a:rPr>
              <a:t>Explainability:</a:t>
            </a:r>
            <a:r>
              <a:rPr lang="en-IN">
                <a:solidFill>
                  <a:srgbClr val="434343"/>
                </a:solidFill>
                <a:latin typeface="Times New Roman"/>
                <a:cs typeface="Times New Roman"/>
              </a:rPr>
              <a:t> Implement SHAP/LIME for model interpretability</a:t>
            </a:r>
            <a:endParaRPr lang="en-US">
              <a:solidFill>
                <a:srgbClr val="29ABD9"/>
              </a:solidFill>
              <a:latin typeface="Times New Roman"/>
              <a:cs typeface="Times New Roman"/>
            </a:endParaRPr>
          </a:p>
          <a:p>
            <a:pPr algn="l">
              <a:buFont typeface="Arial"/>
              <a:buChar char="•"/>
            </a:pPr>
            <a:endParaRPr lang="en-IN">
              <a:solidFill>
                <a:srgbClr val="29ABD9"/>
              </a:solidFill>
              <a:latin typeface="Times New Roman"/>
              <a:cs typeface="Times New Roman"/>
            </a:endParaRPr>
          </a:p>
          <a:p>
            <a:pPr algn="l">
              <a:buFont typeface="Arial"/>
              <a:buChar char="•"/>
            </a:pPr>
            <a:r>
              <a:rPr lang="en-IN" b="1">
                <a:solidFill>
                  <a:srgbClr val="434343"/>
                </a:solidFill>
                <a:latin typeface="Times New Roman"/>
                <a:cs typeface="Times New Roman"/>
              </a:rPr>
              <a:t>IoT Integration: </a:t>
            </a:r>
            <a:r>
              <a:rPr lang="en-IN">
                <a:solidFill>
                  <a:srgbClr val="434343"/>
                </a:solidFill>
                <a:latin typeface="Times New Roman"/>
                <a:cs typeface="Times New Roman"/>
              </a:rPr>
              <a:t>Real‑time wearable/device data streams</a:t>
            </a:r>
            <a:endParaRPr lang="en-US"/>
          </a:p>
        </p:txBody>
      </p:sp>
      <p:sp>
        <p:nvSpPr>
          <p:cNvPr id="5" name="Subtitle 4">
            <a:extLst>
              <a:ext uri="{FF2B5EF4-FFF2-40B4-BE49-F238E27FC236}">
                <a16:creationId xmlns:a16="http://schemas.microsoft.com/office/drawing/2014/main" id="{6BEC35A2-5A76-C7C5-D946-24796941FB0A}"/>
              </a:ext>
            </a:extLst>
          </p:cNvPr>
          <p:cNvSpPr>
            <a:spLocks noGrp="1"/>
          </p:cNvSpPr>
          <p:nvPr>
            <p:ph type="subTitle" idx="4"/>
          </p:nvPr>
        </p:nvSpPr>
        <p:spPr>
          <a:xfrm>
            <a:off x="4570122" y="1160082"/>
            <a:ext cx="3666315" cy="2950131"/>
          </a:xfrm>
        </p:spPr>
        <p:txBody>
          <a:bodyPr/>
          <a:lstStyle/>
          <a:p>
            <a:pPr marL="139700" indent="0" algn="l"/>
            <a:r>
              <a:rPr lang="en-US" b="1">
                <a:solidFill>
                  <a:srgbClr val="434343"/>
                </a:solidFill>
                <a:latin typeface="Times New Roman"/>
              </a:rPr>
              <a:t>Real‑Time Alerts &amp; Messaging </a:t>
            </a:r>
          </a:p>
          <a:p>
            <a:pPr marL="139700" indent="0" algn="l"/>
            <a:endParaRPr lang="en-US">
              <a:solidFill>
                <a:srgbClr val="434343"/>
              </a:solidFill>
              <a:latin typeface="Times New Roman"/>
            </a:endParaRPr>
          </a:p>
          <a:p>
            <a:pPr algn="l">
              <a:buFont typeface="Arial"/>
              <a:buChar char="•"/>
            </a:pPr>
            <a:r>
              <a:rPr lang="en-US" b="1">
                <a:solidFill>
                  <a:srgbClr val="434343"/>
                </a:solidFill>
                <a:latin typeface="Times New Roman"/>
                <a:cs typeface="Times New Roman"/>
              </a:rPr>
              <a:t>Mechanism:</a:t>
            </a:r>
            <a:r>
              <a:rPr lang="en-US">
                <a:solidFill>
                  <a:srgbClr val="434343"/>
                </a:solidFill>
                <a:latin typeface="Times New Roman"/>
                <a:cs typeface="Times New Roman"/>
              </a:rPr>
              <a:t> WebSocket pushes to front‑end</a:t>
            </a:r>
            <a:endParaRPr lang="en-US">
              <a:solidFill>
                <a:srgbClr val="434343"/>
              </a:solidFill>
              <a:latin typeface="Times New Roman"/>
            </a:endParaRPr>
          </a:p>
          <a:p>
            <a:pPr marL="139700" indent="0" algn="l"/>
            <a:endParaRPr lang="en-US">
              <a:solidFill>
                <a:srgbClr val="434343"/>
              </a:solidFill>
              <a:latin typeface="Times New Roman"/>
              <a:cs typeface="Times New Roman"/>
            </a:endParaRPr>
          </a:p>
          <a:p>
            <a:pPr algn="l">
              <a:buFont typeface="Arial"/>
              <a:buChar char="•"/>
            </a:pPr>
            <a:r>
              <a:rPr lang="en-US" b="1">
                <a:solidFill>
                  <a:srgbClr val="434343"/>
                </a:solidFill>
                <a:latin typeface="Times New Roman"/>
                <a:cs typeface="Times New Roman"/>
              </a:rPr>
              <a:t>Alert Types:</a:t>
            </a:r>
          </a:p>
          <a:p>
            <a:pPr lvl="1" algn="l">
              <a:buFont typeface="Courier New"/>
              <a:buChar char="o"/>
            </a:pPr>
            <a:r>
              <a:rPr lang="en-US">
                <a:solidFill>
                  <a:srgbClr val="434343"/>
                </a:solidFill>
                <a:latin typeface="Times New Roman"/>
                <a:cs typeface="Times New Roman"/>
              </a:rPr>
              <a:t>In‑dashboard notifications</a:t>
            </a:r>
            <a:endParaRPr lang="en-US" b="1">
              <a:solidFill>
                <a:srgbClr val="434343"/>
              </a:solidFill>
              <a:latin typeface="Times New Roman"/>
              <a:cs typeface="Times New Roman"/>
            </a:endParaRPr>
          </a:p>
          <a:p>
            <a:pPr lvl="1" algn="l">
              <a:buFont typeface="Courier New"/>
              <a:buChar char="o"/>
            </a:pPr>
            <a:r>
              <a:rPr lang="en-US">
                <a:solidFill>
                  <a:srgbClr val="434343"/>
                </a:solidFill>
                <a:latin typeface="Times New Roman"/>
                <a:cs typeface="Times New Roman"/>
              </a:rPr>
              <a:t>Email / SMS for critical risk exceedances</a:t>
            </a:r>
          </a:p>
          <a:p>
            <a:pPr lvl="1" algn="l">
              <a:buFont typeface="Courier New"/>
              <a:buChar char="o"/>
            </a:pPr>
            <a:endParaRPr lang="en-US">
              <a:solidFill>
                <a:srgbClr val="434343"/>
              </a:solidFill>
              <a:latin typeface="Times New Roman"/>
              <a:cs typeface="Times New Roman"/>
            </a:endParaRPr>
          </a:p>
          <a:p>
            <a:pPr algn="l">
              <a:buFont typeface="Arial"/>
              <a:buChar char="•"/>
            </a:pPr>
            <a:r>
              <a:rPr lang="en-US" b="1">
                <a:solidFill>
                  <a:srgbClr val="434343"/>
                </a:solidFill>
                <a:latin typeface="Times New Roman"/>
                <a:cs typeface="Times New Roman"/>
              </a:rPr>
              <a:t>User Flow: </a:t>
            </a:r>
            <a:r>
              <a:rPr lang="en-US">
                <a:solidFill>
                  <a:srgbClr val="434343"/>
                </a:solidFill>
                <a:latin typeface="Times New Roman"/>
                <a:cs typeface="Times New Roman"/>
              </a:rPr>
              <a:t>Immediate feedback → Early intervention</a:t>
            </a:r>
            <a:endParaRPr lang="en-US" b="1">
              <a:solidFill>
                <a:srgbClr val="434343"/>
              </a:solidFill>
              <a:latin typeface="Times New Roman"/>
              <a:cs typeface="Times New Roman"/>
            </a:endParaRPr>
          </a:p>
        </p:txBody>
      </p:sp>
      <p:sp>
        <p:nvSpPr>
          <p:cNvPr id="6" name="Title 5">
            <a:extLst>
              <a:ext uri="{FF2B5EF4-FFF2-40B4-BE49-F238E27FC236}">
                <a16:creationId xmlns:a16="http://schemas.microsoft.com/office/drawing/2014/main" id="{48BD92E7-CDF8-F9B1-AC7B-48605C1C6173}"/>
              </a:ext>
            </a:extLst>
          </p:cNvPr>
          <p:cNvSpPr>
            <a:spLocks noGrp="1"/>
          </p:cNvSpPr>
          <p:nvPr>
            <p:ph type="title"/>
          </p:nvPr>
        </p:nvSpPr>
        <p:spPr/>
        <p:txBody>
          <a:bodyPr spcFirstLastPara="1" wrap="square" lIns="91425" tIns="91425" rIns="91425" bIns="91425" anchor="ctr" anchorCtr="0">
            <a:noAutofit/>
          </a:bodyPr>
          <a:lstStyle/>
          <a:p>
            <a:r>
              <a:rPr lang="en-IN">
                <a:latin typeface="Times New Roman"/>
                <a:cs typeface="Times New Roman"/>
              </a:rPr>
              <a:t>Scalability</a:t>
            </a:r>
          </a:p>
        </p:txBody>
      </p:sp>
      <p:sp>
        <p:nvSpPr>
          <p:cNvPr id="3" name="TextBox 2">
            <a:extLst>
              <a:ext uri="{FF2B5EF4-FFF2-40B4-BE49-F238E27FC236}">
                <a16:creationId xmlns:a16="http://schemas.microsoft.com/office/drawing/2014/main" id="{42675DCA-B56A-506A-C31F-61935D8E1F36}"/>
              </a:ext>
            </a:extLst>
          </p:cNvPr>
          <p:cNvSpPr txBox="1"/>
          <p:nvPr/>
        </p:nvSpPr>
        <p:spPr>
          <a:xfrm>
            <a:off x="7445157" y="4551124"/>
            <a:ext cx="1064712"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700">
                <a:solidFill>
                  <a:schemeClr val="accent3">
                    <a:lumMod val="76000"/>
                  </a:schemeClr>
                </a:solidFill>
              </a:rPr>
              <a:t>PARITOSH GANDRE</a:t>
            </a:r>
            <a:endParaRPr lang="en-US"/>
          </a:p>
        </p:txBody>
      </p:sp>
    </p:spTree>
    <p:extLst>
      <p:ext uri="{BB962C8B-B14F-4D97-AF65-F5344CB8AC3E}">
        <p14:creationId xmlns:p14="http://schemas.microsoft.com/office/powerpoint/2010/main" val="212123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8464-CAA5-EA4F-E964-AA1C9840487B}"/>
              </a:ext>
            </a:extLst>
          </p:cNvPr>
          <p:cNvSpPr>
            <a:spLocks noGrp="1"/>
          </p:cNvSpPr>
          <p:nvPr>
            <p:ph type="title"/>
          </p:nvPr>
        </p:nvSpPr>
        <p:spPr>
          <a:xfrm>
            <a:off x="720000" y="166383"/>
            <a:ext cx="4288500" cy="572700"/>
          </a:xfrm>
        </p:spPr>
        <p:txBody>
          <a:bodyPr/>
          <a:lstStyle/>
          <a:p>
            <a:r>
              <a:rPr lang="en-US">
                <a:latin typeface="Times New Roman"/>
              </a:rPr>
              <a:t>Conclusion</a:t>
            </a:r>
          </a:p>
        </p:txBody>
      </p:sp>
      <p:sp>
        <p:nvSpPr>
          <p:cNvPr id="3" name="Text Placeholder 2">
            <a:extLst>
              <a:ext uri="{FF2B5EF4-FFF2-40B4-BE49-F238E27FC236}">
                <a16:creationId xmlns:a16="http://schemas.microsoft.com/office/drawing/2014/main" id="{83C3E35E-19C7-0106-BD51-E715B153903F}"/>
              </a:ext>
            </a:extLst>
          </p:cNvPr>
          <p:cNvSpPr>
            <a:spLocks noGrp="1"/>
          </p:cNvSpPr>
          <p:nvPr>
            <p:ph type="body" idx="1"/>
          </p:nvPr>
        </p:nvSpPr>
        <p:spPr>
          <a:xfrm>
            <a:off x="720000" y="849801"/>
            <a:ext cx="7723329" cy="4144229"/>
          </a:xfrm>
        </p:spPr>
        <p:txBody>
          <a:bodyPr/>
          <a:lstStyle/>
          <a:p>
            <a:r>
              <a:rPr lang="en-US">
                <a:latin typeface="Times New Roman"/>
              </a:rPr>
              <a:t>The presented system is a </a:t>
            </a:r>
            <a:r>
              <a:rPr lang="en-US" b="1">
                <a:latin typeface="Times New Roman"/>
              </a:rPr>
              <a:t>comprehensive, modular platform</a:t>
            </a:r>
            <a:r>
              <a:rPr lang="en-US">
                <a:latin typeface="Times New Roman"/>
              </a:rPr>
              <a:t> integrating synthetic data generation, a robust backend, ML-driven risk prediction, and interactive dashboards. It leverages SQLite (relational storage), </a:t>
            </a:r>
            <a:r>
              <a:rPr lang="en-US" err="1">
                <a:latin typeface="Times New Roman"/>
              </a:rPr>
              <a:t>FastAPI</a:t>
            </a:r>
            <a:r>
              <a:rPr lang="en-US">
                <a:latin typeface="Times New Roman"/>
              </a:rPr>
              <a:t> (APIs), and Dash (role-based UIs) to provide end-to-end functionality.</a:t>
            </a:r>
          </a:p>
          <a:p>
            <a:r>
              <a:rPr lang="en-US" b="1">
                <a:latin typeface="Times New Roman"/>
              </a:rPr>
              <a:t>Real-Time Risk Assessment:</a:t>
            </a:r>
            <a:r>
              <a:rPr lang="en-US">
                <a:latin typeface="Times New Roman"/>
              </a:rPr>
              <a:t> Automated ingestion of vitals feeds predictive models that quantify heart and diabetes risk. Dashboards refresh metrics and trends continuously, ensuring clinicians and administrators receive timely alerts for early interventions</a:t>
            </a:r>
          </a:p>
          <a:p>
            <a:r>
              <a:rPr lang="en-US" b="1">
                <a:latin typeface="Times New Roman"/>
              </a:rPr>
              <a:t>Best Practices:</a:t>
            </a:r>
            <a:r>
              <a:rPr lang="en-US">
                <a:latin typeface="Times New Roman"/>
              </a:rPr>
              <a:t> The project follows rigorous ML methodology (feature engineering, train/test split, R²/RMSE evaluation) and persists optimal models for deployment. Linear Regression emerged as the best predictor on our data (as reported in Section 7), though the architecture allows easy replacement with more advanced models.</a:t>
            </a:r>
          </a:p>
          <a:p>
            <a:r>
              <a:rPr lang="en-US" b="1">
                <a:latin typeface="Times New Roman"/>
              </a:rPr>
              <a:t>Extensibility:</a:t>
            </a:r>
            <a:r>
              <a:rPr lang="en-US">
                <a:latin typeface="Times New Roman"/>
              </a:rPr>
              <a:t> Though initially using synthetic data, the design accommodates integration with real EHR streams, IoT devices, and advanced augmentation techniques. Security protocols (e.g., OAuth2, FHIR compliance) and authentication are planned for production readiness.</a:t>
            </a:r>
          </a:p>
          <a:p>
            <a:r>
              <a:rPr lang="en-US" b="1">
                <a:latin typeface="Times New Roman"/>
              </a:rPr>
              <a:t>Impact:</a:t>
            </a:r>
            <a:r>
              <a:rPr lang="en-US">
                <a:latin typeface="Times New Roman"/>
              </a:rPr>
              <a:t> This prototype demonstrates how modern web frameworks, ML libraries, and visualization tools can converge to support preventive healthcare. Its scalable, maintainable architecture can incorporate additional disease modules and data sources. Ultimately, the system has potential to improve patient outcomes and resource utilization by enabling proactive, data-driven care</a:t>
            </a:r>
          </a:p>
          <a:p>
            <a:endParaRPr lang="en-US">
              <a:latin typeface="Times New Roman"/>
            </a:endParaRPr>
          </a:p>
        </p:txBody>
      </p:sp>
      <p:sp>
        <p:nvSpPr>
          <p:cNvPr id="5" name="TextBox 4">
            <a:extLst>
              <a:ext uri="{FF2B5EF4-FFF2-40B4-BE49-F238E27FC236}">
                <a16:creationId xmlns:a16="http://schemas.microsoft.com/office/drawing/2014/main" id="{4E482063-EA8D-9335-2B05-B6FE4D51EBB5}"/>
              </a:ext>
            </a:extLst>
          </p:cNvPr>
          <p:cNvSpPr txBox="1"/>
          <p:nvPr/>
        </p:nvSpPr>
        <p:spPr>
          <a:xfrm>
            <a:off x="7452986" y="4785987"/>
            <a:ext cx="1064712"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700">
                <a:solidFill>
                  <a:schemeClr val="accent3">
                    <a:lumMod val="76000"/>
                  </a:schemeClr>
                </a:solidFill>
              </a:rPr>
              <a:t>PARITOSH GANDRE</a:t>
            </a:r>
            <a:endParaRPr lang="en-US"/>
          </a:p>
        </p:txBody>
      </p:sp>
    </p:spTree>
    <p:extLst>
      <p:ext uri="{BB962C8B-B14F-4D97-AF65-F5344CB8AC3E}">
        <p14:creationId xmlns:p14="http://schemas.microsoft.com/office/powerpoint/2010/main" val="3774344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783B-4035-4826-8F61-16042E343B48}"/>
              </a:ext>
            </a:extLst>
          </p:cNvPr>
          <p:cNvSpPr>
            <a:spLocks noGrp="1"/>
          </p:cNvSpPr>
          <p:nvPr>
            <p:ph type="title"/>
          </p:nvPr>
        </p:nvSpPr>
        <p:spPr>
          <a:xfrm>
            <a:off x="719999" y="416320"/>
            <a:ext cx="6719487" cy="572700"/>
          </a:xfrm>
        </p:spPr>
        <p:txBody>
          <a:bodyPr/>
          <a:lstStyle/>
          <a:p>
            <a:r>
              <a:rPr lang="en-IN">
                <a:latin typeface="Times New Roman" panose="02020603050405020304" pitchFamily="18" charset="0"/>
                <a:cs typeface="Times New Roman" panose="02020603050405020304" pitchFamily="18" charset="0"/>
              </a:rPr>
              <a:t>Acknowledgements &amp; References</a:t>
            </a:r>
          </a:p>
        </p:txBody>
      </p:sp>
      <p:sp>
        <p:nvSpPr>
          <p:cNvPr id="3" name="Text Placeholder 2">
            <a:extLst>
              <a:ext uri="{FF2B5EF4-FFF2-40B4-BE49-F238E27FC236}">
                <a16:creationId xmlns:a16="http://schemas.microsoft.com/office/drawing/2014/main" id="{6D7FDD98-A9D5-4523-A17F-CBACB4512735}"/>
              </a:ext>
            </a:extLst>
          </p:cNvPr>
          <p:cNvSpPr>
            <a:spLocks noGrp="1"/>
          </p:cNvSpPr>
          <p:nvPr>
            <p:ph type="body" idx="1"/>
          </p:nvPr>
        </p:nvSpPr>
        <p:spPr>
          <a:xfrm>
            <a:off x="719999" y="1198615"/>
            <a:ext cx="7758175" cy="3374306"/>
          </a:xfrm>
        </p:spPr>
        <p:txBody>
          <a:bodyPr/>
          <a:lstStyle/>
          <a:p>
            <a:pPr marL="139700" indent="0">
              <a:buNone/>
            </a:pPr>
            <a:r>
              <a:rPr lang="en-IN" b="1">
                <a:latin typeface="Times New Roman"/>
                <a:cs typeface="Times New Roman"/>
              </a:rPr>
              <a:t>Acknowledgements:</a:t>
            </a:r>
            <a:r>
              <a:rPr lang="en-IN">
                <a:latin typeface="Times New Roman"/>
                <a:cs typeface="Times New Roman"/>
              </a:rPr>
              <a:t> Prof. Samba Augustine</a:t>
            </a:r>
            <a:endParaRPr lang="en-US">
              <a:latin typeface="Times New Roman"/>
              <a:cs typeface="Times New Roman"/>
            </a:endParaRPr>
          </a:p>
          <a:p>
            <a:pPr>
              <a:buAutoNum type="arabicPeriod"/>
            </a:pPr>
            <a:endParaRPr lang="en-IN">
              <a:latin typeface="Times New Roman" panose="02020603050405020304" pitchFamily="18" charset="0"/>
              <a:cs typeface="Times New Roman" panose="02020603050405020304" pitchFamily="18" charset="0"/>
            </a:endParaRPr>
          </a:p>
          <a:p>
            <a:pPr marL="139700" indent="0">
              <a:buNone/>
            </a:pPr>
            <a:r>
              <a:rPr lang="en-IN" b="1">
                <a:latin typeface="Times New Roman"/>
                <a:cs typeface="Times New Roman"/>
              </a:rPr>
              <a:t>Key References:</a:t>
            </a:r>
            <a:endParaRPr lang="en-IN" b="1">
              <a:latin typeface="Times New Roman"/>
            </a:endParaRPr>
          </a:p>
          <a:p>
            <a:pPr lvl="1">
              <a:lnSpc>
                <a:spcPct val="114999"/>
              </a:lnSpc>
              <a:buAutoNum type="arabicPeriod"/>
            </a:pPr>
            <a:r>
              <a:rPr lang="en-IN" sz="1000">
                <a:latin typeface="Times New Roman"/>
              </a:rPr>
              <a:t>Chen, A., &amp; Chen, D. O. (2022). </a:t>
            </a:r>
            <a:r>
              <a:rPr lang="en-IN" sz="1000" i="1">
                <a:latin typeface="Times New Roman"/>
              </a:rPr>
              <a:t>Simulation of a machine learning-enabled learning health system for risk prediction using synthetic patient data</a:t>
            </a:r>
          </a:p>
          <a:p>
            <a:pPr lvl="1">
              <a:lnSpc>
                <a:spcPct val="114999"/>
              </a:lnSpc>
              <a:buAutoNum type="arabicPeriod"/>
            </a:pPr>
            <a:endParaRPr lang="en-IN" sz="1000" i="1">
              <a:latin typeface="Times New Roman"/>
            </a:endParaRPr>
          </a:p>
          <a:p>
            <a:pPr lvl="1">
              <a:lnSpc>
                <a:spcPct val="114999"/>
              </a:lnSpc>
              <a:buAutoNum type="arabicPeriod"/>
            </a:pPr>
            <a:r>
              <a:rPr lang="en-IN" sz="1000" err="1">
                <a:latin typeface="Times New Roman"/>
              </a:rPr>
              <a:t>Abhadiomhen</a:t>
            </a:r>
            <a:r>
              <a:rPr lang="en-IN" sz="1000">
                <a:latin typeface="Times New Roman"/>
              </a:rPr>
              <a:t>, S. E., </a:t>
            </a:r>
            <a:r>
              <a:rPr lang="en-IN" sz="1000" err="1">
                <a:latin typeface="Times New Roman"/>
              </a:rPr>
              <a:t>Nzeakor</a:t>
            </a:r>
            <a:r>
              <a:rPr lang="en-IN" sz="1000">
                <a:latin typeface="Times New Roman"/>
              </a:rPr>
              <a:t>, E. O., &amp; Oyibo, K.(2024) </a:t>
            </a:r>
            <a:r>
              <a:rPr lang="en-IN" sz="1000" i="1">
                <a:latin typeface="Times New Roman"/>
              </a:rPr>
              <a:t>Health risk assessment using machine learning: Systematic review. Electronics</a:t>
            </a:r>
            <a:endParaRPr lang="en-IN">
              <a:latin typeface="Times New Roman"/>
            </a:endParaRPr>
          </a:p>
          <a:p>
            <a:pPr lvl="1">
              <a:lnSpc>
                <a:spcPct val="114999"/>
              </a:lnSpc>
              <a:buAutoNum type="arabicPeriod"/>
            </a:pPr>
            <a:endParaRPr lang="en-IN" sz="1000" i="1">
              <a:latin typeface="Times New Roman"/>
            </a:endParaRPr>
          </a:p>
          <a:p>
            <a:pPr lvl="1">
              <a:lnSpc>
                <a:spcPct val="114999"/>
              </a:lnSpc>
              <a:buAutoNum type="arabicPeriod"/>
            </a:pPr>
            <a:r>
              <a:rPr lang="en-IN" sz="1000">
                <a:latin typeface="Times New Roman"/>
              </a:rPr>
              <a:t>Singh, R., et al. (2024) </a:t>
            </a:r>
            <a:r>
              <a:rPr lang="en-IN" sz="1000" i="1">
                <a:latin typeface="Times New Roman"/>
              </a:rPr>
              <a:t>Artificial intelligence for cardiovascular disease risk as- </a:t>
            </a:r>
            <a:r>
              <a:rPr lang="en-IN" sz="1000" i="1" err="1">
                <a:latin typeface="Times New Roman"/>
              </a:rPr>
              <a:t>sessment</a:t>
            </a:r>
            <a:r>
              <a:rPr lang="en-IN" sz="1000" i="1">
                <a:latin typeface="Times New Roman"/>
              </a:rPr>
              <a:t> in  personalized framework: A scoping review</a:t>
            </a:r>
          </a:p>
          <a:p>
            <a:pPr lvl="1">
              <a:lnSpc>
                <a:spcPct val="114999"/>
              </a:lnSpc>
              <a:buAutoNum type="arabicPeriod"/>
            </a:pPr>
            <a:endParaRPr lang="en-IN" sz="1000" i="1">
              <a:latin typeface="Times New Roman"/>
            </a:endParaRPr>
          </a:p>
          <a:p>
            <a:pPr lvl="1">
              <a:lnSpc>
                <a:spcPct val="114999"/>
              </a:lnSpc>
              <a:buAutoNum type="arabicPeriod"/>
            </a:pPr>
            <a:r>
              <a:rPr lang="en-IN" sz="1000">
                <a:latin typeface="Times New Roman"/>
              </a:rPr>
              <a:t>Kasula, B. Y. (2023) </a:t>
            </a:r>
            <a:r>
              <a:rPr lang="en-IN" sz="1000" i="1">
                <a:latin typeface="Times New Roman"/>
              </a:rPr>
              <a:t>Machine Learning Applications in Diabetic Healthcare: A Comprehensive Analysis  and Predictive </a:t>
            </a:r>
            <a:r>
              <a:rPr lang="en-IN" sz="1000" i="1" err="1">
                <a:latin typeface="Times New Roman"/>
              </a:rPr>
              <a:t>Modeling</a:t>
            </a:r>
            <a:endParaRPr lang="en-IN" sz="1000" i="1">
              <a:latin typeface="Times New Roman"/>
            </a:endParaRPr>
          </a:p>
          <a:p>
            <a:pPr lvl="1">
              <a:lnSpc>
                <a:spcPct val="114999"/>
              </a:lnSpc>
              <a:buAutoNum type="arabicPeriod"/>
            </a:pPr>
            <a:endParaRPr lang="en-IN" sz="1000" i="1">
              <a:latin typeface="Times New Roman"/>
            </a:endParaRPr>
          </a:p>
          <a:p>
            <a:pPr lvl="1">
              <a:lnSpc>
                <a:spcPct val="114999"/>
              </a:lnSpc>
              <a:buAutoNum type="arabicPeriod"/>
            </a:pPr>
            <a:r>
              <a:rPr lang="en-IN" sz="1000">
                <a:latin typeface="Times New Roman"/>
              </a:rPr>
              <a:t>Liu, T., Krentz, A., Lu, L., &amp; </a:t>
            </a:r>
            <a:r>
              <a:rPr lang="en-IN" sz="1000" err="1">
                <a:latin typeface="Times New Roman"/>
              </a:rPr>
              <a:t>Curcin</a:t>
            </a:r>
            <a:r>
              <a:rPr lang="en-IN" sz="1000">
                <a:latin typeface="Times New Roman"/>
              </a:rPr>
              <a:t>, V. (2024)</a:t>
            </a:r>
            <a:r>
              <a:rPr lang="en-IN" sz="1000">
                <a:latin typeface="Times New Roman"/>
                <a:cs typeface="Times New Roman"/>
              </a:rPr>
              <a:t> ​</a:t>
            </a:r>
            <a:r>
              <a:rPr lang="en-IN" sz="1000" i="1">
                <a:latin typeface="Times New Roman"/>
              </a:rPr>
              <a:t>Machine learning based </a:t>
            </a:r>
            <a:r>
              <a:rPr lang="en-IN" sz="1000" i="1" err="1">
                <a:latin typeface="Times New Roman"/>
              </a:rPr>
              <a:t>predic</a:t>
            </a:r>
            <a:r>
              <a:rPr lang="en-IN" sz="1000" i="1">
                <a:latin typeface="Times New Roman"/>
              </a:rPr>
              <a:t>- </a:t>
            </a:r>
            <a:r>
              <a:rPr lang="en-IN" sz="1000" i="1" err="1">
                <a:latin typeface="Times New Roman"/>
              </a:rPr>
              <a:t>tion</a:t>
            </a:r>
            <a:r>
              <a:rPr lang="en-IN" sz="1000" i="1">
                <a:latin typeface="Times New Roman"/>
              </a:rPr>
              <a:t> models for cardiovascular disease risk using electronic health  records data: Systematic review and meta-analysis. European Heart Journal—Digital Health</a:t>
            </a:r>
          </a:p>
        </p:txBody>
      </p:sp>
      <p:sp>
        <p:nvSpPr>
          <p:cNvPr id="5" name="TextBox 4">
            <a:extLst>
              <a:ext uri="{FF2B5EF4-FFF2-40B4-BE49-F238E27FC236}">
                <a16:creationId xmlns:a16="http://schemas.microsoft.com/office/drawing/2014/main" id="{5B5F36CB-4363-A93D-9E6B-A7771A0DD02A}"/>
              </a:ext>
            </a:extLst>
          </p:cNvPr>
          <p:cNvSpPr txBox="1"/>
          <p:nvPr/>
        </p:nvSpPr>
        <p:spPr>
          <a:xfrm>
            <a:off x="7445157" y="4551124"/>
            <a:ext cx="1064712"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700">
                <a:solidFill>
                  <a:schemeClr val="accent3">
                    <a:lumMod val="76000"/>
                  </a:schemeClr>
                </a:solidFill>
              </a:rPr>
              <a:t>PARITOSH GANDRE</a:t>
            </a:r>
            <a:endParaRPr lang="en-US"/>
          </a:p>
        </p:txBody>
      </p:sp>
    </p:spTree>
    <p:extLst>
      <p:ext uri="{BB962C8B-B14F-4D97-AF65-F5344CB8AC3E}">
        <p14:creationId xmlns:p14="http://schemas.microsoft.com/office/powerpoint/2010/main" val="237635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31"/>
        <p:cNvGrpSpPr/>
        <p:nvPr/>
      </p:nvGrpSpPr>
      <p:grpSpPr>
        <a:xfrm>
          <a:off x="0" y="0"/>
          <a:ext cx="0" cy="0"/>
          <a:chOff x="0" y="0"/>
          <a:chExt cx="0" cy="0"/>
        </a:xfrm>
      </p:grpSpPr>
      <p:sp>
        <p:nvSpPr>
          <p:cNvPr id="23733" name="Google Shape;23733;p70"/>
          <p:cNvSpPr txBox="1">
            <a:spLocks noGrp="1"/>
          </p:cNvSpPr>
          <p:nvPr>
            <p:ph type="title"/>
          </p:nvPr>
        </p:nvSpPr>
        <p:spPr>
          <a:xfrm>
            <a:off x="548743" y="1662035"/>
            <a:ext cx="7704000" cy="13451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latin typeface="Times New Roman" panose="02020603050405020304" pitchFamily="18" charset="0"/>
                <a:cs typeface="Times New Roman" panose="02020603050405020304" pitchFamily="18" charset="0"/>
              </a:rPr>
              <a:t>Thank You</a:t>
            </a:r>
            <a:endParaRPr sz="4400">
              <a:latin typeface="Times New Roman" panose="02020603050405020304" pitchFamily="18" charset="0"/>
              <a:cs typeface="Times New Roman" panose="02020603050405020304" pitchFamily="18" charset="0"/>
            </a:endParaRPr>
          </a:p>
        </p:txBody>
      </p:sp>
      <p:grpSp>
        <p:nvGrpSpPr>
          <p:cNvPr id="23739" name="Google Shape;23739;p70"/>
          <p:cNvGrpSpPr/>
          <p:nvPr/>
        </p:nvGrpSpPr>
        <p:grpSpPr>
          <a:xfrm flipH="1">
            <a:off x="6285672" y="605826"/>
            <a:ext cx="2086104" cy="1693283"/>
            <a:chOff x="3530677" y="2032867"/>
            <a:chExt cx="1411246" cy="1145503"/>
          </a:xfrm>
        </p:grpSpPr>
        <p:sp>
          <p:nvSpPr>
            <p:cNvPr id="23740" name="Google Shape;23740;p70"/>
            <p:cNvSpPr/>
            <p:nvPr/>
          </p:nvSpPr>
          <p:spPr>
            <a:xfrm>
              <a:off x="3611202" y="2839752"/>
              <a:ext cx="338627" cy="338618"/>
            </a:xfrm>
            <a:custGeom>
              <a:avLst/>
              <a:gdLst/>
              <a:ahLst/>
              <a:cxnLst/>
              <a:rect l="l" t="t" r="r" b="b"/>
              <a:pathLst>
                <a:path w="38048" h="38047" extrusionOk="0">
                  <a:moveTo>
                    <a:pt x="11630" y="0"/>
                  </a:moveTo>
                  <a:lnTo>
                    <a:pt x="11630" y="11697"/>
                  </a:lnTo>
                  <a:lnTo>
                    <a:pt x="1" y="11697"/>
                  </a:lnTo>
                  <a:lnTo>
                    <a:pt x="1" y="26418"/>
                  </a:lnTo>
                  <a:lnTo>
                    <a:pt x="11630" y="26418"/>
                  </a:lnTo>
                  <a:lnTo>
                    <a:pt x="11630" y="38047"/>
                  </a:lnTo>
                  <a:lnTo>
                    <a:pt x="26351" y="38047"/>
                  </a:lnTo>
                  <a:lnTo>
                    <a:pt x="26351" y="26418"/>
                  </a:lnTo>
                  <a:lnTo>
                    <a:pt x="38047" y="26418"/>
                  </a:lnTo>
                  <a:lnTo>
                    <a:pt x="38047" y="11697"/>
                  </a:lnTo>
                  <a:lnTo>
                    <a:pt x="26351" y="11697"/>
                  </a:lnTo>
                  <a:lnTo>
                    <a:pt x="26351"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1" name="Google Shape;23741;p70"/>
            <p:cNvSpPr/>
            <p:nvPr/>
          </p:nvSpPr>
          <p:spPr>
            <a:xfrm>
              <a:off x="4801327" y="2167237"/>
              <a:ext cx="140596" cy="140596"/>
            </a:xfrm>
            <a:custGeom>
              <a:avLst/>
              <a:gdLst/>
              <a:ahLst/>
              <a:cxnLst/>
              <a:rect l="l" t="t" r="r" b="b"/>
              <a:pathLst>
                <a:path w="20638" h="20638" extrusionOk="0">
                  <a:moveTo>
                    <a:pt x="6319" y="1"/>
                  </a:moveTo>
                  <a:lnTo>
                    <a:pt x="6319" y="6319"/>
                  </a:lnTo>
                  <a:lnTo>
                    <a:pt x="1" y="6319"/>
                  </a:lnTo>
                  <a:lnTo>
                    <a:pt x="1" y="14318"/>
                  </a:lnTo>
                  <a:lnTo>
                    <a:pt x="6319" y="14318"/>
                  </a:lnTo>
                  <a:lnTo>
                    <a:pt x="6319" y="20637"/>
                  </a:lnTo>
                  <a:lnTo>
                    <a:pt x="14318" y="20637"/>
                  </a:lnTo>
                  <a:lnTo>
                    <a:pt x="14318" y="14318"/>
                  </a:lnTo>
                  <a:lnTo>
                    <a:pt x="20637" y="14318"/>
                  </a:lnTo>
                  <a:lnTo>
                    <a:pt x="20637" y="6319"/>
                  </a:lnTo>
                  <a:lnTo>
                    <a:pt x="14318" y="6319"/>
                  </a:lnTo>
                  <a:lnTo>
                    <a:pt x="14318"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2" name="Google Shape;23742;p70"/>
            <p:cNvSpPr/>
            <p:nvPr/>
          </p:nvSpPr>
          <p:spPr>
            <a:xfrm>
              <a:off x="4028185" y="2070117"/>
              <a:ext cx="333830" cy="334435"/>
            </a:xfrm>
            <a:custGeom>
              <a:avLst/>
              <a:gdLst/>
              <a:ahLst/>
              <a:cxnLst/>
              <a:rect l="l" t="t" r="r" b="b"/>
              <a:pathLst>
                <a:path w="37509" h="37577" extrusionOk="0">
                  <a:moveTo>
                    <a:pt x="11495" y="1"/>
                  </a:moveTo>
                  <a:lnTo>
                    <a:pt x="11495" y="11495"/>
                  </a:lnTo>
                  <a:lnTo>
                    <a:pt x="0" y="11495"/>
                  </a:lnTo>
                  <a:lnTo>
                    <a:pt x="0" y="26014"/>
                  </a:lnTo>
                  <a:lnTo>
                    <a:pt x="11495" y="26014"/>
                  </a:lnTo>
                  <a:lnTo>
                    <a:pt x="11495" y="37576"/>
                  </a:lnTo>
                  <a:lnTo>
                    <a:pt x="26014" y="37576"/>
                  </a:lnTo>
                  <a:lnTo>
                    <a:pt x="26014" y="26014"/>
                  </a:lnTo>
                  <a:lnTo>
                    <a:pt x="37509" y="26014"/>
                  </a:lnTo>
                  <a:lnTo>
                    <a:pt x="37509" y="11495"/>
                  </a:lnTo>
                  <a:lnTo>
                    <a:pt x="26014" y="11495"/>
                  </a:lnTo>
                  <a:lnTo>
                    <a:pt x="26014"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3" name="Google Shape;23743;p70"/>
            <p:cNvSpPr/>
            <p:nvPr/>
          </p:nvSpPr>
          <p:spPr>
            <a:xfrm>
              <a:off x="3617780" y="2317198"/>
              <a:ext cx="350589" cy="349984"/>
            </a:xfrm>
            <a:custGeom>
              <a:avLst/>
              <a:gdLst/>
              <a:ahLst/>
              <a:cxnLst/>
              <a:rect l="l" t="t" r="r" b="b"/>
              <a:pathLst>
                <a:path w="39392" h="39324" extrusionOk="0">
                  <a:moveTo>
                    <a:pt x="12100" y="0"/>
                  </a:moveTo>
                  <a:lnTo>
                    <a:pt x="12100" y="12100"/>
                  </a:lnTo>
                  <a:lnTo>
                    <a:pt x="1" y="12100"/>
                  </a:lnTo>
                  <a:lnTo>
                    <a:pt x="1" y="27291"/>
                  </a:lnTo>
                  <a:lnTo>
                    <a:pt x="12100" y="27291"/>
                  </a:lnTo>
                  <a:lnTo>
                    <a:pt x="12100" y="39323"/>
                  </a:lnTo>
                  <a:lnTo>
                    <a:pt x="27292" y="39323"/>
                  </a:lnTo>
                  <a:lnTo>
                    <a:pt x="27292" y="27291"/>
                  </a:lnTo>
                  <a:lnTo>
                    <a:pt x="39392" y="27291"/>
                  </a:lnTo>
                  <a:lnTo>
                    <a:pt x="39392" y="12100"/>
                  </a:lnTo>
                  <a:lnTo>
                    <a:pt x="27292" y="12100"/>
                  </a:lnTo>
                  <a:lnTo>
                    <a:pt x="27292" y="0"/>
                  </a:lnTo>
                  <a:close/>
                </a:path>
              </a:pathLst>
            </a:custGeom>
            <a:solidFill>
              <a:srgbClr val="29ABD9">
                <a:alpha val="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4" name="Google Shape;23744;p70"/>
            <p:cNvSpPr/>
            <p:nvPr/>
          </p:nvSpPr>
          <p:spPr>
            <a:xfrm>
              <a:off x="4521524" y="2435058"/>
              <a:ext cx="114267" cy="114276"/>
            </a:xfrm>
            <a:custGeom>
              <a:avLst/>
              <a:gdLst/>
              <a:ahLst/>
              <a:cxnLst/>
              <a:rect l="l" t="t" r="r" b="b"/>
              <a:pathLst>
                <a:path w="12839" h="12840" extrusionOk="0">
                  <a:moveTo>
                    <a:pt x="3899" y="1"/>
                  </a:moveTo>
                  <a:lnTo>
                    <a:pt x="3899" y="3967"/>
                  </a:lnTo>
                  <a:lnTo>
                    <a:pt x="0" y="3967"/>
                  </a:lnTo>
                  <a:lnTo>
                    <a:pt x="0" y="8874"/>
                  </a:lnTo>
                  <a:lnTo>
                    <a:pt x="3899" y="8874"/>
                  </a:lnTo>
                  <a:lnTo>
                    <a:pt x="3899" y="12840"/>
                  </a:lnTo>
                  <a:lnTo>
                    <a:pt x="8873" y="12840"/>
                  </a:lnTo>
                  <a:lnTo>
                    <a:pt x="8873" y="8874"/>
                  </a:lnTo>
                  <a:lnTo>
                    <a:pt x="12839" y="8874"/>
                  </a:lnTo>
                  <a:lnTo>
                    <a:pt x="12839" y="3967"/>
                  </a:lnTo>
                  <a:lnTo>
                    <a:pt x="8873" y="3967"/>
                  </a:lnTo>
                  <a:lnTo>
                    <a:pt x="8873"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5" name="Google Shape;23745;p70"/>
            <p:cNvSpPr/>
            <p:nvPr/>
          </p:nvSpPr>
          <p:spPr>
            <a:xfrm>
              <a:off x="3530677" y="2032867"/>
              <a:ext cx="204122" cy="204122"/>
            </a:xfrm>
            <a:custGeom>
              <a:avLst/>
              <a:gdLst/>
              <a:ahLst/>
              <a:cxnLst/>
              <a:rect l="l" t="t" r="r" b="b"/>
              <a:pathLst>
                <a:path w="38047" h="38047" extrusionOk="0">
                  <a:moveTo>
                    <a:pt x="11697" y="1"/>
                  </a:moveTo>
                  <a:lnTo>
                    <a:pt x="11697" y="11697"/>
                  </a:lnTo>
                  <a:lnTo>
                    <a:pt x="0" y="11697"/>
                  </a:lnTo>
                  <a:lnTo>
                    <a:pt x="0" y="26418"/>
                  </a:lnTo>
                  <a:lnTo>
                    <a:pt x="11697" y="26418"/>
                  </a:lnTo>
                  <a:lnTo>
                    <a:pt x="11697" y="38047"/>
                  </a:lnTo>
                  <a:lnTo>
                    <a:pt x="26418" y="38047"/>
                  </a:lnTo>
                  <a:lnTo>
                    <a:pt x="26418" y="26418"/>
                  </a:lnTo>
                  <a:lnTo>
                    <a:pt x="38047" y="26418"/>
                  </a:lnTo>
                  <a:lnTo>
                    <a:pt x="38047" y="11697"/>
                  </a:lnTo>
                  <a:lnTo>
                    <a:pt x="26418" y="11697"/>
                  </a:lnTo>
                  <a:lnTo>
                    <a:pt x="26418" y="1"/>
                  </a:lnTo>
                  <a:close/>
                </a:path>
              </a:pathLst>
            </a:custGeom>
            <a:solidFill>
              <a:srgbClr val="29ABD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84DF-8AD3-FAEF-C60F-30AD6641B604}"/>
              </a:ext>
            </a:extLst>
          </p:cNvPr>
          <p:cNvSpPr>
            <a:spLocks noGrp="1"/>
          </p:cNvSpPr>
          <p:nvPr>
            <p:ph type="title"/>
          </p:nvPr>
        </p:nvSpPr>
        <p:spPr/>
        <p:txBody>
          <a:bodyPr/>
          <a:lstStyle/>
          <a:p>
            <a:r>
              <a:rPr lang="en-US">
                <a:latin typeface="Times New Roman"/>
              </a:rPr>
              <a:t>Motivation</a:t>
            </a:r>
          </a:p>
        </p:txBody>
      </p:sp>
      <p:sp>
        <p:nvSpPr>
          <p:cNvPr id="3" name="Text Placeholder 2">
            <a:extLst>
              <a:ext uri="{FF2B5EF4-FFF2-40B4-BE49-F238E27FC236}">
                <a16:creationId xmlns:a16="http://schemas.microsoft.com/office/drawing/2014/main" id="{7371E36C-78CA-E09A-7E8D-5B449610D4C7}"/>
              </a:ext>
            </a:extLst>
          </p:cNvPr>
          <p:cNvSpPr>
            <a:spLocks noGrp="1"/>
          </p:cNvSpPr>
          <p:nvPr>
            <p:ph type="body" idx="1"/>
          </p:nvPr>
        </p:nvSpPr>
        <p:spPr>
          <a:xfrm>
            <a:off x="720000" y="1992800"/>
            <a:ext cx="7732942" cy="2551857"/>
          </a:xfrm>
        </p:spPr>
        <p:txBody>
          <a:bodyPr/>
          <a:lstStyle/>
          <a:p>
            <a:r>
              <a:rPr lang="en-US" b="1">
                <a:latin typeface="Times"/>
              </a:rPr>
              <a:t>Heart disease and diabetes</a:t>
            </a:r>
            <a:r>
              <a:rPr lang="en-US">
                <a:latin typeface="Times"/>
              </a:rPr>
              <a:t> are leading causes of mortality worldwide.</a:t>
            </a:r>
          </a:p>
          <a:p>
            <a:r>
              <a:rPr lang="en-US" b="1">
                <a:latin typeface="Times"/>
              </a:rPr>
              <a:t>Early detection</a:t>
            </a:r>
            <a:r>
              <a:rPr lang="en-US">
                <a:latin typeface="Times"/>
              </a:rPr>
              <a:t> is crucial to improve health outcomes.</a:t>
            </a:r>
          </a:p>
          <a:p>
            <a:r>
              <a:rPr lang="en-US">
                <a:latin typeface="Times"/>
              </a:rPr>
              <a:t>Many cases remain </a:t>
            </a:r>
            <a:r>
              <a:rPr lang="en-US" b="1">
                <a:latin typeface="Times"/>
              </a:rPr>
              <a:t>undiagnosed</a:t>
            </a:r>
            <a:r>
              <a:rPr lang="en-US">
                <a:latin typeface="Times"/>
              </a:rPr>
              <a:t> until severe complications arise.</a:t>
            </a:r>
          </a:p>
          <a:p>
            <a:r>
              <a:rPr lang="en-US">
                <a:latin typeface="Times"/>
              </a:rPr>
              <a:t>Our system provides </a:t>
            </a:r>
            <a:r>
              <a:rPr lang="en-US" b="1">
                <a:latin typeface="Times"/>
              </a:rPr>
              <a:t>automated ML-based health monitoring</a:t>
            </a:r>
            <a:r>
              <a:rPr lang="en-US">
                <a:latin typeface="Times"/>
              </a:rPr>
              <a:t> and </a:t>
            </a:r>
            <a:r>
              <a:rPr lang="en-US" b="1">
                <a:latin typeface="Times"/>
              </a:rPr>
              <a:t>real-time alerts</a:t>
            </a:r>
            <a:r>
              <a:rPr lang="en-US">
                <a:latin typeface="Times"/>
              </a:rPr>
              <a:t>.</a:t>
            </a:r>
          </a:p>
          <a:p>
            <a:r>
              <a:rPr lang="en-US">
                <a:latin typeface="Times"/>
              </a:rPr>
              <a:t>A </a:t>
            </a:r>
            <a:r>
              <a:rPr lang="en-US" b="1">
                <a:latin typeface="Times"/>
              </a:rPr>
              <a:t>centralized dashboard</a:t>
            </a:r>
            <a:r>
              <a:rPr lang="en-US">
                <a:latin typeface="Times"/>
              </a:rPr>
              <a:t> improves </a:t>
            </a:r>
            <a:r>
              <a:rPr lang="en-US" b="1">
                <a:latin typeface="Times"/>
              </a:rPr>
              <a:t>doctor–patient interaction</a:t>
            </a:r>
            <a:r>
              <a:rPr lang="en-US">
                <a:latin typeface="Times"/>
              </a:rPr>
              <a:t> and enables </a:t>
            </a:r>
            <a:r>
              <a:rPr lang="en-US" b="1">
                <a:latin typeface="Times"/>
              </a:rPr>
              <a:t>preventive care</a:t>
            </a:r>
            <a:r>
              <a:rPr lang="en-US">
                <a:latin typeface="Times"/>
              </a:rPr>
              <a:t> to reduce hospital readmissions.</a:t>
            </a:r>
          </a:p>
          <a:p>
            <a:endParaRPr lang="en-US">
              <a:latin typeface="Times New Roman"/>
            </a:endParaRPr>
          </a:p>
          <a:p>
            <a:endParaRPr lang="en-US">
              <a:latin typeface="Times New Roman"/>
            </a:endParaRPr>
          </a:p>
          <a:p>
            <a:endParaRPr lang="en-US">
              <a:latin typeface="Times New Roman"/>
            </a:endParaRPr>
          </a:p>
          <a:p>
            <a:endParaRPr lang="en-US">
              <a:latin typeface="Times New Roman"/>
            </a:endParaRPr>
          </a:p>
          <a:p>
            <a:endParaRPr lang="en-US">
              <a:latin typeface="Times New Roman"/>
            </a:endParaRPr>
          </a:p>
          <a:p>
            <a:pPr marL="139700" indent="0">
              <a:buNone/>
            </a:pPr>
            <a:r>
              <a:rPr lang="en-US">
                <a:latin typeface="Times New Roman"/>
              </a:rPr>
              <a:t>                                    Yash </a:t>
            </a:r>
            <a:r>
              <a:rPr lang="en-US" err="1">
                <a:latin typeface="Times New Roman"/>
              </a:rPr>
              <a:t>Kheni</a:t>
            </a:r>
            <a:endParaRPr lang="en-US">
              <a:latin typeface="Times New Roman"/>
            </a:endParaRPr>
          </a:p>
        </p:txBody>
      </p:sp>
    </p:spTree>
    <p:extLst>
      <p:ext uri="{BB962C8B-B14F-4D97-AF65-F5344CB8AC3E}">
        <p14:creationId xmlns:p14="http://schemas.microsoft.com/office/powerpoint/2010/main" val="423296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15B1-44C3-4BED-6204-08F369536812}"/>
              </a:ext>
            </a:extLst>
          </p:cNvPr>
          <p:cNvSpPr>
            <a:spLocks noGrp="1"/>
          </p:cNvSpPr>
          <p:nvPr>
            <p:ph type="title"/>
          </p:nvPr>
        </p:nvSpPr>
        <p:spPr>
          <a:xfrm>
            <a:off x="720000" y="1207025"/>
            <a:ext cx="6801285" cy="572700"/>
          </a:xfrm>
        </p:spPr>
        <p:txBody>
          <a:bodyPr/>
          <a:lstStyle/>
          <a:p>
            <a:r>
              <a:rPr lang="en-US">
                <a:latin typeface="Times New Roman"/>
              </a:rPr>
              <a:t>Research Questions &amp; Goals</a:t>
            </a:r>
          </a:p>
        </p:txBody>
      </p:sp>
      <p:sp>
        <p:nvSpPr>
          <p:cNvPr id="3" name="Text Placeholder 2">
            <a:extLst>
              <a:ext uri="{FF2B5EF4-FFF2-40B4-BE49-F238E27FC236}">
                <a16:creationId xmlns:a16="http://schemas.microsoft.com/office/drawing/2014/main" id="{716D230F-9FAC-3B5F-A082-BF638E51650C}"/>
              </a:ext>
            </a:extLst>
          </p:cNvPr>
          <p:cNvSpPr>
            <a:spLocks noGrp="1"/>
          </p:cNvSpPr>
          <p:nvPr>
            <p:ph type="body" idx="1"/>
          </p:nvPr>
        </p:nvSpPr>
        <p:spPr>
          <a:xfrm>
            <a:off x="720000" y="1992800"/>
            <a:ext cx="7705728" cy="2533714"/>
          </a:xfrm>
        </p:spPr>
        <p:txBody>
          <a:bodyPr/>
          <a:lstStyle/>
          <a:p>
            <a:r>
              <a:rPr lang="en-US" b="1">
                <a:latin typeface="Times"/>
              </a:rPr>
              <a:t>Key Research Questions:</a:t>
            </a:r>
            <a:endParaRPr lang="en-US">
              <a:latin typeface="Times"/>
            </a:endParaRPr>
          </a:p>
          <a:p>
            <a:pPr lvl="1">
              <a:lnSpc>
                <a:spcPct val="114999"/>
              </a:lnSpc>
              <a:buFont typeface="Arial"/>
              <a:buChar char="•"/>
            </a:pPr>
            <a:r>
              <a:rPr lang="en-US">
                <a:latin typeface="Times"/>
              </a:rPr>
              <a:t>Can </a:t>
            </a:r>
            <a:r>
              <a:rPr lang="en-US" b="1">
                <a:latin typeface="Times"/>
              </a:rPr>
              <a:t>ML models</a:t>
            </a:r>
            <a:r>
              <a:rPr lang="en-US">
                <a:latin typeface="Times"/>
              </a:rPr>
              <a:t> accurately predict heart disease and diabetes?</a:t>
            </a:r>
          </a:p>
          <a:p>
            <a:pPr lvl="1">
              <a:lnSpc>
                <a:spcPct val="114999"/>
              </a:lnSpc>
              <a:buFont typeface="Arial"/>
              <a:buChar char="•"/>
            </a:pPr>
            <a:r>
              <a:rPr lang="en-US">
                <a:latin typeface="Times"/>
              </a:rPr>
              <a:t>What factors (e.g., </a:t>
            </a:r>
            <a:r>
              <a:rPr lang="en-US" b="1">
                <a:latin typeface="Times"/>
              </a:rPr>
              <a:t>blood pressure</a:t>
            </a:r>
            <a:r>
              <a:rPr lang="en-US">
                <a:latin typeface="Times"/>
              </a:rPr>
              <a:t>, </a:t>
            </a:r>
            <a:r>
              <a:rPr lang="en-US" b="1">
                <a:latin typeface="Times"/>
              </a:rPr>
              <a:t>glucose</a:t>
            </a:r>
            <a:r>
              <a:rPr lang="en-US">
                <a:latin typeface="Times"/>
              </a:rPr>
              <a:t>, </a:t>
            </a:r>
            <a:r>
              <a:rPr lang="en-US" b="1">
                <a:latin typeface="Times"/>
              </a:rPr>
              <a:t>BMI</a:t>
            </a:r>
            <a:r>
              <a:rPr lang="en-US">
                <a:latin typeface="Times"/>
              </a:rPr>
              <a:t>) are most predictive?</a:t>
            </a:r>
          </a:p>
          <a:p>
            <a:pPr lvl="1">
              <a:lnSpc>
                <a:spcPct val="114999"/>
              </a:lnSpc>
              <a:buFont typeface="Arial"/>
              <a:buChar char="•"/>
            </a:pPr>
            <a:r>
              <a:rPr lang="en-US">
                <a:latin typeface="Times"/>
              </a:rPr>
              <a:t>How does </a:t>
            </a:r>
            <a:r>
              <a:rPr lang="en-US" b="1">
                <a:latin typeface="Times"/>
              </a:rPr>
              <a:t>real-time risk assessment</a:t>
            </a:r>
            <a:r>
              <a:rPr lang="en-US">
                <a:latin typeface="Times"/>
              </a:rPr>
              <a:t> compare to traditional methods?</a:t>
            </a:r>
          </a:p>
          <a:p>
            <a:pPr lvl="1">
              <a:lnSpc>
                <a:spcPct val="114999"/>
              </a:lnSpc>
              <a:buFont typeface="Arial"/>
              <a:buChar char="•"/>
            </a:pPr>
            <a:r>
              <a:rPr lang="en-US">
                <a:latin typeface="Times"/>
              </a:rPr>
              <a:t>Can the system improve </a:t>
            </a:r>
            <a:r>
              <a:rPr lang="en-US" b="1">
                <a:latin typeface="Times"/>
              </a:rPr>
              <a:t>doctor–patient engagement</a:t>
            </a:r>
            <a:r>
              <a:rPr lang="en-US">
                <a:latin typeface="Times"/>
              </a:rPr>
              <a:t> and enable </a:t>
            </a:r>
            <a:r>
              <a:rPr lang="en-US" b="1">
                <a:latin typeface="Times"/>
              </a:rPr>
              <a:t>timely interventions</a:t>
            </a:r>
            <a:r>
              <a:rPr lang="en-US">
                <a:latin typeface="Times"/>
              </a:rPr>
              <a:t>?</a:t>
            </a:r>
          </a:p>
          <a:p>
            <a:pPr marL="596900" lvl="1" indent="0">
              <a:lnSpc>
                <a:spcPct val="114999"/>
              </a:lnSpc>
              <a:buNone/>
            </a:pPr>
            <a:endParaRPr lang="en-US">
              <a:latin typeface="Times"/>
            </a:endParaRPr>
          </a:p>
          <a:p>
            <a:r>
              <a:rPr lang="en-US" b="1">
                <a:latin typeface="Times"/>
              </a:rPr>
              <a:t>System Goals:</a:t>
            </a:r>
            <a:r>
              <a:rPr lang="en-US">
                <a:latin typeface="Times"/>
              </a:rPr>
              <a:t> </a:t>
            </a:r>
          </a:p>
          <a:p>
            <a:pPr lvl="1">
              <a:lnSpc>
                <a:spcPct val="114999"/>
              </a:lnSpc>
              <a:buFont typeface="Arial"/>
              <a:buChar char="•"/>
            </a:pPr>
            <a:r>
              <a:rPr lang="en-US">
                <a:latin typeface="Times"/>
              </a:rPr>
              <a:t>Provide real-time alerts for critical health thresholds</a:t>
            </a:r>
          </a:p>
          <a:p>
            <a:pPr lvl="1">
              <a:lnSpc>
                <a:spcPct val="114999"/>
              </a:lnSpc>
              <a:buFont typeface="Arial"/>
              <a:buChar char="•"/>
            </a:pPr>
            <a:r>
              <a:rPr lang="en-US">
                <a:latin typeface="Times"/>
              </a:rPr>
              <a:t>Enable early disease detection using ML</a:t>
            </a:r>
          </a:p>
          <a:p>
            <a:pPr lvl="1">
              <a:lnSpc>
                <a:spcPct val="114999"/>
              </a:lnSpc>
              <a:buFont typeface="Arial"/>
              <a:buChar char="•"/>
            </a:pPr>
            <a:r>
              <a:rPr lang="en-US">
                <a:latin typeface="Times"/>
              </a:rPr>
              <a:t>Enhance doctor–patient interaction through a dashboard</a:t>
            </a:r>
          </a:p>
          <a:p>
            <a:pPr marL="596900" lvl="1" indent="0">
              <a:lnSpc>
                <a:spcPct val="114999"/>
              </a:lnSpc>
              <a:buNone/>
            </a:pPr>
            <a:r>
              <a:rPr lang="en-US">
                <a:latin typeface="Times"/>
              </a:rPr>
              <a:t>                                  Yash </a:t>
            </a:r>
            <a:r>
              <a:rPr lang="en-US" err="1">
                <a:latin typeface="Times"/>
              </a:rPr>
              <a:t>Kheni</a:t>
            </a:r>
            <a:endParaRPr lang="en-US">
              <a:latin typeface="Times"/>
            </a:endParaRPr>
          </a:p>
          <a:p>
            <a:pPr lvl="1">
              <a:lnSpc>
                <a:spcPct val="114999"/>
              </a:lnSpc>
              <a:buFont typeface="Arial"/>
              <a:buChar char="•"/>
            </a:pPr>
            <a:endParaRPr lang="en-US"/>
          </a:p>
          <a:p>
            <a:pPr lvl="1">
              <a:lnSpc>
                <a:spcPct val="114999"/>
              </a:lnSpc>
              <a:buFont typeface="Arial"/>
              <a:buChar char="•"/>
            </a:pPr>
            <a:endParaRPr lang="en-US">
              <a:latin typeface="Times"/>
            </a:endParaRPr>
          </a:p>
          <a:p>
            <a:endParaRPr lang="en-US">
              <a:latin typeface="Times"/>
            </a:endParaRPr>
          </a:p>
        </p:txBody>
      </p:sp>
    </p:spTree>
    <p:extLst>
      <p:ext uri="{BB962C8B-B14F-4D97-AF65-F5344CB8AC3E}">
        <p14:creationId xmlns:p14="http://schemas.microsoft.com/office/powerpoint/2010/main" val="404604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AI-generated content may be incorrect.">
            <a:extLst>
              <a:ext uri="{FF2B5EF4-FFF2-40B4-BE49-F238E27FC236}">
                <a16:creationId xmlns:a16="http://schemas.microsoft.com/office/drawing/2014/main" id="{673B0B6E-8948-AAEA-7908-D6344FAE8B75}"/>
              </a:ext>
            </a:extLst>
          </p:cNvPr>
          <p:cNvPicPr>
            <a:picLocks noChangeAspect="1"/>
          </p:cNvPicPr>
          <p:nvPr/>
        </p:nvPicPr>
        <p:blipFill>
          <a:blip r:embed="rId2"/>
          <a:stretch>
            <a:fillRect/>
          </a:stretch>
        </p:blipFill>
        <p:spPr>
          <a:xfrm>
            <a:off x="2543772" y="537"/>
            <a:ext cx="3911569" cy="5142963"/>
          </a:xfrm>
          <a:prstGeom prst="rect">
            <a:avLst/>
          </a:prstGeom>
        </p:spPr>
      </p:pic>
    </p:spTree>
    <p:extLst>
      <p:ext uri="{BB962C8B-B14F-4D97-AF65-F5344CB8AC3E}">
        <p14:creationId xmlns:p14="http://schemas.microsoft.com/office/powerpoint/2010/main" val="251168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9900-703D-78F1-7374-F01EE20E97D4}"/>
              </a:ext>
            </a:extLst>
          </p:cNvPr>
          <p:cNvSpPr>
            <a:spLocks noGrp="1"/>
          </p:cNvSpPr>
          <p:nvPr>
            <p:ph type="title"/>
          </p:nvPr>
        </p:nvSpPr>
        <p:spPr>
          <a:xfrm>
            <a:off x="720000" y="1207025"/>
            <a:ext cx="6066499" cy="572700"/>
          </a:xfrm>
        </p:spPr>
        <p:txBody>
          <a:bodyPr/>
          <a:lstStyle/>
          <a:p>
            <a:r>
              <a:rPr lang="en-US">
                <a:latin typeface="Times New Roman"/>
              </a:rPr>
              <a:t>Database Schema Details</a:t>
            </a:r>
          </a:p>
        </p:txBody>
      </p:sp>
      <p:sp>
        <p:nvSpPr>
          <p:cNvPr id="3" name="Text Placeholder 2">
            <a:extLst>
              <a:ext uri="{FF2B5EF4-FFF2-40B4-BE49-F238E27FC236}">
                <a16:creationId xmlns:a16="http://schemas.microsoft.com/office/drawing/2014/main" id="{0D13D09A-084F-A731-4BAF-7E2FF9636FE1}"/>
              </a:ext>
            </a:extLst>
          </p:cNvPr>
          <p:cNvSpPr>
            <a:spLocks noGrp="1"/>
          </p:cNvSpPr>
          <p:nvPr>
            <p:ph type="body" idx="1"/>
          </p:nvPr>
        </p:nvSpPr>
        <p:spPr>
          <a:xfrm>
            <a:off x="720000" y="1992800"/>
            <a:ext cx="7660371" cy="2497428"/>
          </a:xfrm>
        </p:spPr>
        <p:txBody>
          <a:bodyPr/>
          <a:lstStyle/>
          <a:p>
            <a:r>
              <a:rPr lang="en-US" b="1">
                <a:latin typeface="Times"/>
              </a:rPr>
              <a:t>Schema Design:</a:t>
            </a:r>
            <a:r>
              <a:rPr lang="en-US">
                <a:latin typeface="Times"/>
              </a:rPr>
              <a:t> </a:t>
            </a:r>
          </a:p>
          <a:p>
            <a:pPr lvl="1">
              <a:lnSpc>
                <a:spcPct val="114999"/>
              </a:lnSpc>
            </a:pPr>
            <a:r>
              <a:rPr lang="en-US">
                <a:latin typeface="Times"/>
              </a:rPr>
              <a:t>5 normalized tables: </a:t>
            </a:r>
          </a:p>
          <a:p>
            <a:pPr lvl="2">
              <a:lnSpc>
                <a:spcPct val="114999"/>
              </a:lnSpc>
              <a:buFont typeface="Wingdings"/>
              <a:buChar char="§"/>
            </a:pPr>
            <a:r>
              <a:rPr lang="en-US">
                <a:latin typeface="Times"/>
              </a:rPr>
              <a:t>Patients </a:t>
            </a:r>
          </a:p>
          <a:p>
            <a:pPr lvl="2">
              <a:lnSpc>
                <a:spcPct val="114999"/>
              </a:lnSpc>
              <a:buFont typeface="Wingdings"/>
              <a:buChar char="§"/>
            </a:pPr>
            <a:r>
              <a:rPr lang="en-US">
                <a:latin typeface="Times"/>
                <a:cs typeface="Times"/>
              </a:rPr>
              <a:t>Users (Doctors &amp; Admin Staff)</a:t>
            </a:r>
            <a:endParaRPr lang="en-US">
              <a:latin typeface="Times"/>
            </a:endParaRPr>
          </a:p>
          <a:p>
            <a:pPr lvl="2">
              <a:lnSpc>
                <a:spcPct val="114999"/>
              </a:lnSpc>
              <a:buFont typeface="Wingdings"/>
              <a:buChar char="§"/>
            </a:pPr>
            <a:r>
              <a:rPr lang="en-US">
                <a:latin typeface="Times"/>
              </a:rPr>
              <a:t>Appointments</a:t>
            </a:r>
          </a:p>
          <a:p>
            <a:pPr lvl="2">
              <a:lnSpc>
                <a:spcPct val="114999"/>
              </a:lnSpc>
              <a:buFont typeface="Wingdings"/>
              <a:buChar char="§"/>
            </a:pPr>
            <a:r>
              <a:rPr lang="en-US" err="1">
                <a:latin typeface="Times"/>
              </a:rPr>
              <a:t>LabReports</a:t>
            </a:r>
            <a:endParaRPr lang="en-US">
              <a:latin typeface="Times"/>
            </a:endParaRPr>
          </a:p>
          <a:p>
            <a:pPr lvl="2">
              <a:lnSpc>
                <a:spcPct val="114999"/>
              </a:lnSpc>
              <a:buFont typeface="Wingdings"/>
              <a:buChar char="§"/>
            </a:pPr>
            <a:r>
              <a:rPr lang="en-US" err="1">
                <a:latin typeface="Times"/>
              </a:rPr>
              <a:t>RiskScores</a:t>
            </a:r>
            <a:endParaRPr lang="en-US" err="1"/>
          </a:p>
          <a:p>
            <a:pPr marL="596900" lvl="1" indent="0">
              <a:lnSpc>
                <a:spcPct val="114999"/>
              </a:lnSpc>
              <a:buNone/>
            </a:pPr>
            <a:endParaRPr lang="en-US">
              <a:latin typeface="Times"/>
            </a:endParaRPr>
          </a:p>
          <a:p>
            <a:r>
              <a:rPr lang="en-US" b="1">
                <a:latin typeface="Times"/>
              </a:rPr>
              <a:t>Concurrency &amp; Performance:</a:t>
            </a:r>
            <a:r>
              <a:rPr lang="en-US">
                <a:latin typeface="Times"/>
              </a:rPr>
              <a:t> </a:t>
            </a:r>
          </a:p>
          <a:p>
            <a:pPr lvl="1">
              <a:lnSpc>
                <a:spcPct val="114999"/>
              </a:lnSpc>
            </a:pPr>
            <a:r>
              <a:rPr lang="en-US">
                <a:latin typeface="Times"/>
              </a:rPr>
              <a:t>Our system can handle around 20,000 request concurrently.</a:t>
            </a:r>
          </a:p>
          <a:p>
            <a:pPr marL="596900" lvl="1" indent="0">
              <a:lnSpc>
                <a:spcPct val="114999"/>
              </a:lnSpc>
              <a:buNone/>
            </a:pPr>
            <a:r>
              <a:rPr lang="en-US">
                <a:latin typeface="Times"/>
              </a:rPr>
              <a:t>                                 Yash </a:t>
            </a:r>
            <a:r>
              <a:rPr lang="en-US" err="1">
                <a:latin typeface="Times"/>
              </a:rPr>
              <a:t>Kheni</a:t>
            </a:r>
            <a:endParaRPr lang="en-US">
              <a:latin typeface="Times"/>
            </a:endParaRPr>
          </a:p>
          <a:p>
            <a:pPr lvl="1">
              <a:lnSpc>
                <a:spcPct val="114999"/>
              </a:lnSpc>
            </a:pPr>
            <a:endParaRPr lang="en-US">
              <a:latin typeface="Times"/>
            </a:endParaRPr>
          </a:p>
          <a:p>
            <a:endParaRPr lang="en-US">
              <a:latin typeface="Times"/>
            </a:endParaRPr>
          </a:p>
        </p:txBody>
      </p:sp>
    </p:spTree>
    <p:extLst>
      <p:ext uri="{BB962C8B-B14F-4D97-AF65-F5344CB8AC3E}">
        <p14:creationId xmlns:p14="http://schemas.microsoft.com/office/powerpoint/2010/main" val="84334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E457-38A9-B360-6AEC-EBBDE078FC40}"/>
              </a:ext>
            </a:extLst>
          </p:cNvPr>
          <p:cNvSpPr>
            <a:spLocks noGrp="1"/>
          </p:cNvSpPr>
          <p:nvPr>
            <p:ph type="title"/>
          </p:nvPr>
        </p:nvSpPr>
        <p:spPr>
          <a:xfrm>
            <a:off x="720000" y="1207025"/>
            <a:ext cx="5268214" cy="572700"/>
          </a:xfrm>
        </p:spPr>
        <p:txBody>
          <a:bodyPr/>
          <a:lstStyle/>
          <a:p>
            <a:r>
              <a:rPr lang="en-US">
                <a:latin typeface="Times New Roman"/>
              </a:rPr>
              <a:t>Backend API Details</a:t>
            </a:r>
          </a:p>
        </p:txBody>
      </p:sp>
      <p:sp>
        <p:nvSpPr>
          <p:cNvPr id="3" name="Text Placeholder 2">
            <a:extLst>
              <a:ext uri="{FF2B5EF4-FFF2-40B4-BE49-F238E27FC236}">
                <a16:creationId xmlns:a16="http://schemas.microsoft.com/office/drawing/2014/main" id="{4701F207-BCAB-E7CA-3A68-29A734C62DA3}"/>
              </a:ext>
            </a:extLst>
          </p:cNvPr>
          <p:cNvSpPr>
            <a:spLocks noGrp="1"/>
          </p:cNvSpPr>
          <p:nvPr>
            <p:ph type="body" idx="1"/>
          </p:nvPr>
        </p:nvSpPr>
        <p:spPr>
          <a:xfrm>
            <a:off x="720000" y="1992800"/>
            <a:ext cx="7678514" cy="2506500"/>
          </a:xfrm>
        </p:spPr>
        <p:txBody>
          <a:bodyPr/>
          <a:lstStyle/>
          <a:p>
            <a:r>
              <a:rPr lang="en-US" b="1">
                <a:latin typeface="Times"/>
              </a:rPr>
              <a:t>Technology Stack:</a:t>
            </a:r>
            <a:r>
              <a:rPr lang="en-US">
                <a:latin typeface="Times"/>
              </a:rPr>
              <a:t> </a:t>
            </a:r>
          </a:p>
          <a:p>
            <a:pPr lvl="1">
              <a:lnSpc>
                <a:spcPct val="114999"/>
              </a:lnSpc>
              <a:buChar char="●"/>
            </a:pPr>
            <a:r>
              <a:rPr lang="en-US">
                <a:latin typeface="Times"/>
              </a:rPr>
              <a:t>Built with </a:t>
            </a:r>
            <a:r>
              <a:rPr lang="en-US" b="1">
                <a:latin typeface="Times"/>
              </a:rPr>
              <a:t>Python</a:t>
            </a:r>
            <a:r>
              <a:rPr lang="en-US">
                <a:latin typeface="Times"/>
              </a:rPr>
              <a:t>, </a:t>
            </a:r>
            <a:r>
              <a:rPr lang="en-US" b="1" err="1">
                <a:latin typeface="Times"/>
              </a:rPr>
              <a:t>FastAPI</a:t>
            </a:r>
            <a:r>
              <a:rPr lang="en-US">
                <a:latin typeface="Times"/>
              </a:rPr>
              <a:t>, and </a:t>
            </a:r>
            <a:r>
              <a:rPr lang="en-US" b="1" err="1">
                <a:latin typeface="Times"/>
              </a:rPr>
              <a:t>Uvicorn</a:t>
            </a:r>
            <a:endParaRPr lang="en-US">
              <a:latin typeface="Times"/>
            </a:endParaRPr>
          </a:p>
          <a:p>
            <a:pPr lvl="1">
              <a:lnSpc>
                <a:spcPct val="114999"/>
              </a:lnSpc>
              <a:buChar char="●"/>
            </a:pPr>
            <a:r>
              <a:rPr lang="en-US">
                <a:latin typeface="Times"/>
              </a:rPr>
              <a:t>API routes in backend.py (can be modularized later)</a:t>
            </a:r>
          </a:p>
          <a:p>
            <a:r>
              <a:rPr lang="en-US" b="1">
                <a:latin typeface="Times"/>
              </a:rPr>
              <a:t>Middleware &amp; Validation:</a:t>
            </a:r>
            <a:r>
              <a:rPr lang="en-US">
                <a:latin typeface="Times"/>
              </a:rPr>
              <a:t> </a:t>
            </a:r>
          </a:p>
          <a:p>
            <a:pPr lvl="1">
              <a:lnSpc>
                <a:spcPct val="114999"/>
              </a:lnSpc>
              <a:buChar char="●"/>
            </a:pPr>
            <a:r>
              <a:rPr lang="en-US" b="1">
                <a:latin typeface="Times"/>
              </a:rPr>
              <a:t>CORS</a:t>
            </a:r>
            <a:r>
              <a:rPr lang="en-US">
                <a:latin typeface="Times"/>
              </a:rPr>
              <a:t> enabled for frontend access</a:t>
            </a:r>
          </a:p>
          <a:p>
            <a:pPr lvl="1">
              <a:lnSpc>
                <a:spcPct val="114999"/>
              </a:lnSpc>
              <a:buChar char="●"/>
            </a:pPr>
            <a:r>
              <a:rPr lang="en-US">
                <a:latin typeface="Times"/>
              </a:rPr>
              <a:t>Uses </a:t>
            </a:r>
            <a:r>
              <a:rPr lang="en-US" b="1">
                <a:latin typeface="Times"/>
              </a:rPr>
              <a:t>type annotations</a:t>
            </a:r>
            <a:r>
              <a:rPr lang="en-US">
                <a:latin typeface="Times"/>
              </a:rPr>
              <a:t>, try/except for error handling</a:t>
            </a:r>
          </a:p>
          <a:p>
            <a:r>
              <a:rPr lang="en-US" b="1">
                <a:latin typeface="Times"/>
              </a:rPr>
              <a:t>Future Scalability:</a:t>
            </a:r>
            <a:r>
              <a:rPr lang="en-US">
                <a:latin typeface="Times"/>
              </a:rPr>
              <a:t> </a:t>
            </a:r>
          </a:p>
          <a:p>
            <a:pPr lvl="1">
              <a:lnSpc>
                <a:spcPct val="114999"/>
              </a:lnSpc>
            </a:pPr>
            <a:r>
              <a:rPr lang="en-US">
                <a:latin typeface="Times"/>
              </a:rPr>
              <a:t>Currently synchronous with SQLite</a:t>
            </a:r>
          </a:p>
          <a:p>
            <a:pPr lvl="1">
              <a:lnSpc>
                <a:spcPct val="114999"/>
              </a:lnSpc>
              <a:buChar char="●"/>
            </a:pPr>
            <a:r>
              <a:rPr lang="en-US">
                <a:latin typeface="Times"/>
              </a:rPr>
              <a:t>Can upgrade to </a:t>
            </a:r>
            <a:r>
              <a:rPr lang="en-US" b="1">
                <a:latin typeface="Times"/>
              </a:rPr>
              <a:t>async I/O</a:t>
            </a:r>
            <a:r>
              <a:rPr lang="en-US">
                <a:latin typeface="Times"/>
              </a:rPr>
              <a:t> and full </a:t>
            </a:r>
            <a:r>
              <a:rPr lang="en-US" b="1">
                <a:latin typeface="Times"/>
              </a:rPr>
              <a:t>RDBMS</a:t>
            </a:r>
            <a:r>
              <a:rPr lang="en-US">
                <a:latin typeface="Times"/>
              </a:rPr>
              <a:t> for better performance</a:t>
            </a:r>
          </a:p>
          <a:p>
            <a:pPr marL="596900" lvl="1" indent="0">
              <a:lnSpc>
                <a:spcPct val="114999"/>
              </a:lnSpc>
              <a:buNone/>
            </a:pPr>
            <a:r>
              <a:rPr lang="en-US">
                <a:latin typeface="Times"/>
              </a:rPr>
              <a:t>  </a:t>
            </a:r>
          </a:p>
          <a:p>
            <a:pPr marL="596900" lvl="1" indent="0">
              <a:lnSpc>
                <a:spcPct val="114999"/>
              </a:lnSpc>
              <a:buNone/>
            </a:pPr>
            <a:r>
              <a:rPr lang="en-US">
                <a:latin typeface="Times"/>
              </a:rPr>
              <a:t>                                  Yash </a:t>
            </a:r>
            <a:r>
              <a:rPr lang="en-US" err="1">
                <a:latin typeface="Times"/>
              </a:rPr>
              <a:t>Kheni</a:t>
            </a:r>
            <a:endParaRPr lang="en-US">
              <a:latin typeface="Times"/>
            </a:endParaRPr>
          </a:p>
          <a:p>
            <a:pPr lvl="1">
              <a:lnSpc>
                <a:spcPct val="114999"/>
              </a:lnSpc>
            </a:pPr>
            <a:endParaRPr lang="en-US">
              <a:latin typeface="Times New Roman"/>
            </a:endParaRPr>
          </a:p>
          <a:p>
            <a:endParaRPr lang="en-US">
              <a:latin typeface="Times New Roman"/>
            </a:endParaRPr>
          </a:p>
        </p:txBody>
      </p:sp>
    </p:spTree>
    <p:extLst>
      <p:ext uri="{BB962C8B-B14F-4D97-AF65-F5344CB8AC3E}">
        <p14:creationId xmlns:p14="http://schemas.microsoft.com/office/powerpoint/2010/main" val="57100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0345-0827-C567-FB9F-EBAAC7B05B27}"/>
              </a:ext>
            </a:extLst>
          </p:cNvPr>
          <p:cNvSpPr>
            <a:spLocks noGrp="1"/>
          </p:cNvSpPr>
          <p:nvPr>
            <p:ph type="title"/>
          </p:nvPr>
        </p:nvSpPr>
        <p:spPr>
          <a:xfrm>
            <a:off x="720000" y="279471"/>
            <a:ext cx="7693687" cy="572700"/>
          </a:xfrm>
        </p:spPr>
        <p:txBody>
          <a:bodyPr/>
          <a:lstStyle/>
          <a:p>
            <a:r>
              <a:rPr lang="en-US">
                <a:latin typeface="Times New Roman"/>
              </a:rPr>
              <a:t>Data Collection &amp; Generation</a:t>
            </a:r>
          </a:p>
        </p:txBody>
      </p:sp>
      <p:sp>
        <p:nvSpPr>
          <p:cNvPr id="3" name="Text Placeholder 2">
            <a:extLst>
              <a:ext uri="{FF2B5EF4-FFF2-40B4-BE49-F238E27FC236}">
                <a16:creationId xmlns:a16="http://schemas.microsoft.com/office/drawing/2014/main" id="{CFF3BC9C-5D63-21F6-9339-B0310F9CDD9C}"/>
              </a:ext>
            </a:extLst>
          </p:cNvPr>
          <p:cNvSpPr>
            <a:spLocks noGrp="1"/>
          </p:cNvSpPr>
          <p:nvPr>
            <p:ph type="body" idx="1"/>
          </p:nvPr>
        </p:nvSpPr>
        <p:spPr>
          <a:xfrm>
            <a:off x="720000" y="850936"/>
            <a:ext cx="7690987" cy="3894426"/>
          </a:xfrm>
        </p:spPr>
        <p:txBody>
          <a:bodyPr/>
          <a:lstStyle/>
          <a:p>
            <a:r>
              <a:rPr lang="en-US" b="1">
                <a:latin typeface="Times New Roman"/>
              </a:rPr>
              <a:t>Relational Data Model:</a:t>
            </a:r>
            <a:endParaRPr lang="en-US">
              <a:latin typeface="Times New Roman"/>
            </a:endParaRPr>
          </a:p>
          <a:p>
            <a:pPr lvl="1">
              <a:lnSpc>
                <a:spcPct val="114999"/>
              </a:lnSpc>
            </a:pPr>
            <a:r>
              <a:rPr lang="en-US">
                <a:latin typeface="Times New Roman"/>
              </a:rPr>
              <a:t>SQLite schema with five tables:</a:t>
            </a:r>
            <a:endParaRPr lang="en-US" b="1">
              <a:latin typeface="Times New Roman"/>
            </a:endParaRPr>
          </a:p>
          <a:p>
            <a:pPr lvl="2">
              <a:lnSpc>
                <a:spcPct val="114999"/>
              </a:lnSpc>
            </a:pPr>
            <a:r>
              <a:rPr lang="en-US" b="1">
                <a:latin typeface="Times New Roman"/>
              </a:rPr>
              <a:t>Patients</a:t>
            </a:r>
            <a:r>
              <a:rPr lang="en-US">
                <a:latin typeface="Times New Roman"/>
              </a:rPr>
              <a:t>, </a:t>
            </a:r>
            <a:r>
              <a:rPr lang="en-US" b="1">
                <a:latin typeface="Times New Roman"/>
              </a:rPr>
              <a:t>Appointments</a:t>
            </a:r>
            <a:r>
              <a:rPr lang="en-US">
                <a:latin typeface="Times New Roman"/>
              </a:rPr>
              <a:t>, </a:t>
            </a:r>
            <a:r>
              <a:rPr lang="en-US" b="1" err="1">
                <a:latin typeface="Times New Roman"/>
              </a:rPr>
              <a:t>LabReports</a:t>
            </a:r>
            <a:r>
              <a:rPr lang="en-US">
                <a:latin typeface="Times New Roman"/>
              </a:rPr>
              <a:t>, </a:t>
            </a:r>
            <a:r>
              <a:rPr lang="en-US" b="1">
                <a:latin typeface="Times New Roman"/>
              </a:rPr>
              <a:t>Vitals</a:t>
            </a:r>
            <a:r>
              <a:rPr lang="en-US">
                <a:latin typeface="Times New Roman"/>
              </a:rPr>
              <a:t>, </a:t>
            </a:r>
            <a:r>
              <a:rPr lang="en-US" b="1" err="1">
                <a:latin typeface="Times New Roman"/>
              </a:rPr>
              <a:t>RiskScores</a:t>
            </a:r>
            <a:endParaRPr lang="en-US" b="1">
              <a:latin typeface="Times New Roman"/>
            </a:endParaRPr>
          </a:p>
          <a:p>
            <a:pPr lvl="1">
              <a:lnSpc>
                <a:spcPct val="114999"/>
              </a:lnSpc>
            </a:pPr>
            <a:r>
              <a:rPr lang="en-US">
                <a:latin typeface="Times New Roman"/>
              </a:rPr>
              <a:t>Links demographics → visit history → vitals → risk assessments</a:t>
            </a:r>
          </a:p>
          <a:p>
            <a:r>
              <a:rPr lang="en-US" b="1">
                <a:latin typeface="Times New Roman"/>
              </a:rPr>
              <a:t>Synthetic Data Generation:</a:t>
            </a:r>
          </a:p>
          <a:p>
            <a:pPr lvl="1">
              <a:lnSpc>
                <a:spcPct val="114999"/>
              </a:lnSpc>
            </a:pPr>
            <a:r>
              <a:rPr lang="en-US">
                <a:latin typeface="Times New Roman"/>
              </a:rPr>
              <a:t>Python script (data_generator.py) using </a:t>
            </a:r>
            <a:r>
              <a:rPr lang="en-US" b="1">
                <a:latin typeface="Times New Roman"/>
              </a:rPr>
              <a:t>Faker</a:t>
            </a:r>
          </a:p>
          <a:p>
            <a:pPr lvl="1">
              <a:lnSpc>
                <a:spcPct val="114999"/>
              </a:lnSpc>
            </a:pPr>
            <a:r>
              <a:rPr lang="en-US">
                <a:latin typeface="Times New Roman"/>
              </a:rPr>
              <a:t>Simulates:</a:t>
            </a:r>
          </a:p>
          <a:p>
            <a:pPr lvl="2">
              <a:lnSpc>
                <a:spcPct val="114999"/>
              </a:lnSpc>
            </a:pPr>
            <a:r>
              <a:rPr lang="en-US">
                <a:latin typeface="Times New Roman"/>
              </a:rPr>
              <a:t>Patient demographics (age 20–85)</a:t>
            </a:r>
          </a:p>
          <a:p>
            <a:pPr lvl="2">
              <a:lnSpc>
                <a:spcPct val="114999"/>
              </a:lnSpc>
            </a:pPr>
            <a:r>
              <a:rPr lang="en-US">
                <a:latin typeface="Times New Roman"/>
              </a:rPr>
              <a:t>Multiple visits per patient with vitals &amp; lab values</a:t>
            </a:r>
          </a:p>
          <a:p>
            <a:pPr lvl="2">
              <a:lnSpc>
                <a:spcPct val="114999"/>
              </a:lnSpc>
            </a:pPr>
            <a:r>
              <a:rPr lang="en-US">
                <a:latin typeface="Times New Roman"/>
              </a:rPr>
              <a:t>Custom functions to compute heart &amp; diabetes risk scores at each visit</a:t>
            </a:r>
          </a:p>
          <a:p>
            <a:r>
              <a:rPr lang="en-US" b="1">
                <a:latin typeface="Times New Roman"/>
              </a:rPr>
              <a:t>Data Quality:</a:t>
            </a:r>
          </a:p>
          <a:p>
            <a:pPr lvl="1">
              <a:lnSpc>
                <a:spcPct val="114999"/>
              </a:lnSpc>
            </a:pPr>
            <a:r>
              <a:rPr lang="en-US">
                <a:latin typeface="Times New Roman"/>
              </a:rPr>
              <a:t>Missing values kept minimal; real‐world nulls would be imputed or dropped</a:t>
            </a:r>
          </a:p>
          <a:p>
            <a:pPr lvl="1">
              <a:lnSpc>
                <a:spcPct val="114999"/>
              </a:lnSpc>
            </a:pPr>
            <a:endParaRPr lang="en-US">
              <a:latin typeface="Times New Roman"/>
            </a:endParaRPr>
          </a:p>
          <a:p>
            <a:pPr lvl="1">
              <a:lnSpc>
                <a:spcPct val="114999"/>
              </a:lnSpc>
            </a:pPr>
            <a:endParaRPr lang="en-US">
              <a:latin typeface="Times New Roman"/>
            </a:endParaRPr>
          </a:p>
          <a:p>
            <a:pPr marL="596900" lvl="1" indent="0">
              <a:lnSpc>
                <a:spcPct val="114999"/>
              </a:lnSpc>
              <a:buNone/>
            </a:pPr>
            <a:endParaRPr lang="en-US">
              <a:solidFill>
                <a:srgbClr val="000000"/>
              </a:solidFill>
              <a:latin typeface="Times New Roman"/>
              <a:cs typeface="Times New Roman"/>
            </a:endParaRPr>
          </a:p>
          <a:p>
            <a:pPr marL="596900" lvl="1" indent="0">
              <a:lnSpc>
                <a:spcPct val="114999"/>
              </a:lnSpc>
              <a:buNone/>
            </a:pPr>
            <a:r>
              <a:rPr lang="en-US">
                <a:solidFill>
                  <a:srgbClr val="000000"/>
                </a:solidFill>
                <a:latin typeface="Times New Roman"/>
                <a:cs typeface="Times New Roman"/>
              </a:rPr>
              <a:t>                                                                                                      FAROOK AHMED ALI SHAIK</a:t>
            </a:r>
            <a:endParaRPr lang="en-US">
              <a:latin typeface="Times New Roman"/>
            </a:endParaRPr>
          </a:p>
          <a:p>
            <a:endParaRPr lang="en-US">
              <a:latin typeface="Times New Roman"/>
            </a:endParaRPr>
          </a:p>
        </p:txBody>
      </p:sp>
    </p:spTree>
    <p:extLst>
      <p:ext uri="{BB962C8B-B14F-4D97-AF65-F5344CB8AC3E}">
        <p14:creationId xmlns:p14="http://schemas.microsoft.com/office/powerpoint/2010/main" val="63797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910FA68-B821-2E15-F689-0B04ABFE4BA5}"/>
              </a:ext>
            </a:extLst>
          </p:cNvPr>
          <p:cNvSpPr>
            <a:spLocks noGrp="1"/>
          </p:cNvSpPr>
          <p:nvPr>
            <p:ph type="subTitle" idx="1"/>
          </p:nvPr>
        </p:nvSpPr>
        <p:spPr>
          <a:xfrm>
            <a:off x="1664400" y="1621901"/>
            <a:ext cx="2907600" cy="466200"/>
          </a:xfrm>
        </p:spPr>
        <p:txBody>
          <a:bodyPr/>
          <a:lstStyle/>
          <a:p>
            <a:pPr algn="l"/>
            <a:r>
              <a:rPr lang="en-US" sz="1400" b="0">
                <a:solidFill>
                  <a:srgbClr val="434343"/>
                </a:solidFill>
                <a:latin typeface="Times New Roman"/>
              </a:rPr>
              <a:t>Heart Disease</a:t>
            </a:r>
            <a:endParaRPr lang="en-US">
              <a:latin typeface="Times New Roman"/>
            </a:endParaRPr>
          </a:p>
        </p:txBody>
      </p:sp>
      <p:sp>
        <p:nvSpPr>
          <p:cNvPr id="3" name="Subtitle 2">
            <a:extLst>
              <a:ext uri="{FF2B5EF4-FFF2-40B4-BE49-F238E27FC236}">
                <a16:creationId xmlns:a16="http://schemas.microsoft.com/office/drawing/2014/main" id="{4E445DA3-9883-AD3A-EFCD-E8BE1E764648}"/>
              </a:ext>
            </a:extLst>
          </p:cNvPr>
          <p:cNvSpPr>
            <a:spLocks noGrp="1"/>
          </p:cNvSpPr>
          <p:nvPr>
            <p:ph type="subTitle" idx="2"/>
          </p:nvPr>
        </p:nvSpPr>
        <p:spPr>
          <a:xfrm>
            <a:off x="4836300" y="1579568"/>
            <a:ext cx="2907600" cy="508533"/>
          </a:xfrm>
        </p:spPr>
        <p:txBody>
          <a:bodyPr/>
          <a:lstStyle/>
          <a:p>
            <a:pPr algn="l"/>
            <a:r>
              <a:rPr lang="en-US" sz="1400" b="0">
                <a:solidFill>
                  <a:srgbClr val="434343"/>
                </a:solidFill>
                <a:latin typeface="Times New Roman"/>
              </a:rPr>
              <a:t>Diabetes</a:t>
            </a:r>
            <a:endParaRPr lang="en-US">
              <a:latin typeface="Times New Roman"/>
            </a:endParaRPr>
          </a:p>
        </p:txBody>
      </p:sp>
      <p:sp>
        <p:nvSpPr>
          <p:cNvPr id="4" name="Subtitle 3">
            <a:extLst>
              <a:ext uri="{FF2B5EF4-FFF2-40B4-BE49-F238E27FC236}">
                <a16:creationId xmlns:a16="http://schemas.microsoft.com/office/drawing/2014/main" id="{056CD2C8-C5E1-24CD-4451-C582A2617F58}"/>
              </a:ext>
            </a:extLst>
          </p:cNvPr>
          <p:cNvSpPr>
            <a:spLocks noGrp="1"/>
          </p:cNvSpPr>
          <p:nvPr>
            <p:ph type="subTitle" idx="3"/>
          </p:nvPr>
        </p:nvSpPr>
        <p:spPr>
          <a:xfrm>
            <a:off x="1664400" y="2093505"/>
            <a:ext cx="2907600" cy="1420855"/>
          </a:xfrm>
        </p:spPr>
        <p:txBody>
          <a:bodyPr/>
          <a:lstStyle/>
          <a:p>
            <a:pPr algn="l">
              <a:buFont typeface="Arial"/>
              <a:buChar char="•"/>
            </a:pPr>
            <a:r>
              <a:rPr lang="en-US">
                <a:solidFill>
                  <a:srgbClr val="434343"/>
                </a:solidFill>
                <a:latin typeface="Times New Roman"/>
              </a:rPr>
              <a:t>Age</a:t>
            </a:r>
            <a:endParaRPr lang="en-US">
              <a:solidFill>
                <a:srgbClr val="141E3A"/>
              </a:solidFill>
              <a:latin typeface="Times New Roman"/>
            </a:endParaRPr>
          </a:p>
          <a:p>
            <a:pPr algn="l">
              <a:buFont typeface="Arial"/>
              <a:buChar char="•"/>
            </a:pPr>
            <a:r>
              <a:rPr lang="en-US">
                <a:solidFill>
                  <a:srgbClr val="434343"/>
                </a:solidFill>
                <a:latin typeface="Times New Roman"/>
              </a:rPr>
              <a:t>Systolic</a:t>
            </a:r>
            <a:endParaRPr lang="en-US">
              <a:solidFill>
                <a:srgbClr val="141E3A"/>
              </a:solidFill>
              <a:latin typeface="Times New Roman"/>
            </a:endParaRPr>
          </a:p>
          <a:p>
            <a:pPr algn="l">
              <a:buFont typeface="Arial"/>
              <a:buChar char="•"/>
            </a:pPr>
            <a:r>
              <a:rPr lang="en-US">
                <a:solidFill>
                  <a:srgbClr val="434343"/>
                </a:solidFill>
                <a:latin typeface="Times New Roman"/>
              </a:rPr>
              <a:t>diastolic(blood pressure)</a:t>
            </a:r>
            <a:endParaRPr lang="en-US">
              <a:solidFill>
                <a:srgbClr val="141E3A"/>
              </a:solidFill>
              <a:latin typeface="Times New Roman"/>
            </a:endParaRPr>
          </a:p>
          <a:p>
            <a:pPr algn="l">
              <a:buFont typeface="Arial"/>
              <a:buChar char="•"/>
            </a:pPr>
            <a:r>
              <a:rPr lang="en-US">
                <a:solidFill>
                  <a:srgbClr val="434343"/>
                </a:solidFill>
                <a:latin typeface="Times New Roman"/>
              </a:rPr>
              <a:t>Heart Rate</a:t>
            </a:r>
            <a:endParaRPr lang="en-US">
              <a:solidFill>
                <a:srgbClr val="141E3A"/>
              </a:solidFill>
              <a:latin typeface="Times New Roman"/>
            </a:endParaRPr>
          </a:p>
          <a:p>
            <a:pPr algn="l">
              <a:buFont typeface="Arial"/>
              <a:buChar char="•"/>
            </a:pPr>
            <a:r>
              <a:rPr lang="en-US">
                <a:solidFill>
                  <a:srgbClr val="434343"/>
                </a:solidFill>
                <a:latin typeface="Times New Roman"/>
              </a:rPr>
              <a:t>BMI</a:t>
            </a:r>
            <a:endParaRPr lang="en-US">
              <a:solidFill>
                <a:srgbClr val="141E3A"/>
              </a:solidFill>
              <a:latin typeface="Times New Roman"/>
            </a:endParaRPr>
          </a:p>
          <a:p>
            <a:pPr algn="l">
              <a:buFont typeface="Arial"/>
              <a:buChar char="•"/>
            </a:pPr>
            <a:r>
              <a:rPr lang="en-US" err="1">
                <a:solidFill>
                  <a:srgbClr val="434343"/>
                </a:solidFill>
                <a:latin typeface="Times New Roman"/>
              </a:rPr>
              <a:t>Cholestrol</a:t>
            </a:r>
            <a:endParaRPr lang="en-US">
              <a:latin typeface="Times New Roman"/>
            </a:endParaRPr>
          </a:p>
        </p:txBody>
      </p:sp>
      <p:sp>
        <p:nvSpPr>
          <p:cNvPr id="5" name="Subtitle 4">
            <a:extLst>
              <a:ext uri="{FF2B5EF4-FFF2-40B4-BE49-F238E27FC236}">
                <a16:creationId xmlns:a16="http://schemas.microsoft.com/office/drawing/2014/main" id="{2D9D5DA1-F6A1-9B23-5D9C-193A6850512A}"/>
              </a:ext>
            </a:extLst>
          </p:cNvPr>
          <p:cNvSpPr>
            <a:spLocks noGrp="1"/>
          </p:cNvSpPr>
          <p:nvPr>
            <p:ph type="subTitle" idx="4"/>
          </p:nvPr>
        </p:nvSpPr>
        <p:spPr>
          <a:xfrm>
            <a:off x="4836300" y="2066936"/>
            <a:ext cx="2907600" cy="1420856"/>
          </a:xfrm>
        </p:spPr>
        <p:txBody>
          <a:bodyPr anchor="t"/>
          <a:lstStyle/>
          <a:p>
            <a:pPr algn="l">
              <a:buFont typeface="Arial"/>
              <a:buChar char="•"/>
            </a:pPr>
            <a:r>
              <a:rPr lang="en-US">
                <a:solidFill>
                  <a:srgbClr val="434343"/>
                </a:solidFill>
                <a:latin typeface="Times New Roman"/>
              </a:rPr>
              <a:t> Age</a:t>
            </a:r>
            <a:endParaRPr lang="en-US">
              <a:solidFill>
                <a:srgbClr val="141E3A"/>
              </a:solidFill>
              <a:latin typeface="Times New Roman"/>
            </a:endParaRPr>
          </a:p>
          <a:p>
            <a:pPr algn="l">
              <a:buFont typeface="Arial"/>
              <a:buChar char="•"/>
            </a:pPr>
            <a:r>
              <a:rPr lang="en-US">
                <a:solidFill>
                  <a:srgbClr val="434343"/>
                </a:solidFill>
                <a:latin typeface="Times New Roman"/>
              </a:rPr>
              <a:t>Glucose</a:t>
            </a:r>
            <a:endParaRPr lang="en-US">
              <a:solidFill>
                <a:srgbClr val="141E3A"/>
              </a:solidFill>
              <a:latin typeface="Times New Roman"/>
            </a:endParaRPr>
          </a:p>
          <a:p>
            <a:pPr algn="l">
              <a:buFont typeface="Arial"/>
              <a:buChar char="•"/>
            </a:pPr>
            <a:r>
              <a:rPr lang="en-US">
                <a:solidFill>
                  <a:srgbClr val="434343"/>
                </a:solidFill>
                <a:latin typeface="Times New Roman"/>
              </a:rPr>
              <a:t>BMI</a:t>
            </a:r>
            <a:endParaRPr lang="en-US">
              <a:solidFill>
                <a:srgbClr val="141E3A"/>
              </a:solidFill>
              <a:latin typeface="Times New Roman"/>
            </a:endParaRPr>
          </a:p>
          <a:p>
            <a:pPr algn="l">
              <a:buFont typeface="Arial"/>
              <a:buChar char="•"/>
            </a:pPr>
            <a:r>
              <a:rPr lang="en-US">
                <a:solidFill>
                  <a:srgbClr val="434343"/>
                </a:solidFill>
                <a:latin typeface="Times New Roman"/>
              </a:rPr>
              <a:t>Hemoglobin</a:t>
            </a:r>
          </a:p>
        </p:txBody>
      </p:sp>
      <p:sp>
        <p:nvSpPr>
          <p:cNvPr id="6" name="Title 5">
            <a:extLst>
              <a:ext uri="{FF2B5EF4-FFF2-40B4-BE49-F238E27FC236}">
                <a16:creationId xmlns:a16="http://schemas.microsoft.com/office/drawing/2014/main" id="{9B168D69-9332-48CA-837E-6DBE906A0F09}"/>
              </a:ext>
            </a:extLst>
          </p:cNvPr>
          <p:cNvSpPr>
            <a:spLocks noGrp="1"/>
          </p:cNvSpPr>
          <p:nvPr>
            <p:ph type="title"/>
          </p:nvPr>
        </p:nvSpPr>
        <p:spPr>
          <a:xfrm>
            <a:off x="720000" y="445024"/>
            <a:ext cx="7704000" cy="755125"/>
          </a:xfrm>
        </p:spPr>
        <p:txBody>
          <a:bodyPr anchor="ctr"/>
          <a:lstStyle/>
          <a:p>
            <a:r>
              <a:rPr lang="en-US">
                <a:latin typeface="Times New Roman"/>
                <a:cs typeface="Times New Roman"/>
              </a:rPr>
              <a:t>Features</a:t>
            </a:r>
            <a:endParaRPr lang="en-US"/>
          </a:p>
        </p:txBody>
      </p:sp>
      <p:graphicFrame>
        <p:nvGraphicFramePr>
          <p:cNvPr id="7" name="Table 6">
            <a:extLst>
              <a:ext uri="{FF2B5EF4-FFF2-40B4-BE49-F238E27FC236}">
                <a16:creationId xmlns:a16="http://schemas.microsoft.com/office/drawing/2014/main" id="{11B7F6BF-9997-0636-E65F-D8F076F22D23}"/>
              </a:ext>
            </a:extLst>
          </p:cNvPr>
          <p:cNvGraphicFramePr>
            <a:graphicFrameLocks noGrp="1"/>
          </p:cNvGraphicFramePr>
          <p:nvPr>
            <p:extLst>
              <p:ext uri="{D42A27DB-BD31-4B8C-83A1-F6EECF244321}">
                <p14:modId xmlns:p14="http://schemas.microsoft.com/office/powerpoint/2010/main" val="89098658"/>
              </p:ext>
            </p:extLst>
          </p:nvPr>
        </p:nvGraphicFramePr>
        <p:xfrm>
          <a:off x="5932714" y="4190999"/>
          <a:ext cx="2672591" cy="370840"/>
        </p:xfrm>
        <a:graphic>
          <a:graphicData uri="http://schemas.openxmlformats.org/drawingml/2006/table">
            <a:tbl>
              <a:tblPr firstRow="1" bandRow="1">
                <a:tableStyleId>{0EB09AFB-C7C8-4873-9F45-CD42B6441558}</a:tableStyleId>
              </a:tblPr>
              <a:tblGrid>
                <a:gridCol w="2672591">
                  <a:extLst>
                    <a:ext uri="{9D8B030D-6E8A-4147-A177-3AD203B41FA5}">
                      <a16:colId xmlns:a16="http://schemas.microsoft.com/office/drawing/2014/main" val="3709899419"/>
                    </a:ext>
                  </a:extLst>
                </a:gridCol>
              </a:tblGrid>
              <a:tr h="370840">
                <a:tc>
                  <a:txBody>
                    <a:bodyPr/>
                    <a:lstStyle/>
                    <a:p>
                      <a:r>
                        <a:rPr lang="en-US"/>
                        <a:t>FAROOK AHMED ALI SHAIK</a:t>
                      </a:r>
                    </a:p>
                  </a:txBody>
                  <a:tcPr/>
                </a:tc>
                <a:extLst>
                  <a:ext uri="{0D108BD9-81ED-4DB2-BD59-A6C34878D82A}">
                    <a16:rowId xmlns:a16="http://schemas.microsoft.com/office/drawing/2014/main" val="1289372676"/>
                  </a:ext>
                </a:extLst>
              </a:tr>
            </a:tbl>
          </a:graphicData>
        </a:graphic>
      </p:graphicFrame>
    </p:spTree>
    <p:extLst>
      <p:ext uri="{BB962C8B-B14F-4D97-AF65-F5344CB8AC3E}">
        <p14:creationId xmlns:p14="http://schemas.microsoft.com/office/powerpoint/2010/main" val="942616860"/>
      </p:ext>
    </p:extLst>
  </p:cSld>
  <p:clrMapOvr>
    <a:masterClrMapping/>
  </p:clrMapOvr>
</p:sld>
</file>

<file path=ppt/theme/theme1.xml><?xml version="1.0" encoding="utf-8"?>
<a:theme xmlns:a="http://schemas.openxmlformats.org/drawingml/2006/main" name="Primary Care Health Center by Slidesgo">
  <a:themeElements>
    <a:clrScheme name="Simple Light">
      <a:dk1>
        <a:srgbClr val="29ABD9"/>
      </a:dk1>
      <a:lt1>
        <a:srgbClr val="95F9EA"/>
      </a:lt1>
      <a:dk2>
        <a:srgbClr val="141E3A"/>
      </a:dk2>
      <a:lt2>
        <a:srgbClr val="FFFFFF"/>
      </a:lt2>
      <a:accent1>
        <a:srgbClr val="29ABD0"/>
      </a:accent1>
      <a:accent2>
        <a:srgbClr val="29ABD0"/>
      </a:accent2>
      <a:accent3>
        <a:srgbClr val="FFFFFF"/>
      </a:accent3>
      <a:accent4>
        <a:srgbClr val="FFFFFF"/>
      </a:accent4>
      <a:accent5>
        <a:srgbClr val="FFFFFF"/>
      </a:accent5>
      <a:accent6>
        <a:srgbClr val="FFFFFF"/>
      </a:accent6>
      <a:hlink>
        <a:srgbClr val="141E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Primary Care Health Center by Slidesgo</vt:lpstr>
      <vt:lpstr>Health Care Monitoring System with a Comprehensive Dashboard</vt:lpstr>
      <vt:lpstr>Presentation Outline </vt:lpstr>
      <vt:lpstr>Motivation</vt:lpstr>
      <vt:lpstr>Research Questions &amp; Goals</vt:lpstr>
      <vt:lpstr>PowerPoint Presentation</vt:lpstr>
      <vt:lpstr>Database Schema Details</vt:lpstr>
      <vt:lpstr>Backend API Details</vt:lpstr>
      <vt:lpstr>Data Collection &amp; Generation</vt:lpstr>
      <vt:lpstr>Features</vt:lpstr>
      <vt:lpstr>Data Preprocessing &amp; EDA</vt:lpstr>
      <vt:lpstr>Key Data Insights (EDA)</vt:lpstr>
      <vt:lpstr>Dashboard Overview</vt:lpstr>
      <vt:lpstr>Doctor Dashboard</vt:lpstr>
      <vt:lpstr>Front-Desk Dashboard</vt:lpstr>
      <vt:lpstr>Nurse Dashboard</vt:lpstr>
      <vt:lpstr>Patient Dashboard</vt:lpstr>
      <vt:lpstr>Modeling Approach</vt:lpstr>
      <vt:lpstr>Model Performance Results</vt:lpstr>
      <vt:lpstr>Limitations</vt:lpstr>
      <vt:lpstr>Future Work: Data &amp; Models  </vt:lpstr>
      <vt:lpstr>Scalability</vt:lpstr>
      <vt:lpstr>Conclusion</vt:lpstr>
      <vt:lpstr>Acknowledgements &amp;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Monitoring System  Dashboard</dc:title>
  <cp:revision>1</cp:revision>
  <dcterms:modified xsi:type="dcterms:W3CDTF">2025-04-29T15:43:48Z</dcterms:modified>
</cp:coreProperties>
</file>