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Deep Learning &amp; HMM in Genomic Sequence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Comparative Modeling Across CNN, HMM, and Traditional 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Sequences: 200bp fixed-length synthetic DNA samples</a:t>
            </a:r>
          </a:p>
          <a:p>
            <a:pPr/>
            <a:r>
              <a:t>Training set: 38,000 sequences, Validation: 1,000, Test: 1,000</a:t>
            </a:r>
          </a:p>
          <a:p>
            <a:pPr/>
            <a:r>
              <a:t>Balanced class labels (0 to 3) across all sets</a:t>
            </a:r>
          </a:p>
          <a:p>
            <a:pPr/>
            <a:r>
              <a:t>Used consistently across all modeling approaches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ML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Used k-mer (3-mer) tokenization + CountVectorizer</a:t>
            </a:r>
          </a:p>
          <a:p>
            <a:pPr/>
            <a:r>
              <a:t>Converted sequences to numerical feature vectors</a:t>
            </a:r>
          </a:p>
          <a:p>
            <a:pPr/>
            <a:r>
              <a:t>Applied Naive Bayes and SVM classifiers</a:t>
            </a:r>
          </a:p>
          <a:p>
            <a:pPr/>
            <a:r>
              <a:t>Good for interpretable baselines, fast execution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HMM-Based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One HMM trained per class using hmmlearn</a:t>
            </a:r>
          </a:p>
          <a:p>
            <a:pPr/>
            <a:r>
              <a:t>Class prediction based on highest log-likelihood</a:t>
            </a:r>
          </a:p>
          <a:p>
            <a:pPr/>
            <a:r>
              <a:t>Probabilistic sequence modeling with discrete state transitions</a:t>
            </a:r>
          </a:p>
          <a:p>
            <a:pPr/>
            <a:r>
              <a:t>Moderate performance, interpretable transitions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- CNN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Used 1D CNN on one-hot encoded 200bp DNA sequences</a:t>
            </a:r>
          </a:p>
          <a:p>
            <a:pPr/>
            <a:r>
              <a:t>Input shape: (200, 4), Output: 4-class softmax</a:t>
            </a:r>
          </a:p>
          <a:p>
            <a:pPr/>
            <a:r>
              <a:t>Trained using Adam optimizer, categorical crossentropy</a:t>
            </a:r>
          </a:p>
          <a:p>
            <a:pPr/>
            <a:r>
              <a:t>Regularized with dropout layers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Impact of Training Epochs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Epochs = 2 → Accuracy: 84.7%, Loss: 0.382</a:t>
            </a:r>
          </a:p>
          <a:p>
            <a:pPr/>
            <a:r>
              <a:t>Epochs = 10 → Accuracy: 93.8%, Loss: 0.144</a:t>
            </a:r>
          </a:p>
          <a:p>
            <a:pPr/>
            <a:r>
              <a:t>Longer training improved generalization significantly</a:t>
            </a:r>
          </a:p>
          <a:p>
            <a:pPr/>
            <a:r>
              <a:t>Training convergence reached around epoch 9–10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Model Architecture Diagram</a:t>
            </a: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65369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CNN (Deep Learning): High accuracy, needs more data &amp; compute</a:t>
            </a:r>
          </a:p>
          <a:p>
            <a:pPr/>
            <a:r>
              <a:t>HMM: Interpretable, decent accuracy, slow with scale</a:t>
            </a:r>
          </a:p>
          <a:p>
            <a:pPr/>
            <a:r>
              <a:t>Naive Bayes/SVM: Quick, good baseline, weak on sequence structure</a:t>
            </a:r>
          </a:p>
          <a:p>
            <a:pPr/>
            <a:r>
              <a:t>Best trade-off: CNN with 10+ epochs and dropout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CNNs showed best generalization and scalability</a:t>
            </a:r>
          </a:p>
          <a:p>
            <a:pPr/>
            <a:r>
              <a:t>HMMs useful for interpretable sequence models</a:t>
            </a:r>
          </a:p>
          <a:p>
            <a:pPr/>
            <a:r>
              <a:t>Potential: use Transformers (e.g., DNABERT) for long-range genomics</a:t>
            </a:r>
          </a:p>
          <a:p>
            <a:pPr/>
            <a:r>
              <a:t>Explore hybrid models: CNN + HMM or attention + LSTM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