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8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3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2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2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5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0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9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32C6A-C611-BFCC-9890-1EBA83EE0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7"/>
            <a:ext cx="4358503" cy="313794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Sequence Classification using CNN and HMM	</a:t>
            </a:r>
            <a:endParaRPr lang="en-IN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05EE8-86A9-2AD6-7A03-EB9E340DA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69641"/>
            <a:ext cx="4307405" cy="1376976"/>
          </a:xfrm>
        </p:spPr>
        <p:txBody>
          <a:bodyPr anchor="b">
            <a:normAutofit/>
          </a:bodyPr>
          <a:lstStyle/>
          <a:p>
            <a:r>
              <a:rPr lang="en-US"/>
              <a:t>PARITOSH GANDRE</a:t>
            </a:r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5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6F741CC-25C2-7283-104B-63DFDE7803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35" r="3" b="1450"/>
          <a:stretch/>
        </p:blipFill>
        <p:spPr>
          <a:xfrm>
            <a:off x="5398477" y="508090"/>
            <a:ext cx="6271028" cy="57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7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99B2-EA93-A696-BBB1-CBA013B9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80D7C-1FD9-871B-AB53-CB1DB668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Goal: Classify 200bp DNA sequences into one of four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Challenge: Extract meaningful patterns (motifs) from noisy genomic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Approach: Compare a deep learning method (CNN) with a statistical model (HMM).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39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234E-9A1F-AEDA-07C4-C6D03821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9D1C-9E94-F389-65AC-E9093D94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simulated enhancer sequences labeled 0 to 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Dataset: Train, test, and validation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Preprocessing: Sequence encoding (A/C/G/T), class balancing.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B26A2-87EC-3B06-4F0F-CAA15FD0E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1" y="4023795"/>
            <a:ext cx="11155681" cy="17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2143-DE0C-6F24-216E-0A40BF5D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APPROACH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5E7B-3BA1-C5DB-8B5F-4AD39B323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using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Input: One-hot encoded DNA sequences.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CNN learns filters (motifs) directly from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high accuracy (~90%).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84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A1CD-3618-6EBD-DB00-32949A37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APPROACH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4F8727-9889-CA92-AFB9-F53BCFD5D5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2441448"/>
            <a:ext cx="627191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one HMM per class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hmmlearn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Integer-encoded sequences (A=0, C=1, G=2, T=3).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by max log-likelihood.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~25% (baseline / random chance).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0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C9B8-4004-D19B-B110-5563917D0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HMM Underperformed</a:t>
            </a:r>
            <a:br>
              <a:rPr lang="en-IN" dirty="0"/>
            </a:br>
            <a:endParaRPr lang="en-I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4B6741D-C2B2-79DE-AA18-201D8911D5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2441448"/>
            <a:ext cx="6066084" cy="255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 few hidden states (3) to model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k-</a:t>
            </a:r>
            <a:r>
              <a:rPr lang="en-US" dirty="0" err="1"/>
              <a:t>mer</a:t>
            </a:r>
            <a:r>
              <a:rPr lang="en-US" dirty="0"/>
              <a:t> or positional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 convergence is sensitive to initialization.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test samples predicted as class 1: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 shows 100% predictions for one class.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mode collapse or biased scoring across HMMs.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Suggests weak sequence discrimination or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9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B70C-82D5-3838-C872-AFBF12A6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04B9-84B9-7A68-6DCA-62988D9A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Increase number of hidden states in HMMs (e.g., 6–10).</a:t>
            </a:r>
          </a:p>
          <a:p>
            <a:r>
              <a:rPr lang="en-IN" dirty="0"/>
              <a:t>Use k-</a:t>
            </a:r>
            <a:r>
              <a:rPr lang="en-IN" dirty="0" err="1"/>
              <a:t>mer</a:t>
            </a:r>
            <a:r>
              <a:rPr lang="en-IN" dirty="0"/>
              <a:t> encoding (2-mers or 3-mers) to capture richer sequence context.</a:t>
            </a:r>
          </a:p>
          <a:p>
            <a:r>
              <a:rPr lang="en-IN" dirty="0"/>
              <a:t>Explore semi-supervised or hybrid models (e.g., HMM + classifier).</a:t>
            </a:r>
          </a:p>
          <a:p>
            <a:r>
              <a:rPr lang="en-IN" dirty="0"/>
              <a:t>Benchmark both models on real genomic datasets for generalization.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49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C91D6-C3B9-767A-2D55-17C72DC7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1397"/>
            <a:ext cx="3462236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77D200F-1416-E511-754F-4B14696CD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234" y="508090"/>
            <a:ext cx="5626534" cy="56265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736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Bierstadt</vt:lpstr>
      <vt:lpstr>GestaltVTI</vt:lpstr>
      <vt:lpstr>Sequence Classification using CNN and HMM </vt:lpstr>
      <vt:lpstr>INTRODUCTION  </vt:lpstr>
      <vt:lpstr>DATA</vt:lpstr>
      <vt:lpstr>CNN APPROACH </vt:lpstr>
      <vt:lpstr>HMM APPROACH</vt:lpstr>
      <vt:lpstr>Why HMM Underperformed </vt:lpstr>
      <vt:lpstr>NEXT STEPS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Gandre, Paritosh</dc:creator>
  <cp:lastModifiedBy>Gandre, Paritosh</cp:lastModifiedBy>
  <cp:revision>1</cp:revision>
  <dcterms:created xsi:type="dcterms:W3CDTF">2025-04-11T00:50:36Z</dcterms:created>
  <dcterms:modified xsi:type="dcterms:W3CDTF">2025-04-11T01:26:39Z</dcterms:modified>
</cp:coreProperties>
</file>