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27" r:id="rId2"/>
  </p:sldMasterIdLst>
  <p:notesMasterIdLst>
    <p:notesMasterId r:id="rId24"/>
  </p:notesMasterIdLst>
  <p:handoutMasterIdLst>
    <p:handoutMasterId r:id="rId25"/>
  </p:handoutMasterIdLst>
  <p:sldIdLst>
    <p:sldId id="442" r:id="rId3"/>
    <p:sldId id="259" r:id="rId4"/>
    <p:sldId id="443" r:id="rId5"/>
    <p:sldId id="528" r:id="rId6"/>
    <p:sldId id="530" r:id="rId7"/>
    <p:sldId id="529" r:id="rId8"/>
    <p:sldId id="532" r:id="rId9"/>
    <p:sldId id="533" r:id="rId10"/>
    <p:sldId id="534" r:id="rId11"/>
    <p:sldId id="545" r:id="rId12"/>
    <p:sldId id="535" r:id="rId13"/>
    <p:sldId id="541" r:id="rId14"/>
    <p:sldId id="540" r:id="rId15"/>
    <p:sldId id="538" r:id="rId16"/>
    <p:sldId id="543" r:id="rId17"/>
    <p:sldId id="542" r:id="rId18"/>
    <p:sldId id="544" r:id="rId19"/>
    <p:sldId id="537" r:id="rId20"/>
    <p:sldId id="539" r:id="rId21"/>
    <p:sldId id="290" r:id="rId22"/>
    <p:sldId id="5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4C"/>
    <a:srgbClr val="F99005"/>
    <a:srgbClr val="C88100"/>
    <a:srgbClr val="FFCC00"/>
    <a:srgbClr val="FFFFFF"/>
    <a:srgbClr val="E6E6E6"/>
    <a:srgbClr val="333333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9" autoAdjust="0"/>
    <p:restoredTop sz="95394" autoAdjust="0"/>
  </p:normalViewPr>
  <p:slideViewPr>
    <p:cSldViewPr snapToGrid="0" snapToObjects="1">
      <p:cViewPr varScale="1">
        <p:scale>
          <a:sx n="89" d="100"/>
          <a:sy n="89" d="100"/>
        </p:scale>
        <p:origin x="523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28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5F1CD92-DA11-42CA-9E28-F57FD4F37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237265-C715-4164-8B30-E32A9AE55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152FC6-64DD-41BE-A95D-2E3785E1B9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5297-E8C3-4A56-9516-E18309FF2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2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27-Sep-23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5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98669-0486-429C-A96E-64D074545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5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7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4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34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3B921E-0B80-AD27-CADC-C312FBAFAF11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96B87C46-05CB-1907-5D02-BAFFA092412E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9FE42EA5-0FAA-93E2-5922-D9FF848C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A7E3997-7CA1-5911-6C24-C62C30F93BB3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5B28338-F17F-A9FB-8A87-A786B334DC77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485119E-93E8-3656-B9D3-1F8A550BDA2B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C863E924-78AB-8FAE-5569-73EF8A0E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6F9D645E-D7E9-ED59-629C-D4AE97CCF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EDADFF9C-22AF-73B8-2A70-07A676DA1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8D7DAEF5-E1A0-4554-C8D4-FE09869B0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712A5733-2A08-F554-D91F-54EDBF50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54F99A5-38BA-6300-C1AD-E38E4A5DF732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9054748-1D2A-6540-2EF0-D53EE9043D0A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1147241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xmlns="" id="{777DCFB8-C99A-44F4-954F-30D6E8393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7754" y="1736963"/>
            <a:ext cx="3060439" cy="4255068"/>
          </a:xfrm>
          <a:custGeom>
            <a:avLst/>
            <a:gdLst>
              <a:gd name="connsiteX0" fmla="*/ 879417 w 3060438"/>
              <a:gd name="connsiteY0" fmla="*/ 0 h 4255068"/>
              <a:gd name="connsiteX1" fmla="*/ 3060438 w 3060438"/>
              <a:gd name="connsiteY1" fmla="*/ 0 h 4255068"/>
              <a:gd name="connsiteX2" fmla="*/ 2181021 w 3060438"/>
              <a:gd name="connsiteY2" fmla="*/ 4255068 h 4255068"/>
              <a:gd name="connsiteX3" fmla="*/ 0 w 3060438"/>
              <a:gd name="connsiteY3" fmla="*/ 4255068 h 42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438" h="4255068">
                <a:moveTo>
                  <a:pt x="879417" y="0"/>
                </a:moveTo>
                <a:lnTo>
                  <a:pt x="3060438" y="0"/>
                </a:lnTo>
                <a:lnTo>
                  <a:pt x="2181021" y="4255068"/>
                </a:lnTo>
                <a:lnTo>
                  <a:pt x="0" y="42550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63D55214-C192-49D7-8920-6518B82CC3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67850" y="1736963"/>
            <a:ext cx="3060439" cy="4255068"/>
          </a:xfrm>
          <a:custGeom>
            <a:avLst/>
            <a:gdLst>
              <a:gd name="connsiteX0" fmla="*/ 879417 w 3060438"/>
              <a:gd name="connsiteY0" fmla="*/ 0 h 4255068"/>
              <a:gd name="connsiteX1" fmla="*/ 3060438 w 3060438"/>
              <a:gd name="connsiteY1" fmla="*/ 0 h 4255068"/>
              <a:gd name="connsiteX2" fmla="*/ 2181021 w 3060438"/>
              <a:gd name="connsiteY2" fmla="*/ 4255068 h 4255068"/>
              <a:gd name="connsiteX3" fmla="*/ 0 w 3060438"/>
              <a:gd name="connsiteY3" fmla="*/ 4255068 h 425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0438" h="4255068">
                <a:moveTo>
                  <a:pt x="879417" y="0"/>
                </a:moveTo>
                <a:lnTo>
                  <a:pt x="3060438" y="0"/>
                </a:lnTo>
                <a:lnTo>
                  <a:pt x="2181021" y="4255068"/>
                </a:lnTo>
                <a:lnTo>
                  <a:pt x="0" y="42550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15624A-72C7-4716-284E-A61416954897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7DD1E614-8BC2-9CC6-BF63-2E44992805DF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10AB79A9-5A22-8274-0720-35298A523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EEE909C-BACD-842D-5D34-A60887B35AE1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DA11A36-BECF-09D1-3E9C-DD0CB3276449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9DBD9-0468-368B-CBE9-4CF38E5B2D8A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D0F29F7F-9DA9-2BEF-7CCE-B22E3ED8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40A0142F-C190-890F-3FD6-A0CD63202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E85D4F54-5686-DFCF-61BE-92F95B7E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39C75032-2952-5AB3-0826-BD2C6B2CC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6E596273-978E-1761-8AB4-33B4E972D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ADA7468-E9C6-D45E-C9C7-F638D69F4358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E2CE47A-7369-4A77-AFC2-5E7D7374F720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35733351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B455F44B-C784-4A27-ADC1-9588E8B997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29701" y="2"/>
            <a:ext cx="3162300" cy="5992031"/>
          </a:xfrm>
          <a:custGeom>
            <a:avLst/>
            <a:gdLst>
              <a:gd name="connsiteX0" fmla="*/ 0 w 3162300"/>
              <a:gd name="connsiteY0" fmla="*/ 0 h 5992031"/>
              <a:gd name="connsiteX1" fmla="*/ 3162300 w 3162300"/>
              <a:gd name="connsiteY1" fmla="*/ 0 h 5992031"/>
              <a:gd name="connsiteX2" fmla="*/ 3162300 w 3162300"/>
              <a:gd name="connsiteY2" fmla="*/ 5992031 h 5992031"/>
              <a:gd name="connsiteX3" fmla="*/ 0 w 3162300"/>
              <a:gd name="connsiteY3" fmla="*/ 5992031 h 599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5992031">
                <a:moveTo>
                  <a:pt x="0" y="0"/>
                </a:moveTo>
                <a:lnTo>
                  <a:pt x="3162300" y="0"/>
                </a:lnTo>
                <a:lnTo>
                  <a:pt x="3162300" y="5992031"/>
                </a:lnTo>
                <a:lnTo>
                  <a:pt x="0" y="59920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1236A3-E9E2-7751-4771-612157039095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FE339D9F-4960-8189-490E-AB6E56638D7B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5F7D5802-94B0-1B19-69D1-D5E4DDDDC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167ED62-D473-DA0F-75DC-464C22FE51DF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4D97F25-F4DE-7AD9-25E8-58EC26D7C85C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1ACE5DD-274E-026A-4E94-56D1B7C6604E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39A3B76B-A6C2-7991-11A7-80B41DF4A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B3A0534A-46B7-92A4-3166-A05DD6E5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B9AB8F19-8998-7470-C476-688CBB394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28E8F3C7-7121-B44B-E276-7EA0EDA87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8B9E2572-2C9F-6E98-A660-5CF111DA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6F1EED1-B3ED-1D25-30A9-621F603B738E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801E8A-F28C-0EF4-6156-E8AFDF994339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2180424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4D427AC4-702A-4E36-A0EE-423D3837E3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10600" y="1"/>
            <a:ext cx="3581400" cy="6858000"/>
          </a:xfrm>
          <a:custGeom>
            <a:avLst/>
            <a:gdLst>
              <a:gd name="connsiteX0" fmla="*/ 0 w 2671262"/>
              <a:gd name="connsiteY0" fmla="*/ 0 h 4255128"/>
              <a:gd name="connsiteX1" fmla="*/ 2671262 w 2671262"/>
              <a:gd name="connsiteY1" fmla="*/ 0 h 4255128"/>
              <a:gd name="connsiteX2" fmla="*/ 2671262 w 2671262"/>
              <a:gd name="connsiteY2" fmla="*/ 4255128 h 4255128"/>
              <a:gd name="connsiteX3" fmla="*/ 0 w 2671262"/>
              <a:gd name="connsiteY3" fmla="*/ 4255128 h 425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262" h="4255128">
                <a:moveTo>
                  <a:pt x="0" y="0"/>
                </a:moveTo>
                <a:lnTo>
                  <a:pt x="2671262" y="0"/>
                </a:lnTo>
                <a:lnTo>
                  <a:pt x="2671262" y="4255128"/>
                </a:lnTo>
                <a:lnTo>
                  <a:pt x="0" y="42551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8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107115-49A3-5ACF-4DB8-0987BD3392BF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401654EC-EA66-BF06-D97D-2D37A29CEF25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1BD7BD07-AB8C-60BE-9178-EE0D438F4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99FB87-4157-CA92-BEA1-EFFEB6D1F7DC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7AA0611-BB44-C07C-142D-BF30902C3B42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A878E0F-B490-654C-58FC-CD4F7FA6123F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90656396-9CB0-359E-5566-F876D7622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17D07F7-B843-FE01-144F-788D9724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4136B11C-033C-DD4B-F506-3B109F70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B518859A-5F20-8E5F-215F-1A94112BF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F732F073-252E-D906-6811-D09A9406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E5191A-D7A3-CC41-CEC6-95908CD5FCC3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4F79B9-506F-E28E-5897-911E62139157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484719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37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27-Sep-23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37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520ABC-4976-569C-058F-27C6ABB14C2F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9007D1A7-98B8-10EC-93CA-44D4AB7D4606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B94DBBDB-8251-DAD1-1DE4-389F75C9E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E9F0E63-B86B-8226-8AF9-4F388B3F08E3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D6D78DB-168C-3681-6440-34BB0B67153D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464664A-B65A-783F-F782-B287DFEB639F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4A2786D7-E504-A6ED-B21B-3FB4D76D2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4140C393-4CA5-DB4B-93C5-7C6C1587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CF15B883-5E0C-E5BD-298C-D2FA9A184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33401B60-46AD-E768-15E9-02A3AC230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FA723F41-744B-5D0C-BAB0-F0A10C1C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AD8340C-4EE9-6340-3CDB-4340415B2A44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2968A71-D070-7306-0E3B-D7FECF07D7C5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21176717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3887119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3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57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CB384-DD43-45C5-8684-005983F36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7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8991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798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69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59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495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394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293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1925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4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5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8991" indent="0">
              <a:buNone/>
              <a:defRPr sz="2699" b="1"/>
            </a:lvl2pPr>
            <a:lvl3pPr marL="1217983" indent="0">
              <a:buNone/>
              <a:defRPr sz="2399" b="1"/>
            </a:lvl3pPr>
            <a:lvl4pPr marL="1826973" indent="0">
              <a:buNone/>
              <a:defRPr sz="2099" b="1"/>
            </a:lvl4pPr>
            <a:lvl5pPr marL="2435963" indent="0">
              <a:buNone/>
              <a:defRPr sz="2099" b="1"/>
            </a:lvl5pPr>
            <a:lvl6pPr marL="3044955" indent="0">
              <a:buNone/>
              <a:defRPr sz="2099" b="1"/>
            </a:lvl6pPr>
            <a:lvl7pPr marL="3653945" indent="0">
              <a:buNone/>
              <a:defRPr sz="2099" b="1"/>
            </a:lvl7pPr>
            <a:lvl8pPr marL="4262935" indent="0">
              <a:buNone/>
              <a:defRPr sz="2099" b="1"/>
            </a:lvl8pPr>
            <a:lvl9pPr marL="4871925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7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8991" indent="0">
              <a:buNone/>
              <a:defRPr sz="2699" b="1"/>
            </a:lvl2pPr>
            <a:lvl3pPr marL="1217983" indent="0">
              <a:buNone/>
              <a:defRPr sz="2399" b="1"/>
            </a:lvl3pPr>
            <a:lvl4pPr marL="1826973" indent="0">
              <a:buNone/>
              <a:defRPr sz="2099" b="1"/>
            </a:lvl4pPr>
            <a:lvl5pPr marL="2435963" indent="0">
              <a:buNone/>
              <a:defRPr sz="2099" b="1"/>
            </a:lvl5pPr>
            <a:lvl6pPr marL="3044955" indent="0">
              <a:buNone/>
              <a:defRPr sz="2099" b="1"/>
            </a:lvl6pPr>
            <a:lvl7pPr marL="3653945" indent="0">
              <a:buNone/>
              <a:defRPr sz="2099" b="1"/>
            </a:lvl7pPr>
            <a:lvl8pPr marL="4262935" indent="0">
              <a:buNone/>
              <a:defRPr sz="2099" b="1"/>
            </a:lvl8pPr>
            <a:lvl9pPr marL="4871925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2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2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4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6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8991" indent="0">
              <a:buNone/>
              <a:defRPr sz="1600"/>
            </a:lvl2pPr>
            <a:lvl3pPr marL="1217983" indent="0">
              <a:buNone/>
              <a:defRPr sz="1300"/>
            </a:lvl3pPr>
            <a:lvl4pPr marL="1826973" indent="0">
              <a:buNone/>
              <a:defRPr sz="1200"/>
            </a:lvl4pPr>
            <a:lvl5pPr marL="2435963" indent="0">
              <a:buNone/>
              <a:defRPr sz="1200"/>
            </a:lvl5pPr>
            <a:lvl6pPr marL="3044955" indent="0">
              <a:buNone/>
              <a:defRPr sz="1200"/>
            </a:lvl6pPr>
            <a:lvl7pPr marL="3653945" indent="0">
              <a:buNone/>
              <a:defRPr sz="1200"/>
            </a:lvl7pPr>
            <a:lvl8pPr marL="4262935" indent="0">
              <a:buNone/>
              <a:defRPr sz="1200"/>
            </a:lvl8pPr>
            <a:lvl9pPr marL="487192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0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7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8991" indent="0">
              <a:buNone/>
              <a:defRPr sz="3699"/>
            </a:lvl2pPr>
            <a:lvl3pPr marL="1217983" indent="0">
              <a:buNone/>
              <a:defRPr sz="3199"/>
            </a:lvl3pPr>
            <a:lvl4pPr marL="1826973" indent="0">
              <a:buNone/>
              <a:defRPr sz="2699"/>
            </a:lvl4pPr>
            <a:lvl5pPr marL="2435963" indent="0">
              <a:buNone/>
              <a:defRPr sz="2699"/>
            </a:lvl5pPr>
            <a:lvl6pPr marL="3044955" indent="0">
              <a:buNone/>
              <a:defRPr sz="2699"/>
            </a:lvl6pPr>
            <a:lvl7pPr marL="3653945" indent="0">
              <a:buNone/>
              <a:defRPr sz="2699"/>
            </a:lvl7pPr>
            <a:lvl8pPr marL="4262935" indent="0">
              <a:buNone/>
              <a:defRPr sz="2699"/>
            </a:lvl8pPr>
            <a:lvl9pPr marL="4871925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6"/>
            <a:ext cx="7315200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8991" indent="0">
              <a:buNone/>
              <a:defRPr sz="1600"/>
            </a:lvl2pPr>
            <a:lvl3pPr marL="1217983" indent="0">
              <a:buNone/>
              <a:defRPr sz="1300"/>
            </a:lvl3pPr>
            <a:lvl4pPr marL="1826973" indent="0">
              <a:buNone/>
              <a:defRPr sz="1200"/>
            </a:lvl4pPr>
            <a:lvl5pPr marL="2435963" indent="0">
              <a:buNone/>
              <a:defRPr sz="1200"/>
            </a:lvl5pPr>
            <a:lvl6pPr marL="3044955" indent="0">
              <a:buNone/>
              <a:defRPr sz="1200"/>
            </a:lvl6pPr>
            <a:lvl7pPr marL="3653945" indent="0">
              <a:buNone/>
              <a:defRPr sz="1200"/>
            </a:lvl7pPr>
            <a:lvl8pPr marL="4262935" indent="0">
              <a:buNone/>
              <a:defRPr sz="1200"/>
            </a:lvl8pPr>
            <a:lvl9pPr marL="487192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9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7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4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4" y="2870641"/>
            <a:ext cx="5932223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1796">
            <a:extLst>
              <a:ext uri="{FF2B5EF4-FFF2-40B4-BE49-F238E27FC236}">
                <a16:creationId xmlns:a16="http://schemas.microsoft.com/office/drawing/2014/main" xmlns="" id="{62921E27-BE0C-45DE-8685-C89FFDF990EF}"/>
              </a:ext>
            </a:extLst>
          </p:cNvPr>
          <p:cNvSpPr txBox="1"/>
          <p:nvPr userDrawn="1"/>
        </p:nvSpPr>
        <p:spPr>
          <a:xfrm>
            <a:off x="1653329" y="6400245"/>
            <a:ext cx="2832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Project Management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C1F4E796-5C92-4AD1-98DC-E978C1F50387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10" name="Slide Number Placeholder 2">
            <a:extLst>
              <a:ext uri="{FF2B5EF4-FFF2-40B4-BE49-F238E27FC236}">
                <a16:creationId xmlns:a16="http://schemas.microsoft.com/office/drawing/2014/main" xmlns="" id="{F2676BEE-DD25-4C1D-9F53-688D8C9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16" name="Straight Connector 1815">
            <a:extLst>
              <a:ext uri="{FF2B5EF4-FFF2-40B4-BE49-F238E27FC236}">
                <a16:creationId xmlns:a16="http://schemas.microsoft.com/office/drawing/2014/main" xmlns="" id="{7BADDC89-C132-4C1D-9772-99E0AC00FA71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7" name="Rectangle 1816">
            <a:extLst>
              <a:ext uri="{FF2B5EF4-FFF2-40B4-BE49-F238E27FC236}">
                <a16:creationId xmlns:a16="http://schemas.microsoft.com/office/drawing/2014/main" xmlns="" id="{5591BAC2-1D54-40A2-BAAE-305826DFA12B}"/>
              </a:ext>
            </a:extLst>
          </p:cNvPr>
          <p:cNvSpPr/>
          <p:nvPr userDrawn="1"/>
        </p:nvSpPr>
        <p:spPr>
          <a:xfrm>
            <a:off x="5421353" y="6415633"/>
            <a:ext cx="21188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dirty="0"/>
              <a:t>Presentation Template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87231E7-CDA5-4F00-AB3D-D5DC140EAFDD}"/>
              </a:ext>
            </a:extLst>
          </p:cNvPr>
          <p:cNvSpPr/>
          <p:nvPr userDrawn="1"/>
        </p:nvSpPr>
        <p:spPr>
          <a:xfrm>
            <a:off x="4377312" y="6427890"/>
            <a:ext cx="819528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Pack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A455C16-4AED-4BEE-9FAC-20E8E7309136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CC521FCB-FBA9-4217-B722-4D37EB844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764BB4DC-5478-4B5B-90D2-DD0CDC760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8B78673F-B6AD-4CE0-9CB4-C504B03CD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38D91620-8869-4BA5-995F-79E6055A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A2239BE1-92E1-4C90-A66A-1E7819DCA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E68F6F-0F2B-4E12-B27A-706EB3911EA0}"/>
              </a:ext>
            </a:extLst>
          </p:cNvPr>
          <p:cNvCxnSpPr>
            <a:cxnSpLocks/>
          </p:cNvCxnSpPr>
          <p:nvPr userDrawn="1"/>
        </p:nvCxnSpPr>
        <p:spPr>
          <a:xfrm>
            <a:off x="7544492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80A9A4-F555-4785-817E-EC97B6308540}"/>
              </a:ext>
            </a:extLst>
          </p:cNvPr>
          <p:cNvSpPr/>
          <p:nvPr userDrawn="1"/>
        </p:nvSpPr>
        <p:spPr>
          <a:xfrm>
            <a:off x="7625058" y="6415634"/>
            <a:ext cx="29102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422804A8-BD1D-4EF6-BCF8-E0DCA144C1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7698" y="1857376"/>
            <a:ext cx="5660897" cy="4086224"/>
          </a:xfrm>
          <a:custGeom>
            <a:avLst/>
            <a:gdLst>
              <a:gd name="connsiteX0" fmla="*/ 3881959 w 5660897"/>
              <a:gd name="connsiteY0" fmla="*/ 0 h 4086224"/>
              <a:gd name="connsiteX1" fmla="*/ 5660897 w 5660897"/>
              <a:gd name="connsiteY1" fmla="*/ 0 h 4086224"/>
              <a:gd name="connsiteX2" fmla="*/ 4502548 w 5660897"/>
              <a:gd name="connsiteY2" fmla="*/ 4086224 h 4086224"/>
              <a:gd name="connsiteX3" fmla="*/ 2723610 w 5660897"/>
              <a:gd name="connsiteY3" fmla="*/ 4086224 h 4086224"/>
              <a:gd name="connsiteX4" fmla="*/ 1156444 w 5660897"/>
              <a:gd name="connsiteY4" fmla="*/ 0 h 4086224"/>
              <a:gd name="connsiteX5" fmla="*/ 3746539 w 5660897"/>
              <a:gd name="connsiteY5" fmla="*/ 0 h 4086224"/>
              <a:gd name="connsiteX6" fmla="*/ 2590095 w 5660897"/>
              <a:gd name="connsiteY6" fmla="*/ 4086224 h 4086224"/>
              <a:gd name="connsiteX7" fmla="*/ 0 w 5660897"/>
              <a:gd name="connsiteY7" fmla="*/ 4086224 h 408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897" h="4086224">
                <a:moveTo>
                  <a:pt x="3881959" y="0"/>
                </a:moveTo>
                <a:lnTo>
                  <a:pt x="5660897" y="0"/>
                </a:lnTo>
                <a:lnTo>
                  <a:pt x="4502548" y="4086224"/>
                </a:lnTo>
                <a:lnTo>
                  <a:pt x="2723610" y="4086224"/>
                </a:lnTo>
                <a:close/>
                <a:moveTo>
                  <a:pt x="1156444" y="0"/>
                </a:moveTo>
                <a:lnTo>
                  <a:pt x="3746539" y="0"/>
                </a:lnTo>
                <a:lnTo>
                  <a:pt x="2590095" y="4086224"/>
                </a:lnTo>
                <a:lnTo>
                  <a:pt x="0" y="40862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3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F4D2C64C-194A-4970-96E4-0B1910D41D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4465" y="1571627"/>
            <a:ext cx="4379291" cy="4404985"/>
          </a:xfrm>
          <a:custGeom>
            <a:avLst/>
            <a:gdLst>
              <a:gd name="connsiteX0" fmla="*/ 0 w 2671262"/>
              <a:gd name="connsiteY0" fmla="*/ 0 h 4255128"/>
              <a:gd name="connsiteX1" fmla="*/ 2671262 w 2671262"/>
              <a:gd name="connsiteY1" fmla="*/ 0 h 4255128"/>
              <a:gd name="connsiteX2" fmla="*/ 2671262 w 2671262"/>
              <a:gd name="connsiteY2" fmla="*/ 4255128 h 4255128"/>
              <a:gd name="connsiteX3" fmla="*/ 0 w 2671262"/>
              <a:gd name="connsiteY3" fmla="*/ 4255128 h 425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262" h="4255128">
                <a:moveTo>
                  <a:pt x="0" y="0"/>
                </a:moveTo>
                <a:lnTo>
                  <a:pt x="2671262" y="0"/>
                </a:lnTo>
                <a:lnTo>
                  <a:pt x="2671262" y="4255128"/>
                </a:lnTo>
                <a:lnTo>
                  <a:pt x="0" y="42551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F17EFD1-E695-4325-B94C-02ED3F19A9AF}"/>
              </a:ext>
            </a:extLst>
          </p:cNvPr>
          <p:cNvSpPr txBox="1"/>
          <p:nvPr userDrawn="1"/>
        </p:nvSpPr>
        <p:spPr>
          <a:xfrm>
            <a:off x="1653329" y="6400245"/>
            <a:ext cx="2832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Project Management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xmlns="" id="{F57029E9-E7A9-4EC1-B7FF-CEFE8B18F977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xmlns="" id="{79EE237C-B043-4194-8F42-0AFC86D63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E9F1DF4-2290-4D27-A9E4-81110AC694EF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E3A583E-5022-4527-BE96-9654D498E9AD}"/>
              </a:ext>
            </a:extLst>
          </p:cNvPr>
          <p:cNvSpPr/>
          <p:nvPr userDrawn="1"/>
        </p:nvSpPr>
        <p:spPr>
          <a:xfrm>
            <a:off x="5421353" y="6415633"/>
            <a:ext cx="21188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0" dirty="0"/>
              <a:t>Presentation Template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5AB3B209-DDDC-4DC6-A016-EA66A16CA0E8}"/>
              </a:ext>
            </a:extLst>
          </p:cNvPr>
          <p:cNvSpPr/>
          <p:nvPr userDrawn="1"/>
        </p:nvSpPr>
        <p:spPr>
          <a:xfrm>
            <a:off x="4377312" y="6427890"/>
            <a:ext cx="819528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Pack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701416E-FDE3-4ED3-A979-6667916B3C0A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1D48C277-AC88-4943-AED7-ACE07F9E6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910DAADF-FC70-47D7-9D31-68A5116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90BA2FEF-2DB3-4C80-9CAD-19509103A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075D777D-CF47-4914-8F00-40ED7E9D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DBA06BFE-838D-4193-994B-4B5CA4A71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8F740DB8-4668-4B36-9274-F36CF1976A04}"/>
              </a:ext>
            </a:extLst>
          </p:cNvPr>
          <p:cNvCxnSpPr>
            <a:cxnSpLocks/>
          </p:cNvCxnSpPr>
          <p:nvPr userDrawn="1"/>
        </p:nvCxnSpPr>
        <p:spPr>
          <a:xfrm>
            <a:off x="7544492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932CA83-5FBE-44CF-89B9-5DDE8DE464F0}"/>
              </a:ext>
            </a:extLst>
          </p:cNvPr>
          <p:cNvSpPr/>
          <p:nvPr userDrawn="1"/>
        </p:nvSpPr>
        <p:spPr>
          <a:xfrm>
            <a:off x="7625058" y="6415634"/>
            <a:ext cx="29102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19688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4CB43239-2C19-43AC-8FF2-D96F64F6D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374" y="1613225"/>
            <a:ext cx="10775255" cy="4320850"/>
          </a:xfrm>
          <a:custGeom>
            <a:avLst/>
            <a:gdLst>
              <a:gd name="connsiteX0" fmla="*/ 0 w 10775254"/>
              <a:gd name="connsiteY0" fmla="*/ 0 h 4320850"/>
              <a:gd name="connsiteX1" fmla="*/ 10775254 w 10775254"/>
              <a:gd name="connsiteY1" fmla="*/ 0 h 4320850"/>
              <a:gd name="connsiteX2" fmla="*/ 10775254 w 10775254"/>
              <a:gd name="connsiteY2" fmla="*/ 4320850 h 4320850"/>
              <a:gd name="connsiteX3" fmla="*/ 0 w 10775254"/>
              <a:gd name="connsiteY3" fmla="*/ 4320850 h 43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254" h="4320850">
                <a:moveTo>
                  <a:pt x="0" y="0"/>
                </a:moveTo>
                <a:lnTo>
                  <a:pt x="10775254" y="0"/>
                </a:lnTo>
                <a:lnTo>
                  <a:pt x="10775254" y="4320850"/>
                </a:lnTo>
                <a:lnTo>
                  <a:pt x="0" y="4320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4B67D1-9B6B-4E66-95E7-38CCE5AEEFEE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xmlns="" id="{E4A54D83-C50C-42CB-8CD7-788DE6DAE7FF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xmlns="" id="{92695EE3-5B64-4855-AF62-380F1DA4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1ABB04B-3A6F-4123-B3E0-10E69190AF2E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584FCB73-29E4-4A02-812B-544B95B6AD9B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E5BA6C8-F35D-4920-A712-E092A7B86073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6FBB89B1-602F-4229-BF7B-E4950C90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9B2A8787-2464-41A4-B5A2-A2D408EB9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3F8958BE-1C34-445C-97A4-B257055C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EFB0CE80-D919-4429-B378-0AD44F45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E72021E0-6D17-439B-A902-33B0D5BDC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2C4D81B-17D5-418C-808F-46EE16D23D8F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7091397-8DCC-4CD2-A7FA-4392E11D559B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4220390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6176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3D29FED2-A555-4573-8B04-AF8F3447B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337" y="1565231"/>
            <a:ext cx="2598315" cy="3568744"/>
          </a:xfrm>
          <a:custGeom>
            <a:avLst/>
            <a:gdLst>
              <a:gd name="connsiteX0" fmla="*/ 0 w 2598315"/>
              <a:gd name="connsiteY0" fmla="*/ 0 h 3568744"/>
              <a:gd name="connsiteX1" fmla="*/ 2598315 w 2598315"/>
              <a:gd name="connsiteY1" fmla="*/ 0 h 3568744"/>
              <a:gd name="connsiteX2" fmla="*/ 2598315 w 2598315"/>
              <a:gd name="connsiteY2" fmla="*/ 3568744 h 3568744"/>
              <a:gd name="connsiteX3" fmla="*/ 0 w 2598315"/>
              <a:gd name="connsiteY3" fmla="*/ 3568744 h 356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315" h="3568744">
                <a:moveTo>
                  <a:pt x="0" y="0"/>
                </a:moveTo>
                <a:lnTo>
                  <a:pt x="2598315" y="0"/>
                </a:lnTo>
                <a:lnTo>
                  <a:pt x="2598315" y="3568744"/>
                </a:lnTo>
                <a:lnTo>
                  <a:pt x="0" y="35687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AFD13399-85A5-427A-B63F-8D1685DEC3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95652" y="3312246"/>
            <a:ext cx="1590675" cy="2587669"/>
          </a:xfrm>
          <a:custGeom>
            <a:avLst/>
            <a:gdLst>
              <a:gd name="connsiteX0" fmla="*/ 0 w 1590675"/>
              <a:gd name="connsiteY0" fmla="*/ 0 h 2587669"/>
              <a:gd name="connsiteX1" fmla="*/ 1590675 w 1590675"/>
              <a:gd name="connsiteY1" fmla="*/ 0 h 2587669"/>
              <a:gd name="connsiteX2" fmla="*/ 1590675 w 1590675"/>
              <a:gd name="connsiteY2" fmla="*/ 2587669 h 2587669"/>
              <a:gd name="connsiteX3" fmla="*/ 0 w 1590675"/>
              <a:gd name="connsiteY3" fmla="*/ 2587669 h 2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675" h="2587669">
                <a:moveTo>
                  <a:pt x="0" y="0"/>
                </a:moveTo>
                <a:lnTo>
                  <a:pt x="1590675" y="0"/>
                </a:lnTo>
                <a:lnTo>
                  <a:pt x="1590675" y="2587669"/>
                </a:lnTo>
                <a:lnTo>
                  <a:pt x="0" y="25876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B35D21-6B55-BF39-CDB9-D1D55BE5C604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5B7DDB2A-6D61-91C0-0CD7-E87FD799107A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BDE63B9C-BAD2-A3CB-627D-833F1A851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B2BA6AF-ECC8-1B51-E9FA-1A7E6FB96ADE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48354A0-2754-3752-EDAC-CE487EACE819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59CD6F-53AB-7164-E0E8-DF6371EB6E78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991C82D1-E9BE-C6B6-D290-5E9E85DE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30871FDF-BBE8-D6D9-2F67-FD2D77C13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B9ABFFA3-A164-C8BB-45BF-5F172421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DC3F1298-4C1C-00E2-3A29-2AEAF340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A94142CF-41BA-5490-8C0C-49C29F40C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3DF172D-27D1-4FB0-E2D2-A157CFC3DD6C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EDCE4BF-2B2C-980B-BB56-1D69CE191773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3704997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3D29FED2-A555-4573-8B04-AF8F3447B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625" y="3120977"/>
            <a:ext cx="2425835" cy="2802699"/>
          </a:xfrm>
          <a:custGeom>
            <a:avLst/>
            <a:gdLst>
              <a:gd name="connsiteX0" fmla="*/ 0 w 2598315"/>
              <a:gd name="connsiteY0" fmla="*/ 0 h 3568744"/>
              <a:gd name="connsiteX1" fmla="*/ 2598315 w 2598315"/>
              <a:gd name="connsiteY1" fmla="*/ 0 h 3568744"/>
              <a:gd name="connsiteX2" fmla="*/ 2598315 w 2598315"/>
              <a:gd name="connsiteY2" fmla="*/ 3568744 h 3568744"/>
              <a:gd name="connsiteX3" fmla="*/ 0 w 2598315"/>
              <a:gd name="connsiteY3" fmla="*/ 3568744 h 356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315" h="3568744">
                <a:moveTo>
                  <a:pt x="0" y="0"/>
                </a:moveTo>
                <a:lnTo>
                  <a:pt x="2598315" y="0"/>
                </a:lnTo>
                <a:lnTo>
                  <a:pt x="2598315" y="3568744"/>
                </a:lnTo>
                <a:lnTo>
                  <a:pt x="0" y="35687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9">
            <a:extLst>
              <a:ext uri="{FF2B5EF4-FFF2-40B4-BE49-F238E27FC236}">
                <a16:creationId xmlns:a16="http://schemas.microsoft.com/office/drawing/2014/main" xmlns="" id="{D44B6A0A-70E6-45C2-87F7-2675FEF7A6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83084" y="1625992"/>
            <a:ext cx="2425835" cy="2802699"/>
          </a:xfrm>
          <a:custGeom>
            <a:avLst/>
            <a:gdLst>
              <a:gd name="connsiteX0" fmla="*/ 0 w 2598315"/>
              <a:gd name="connsiteY0" fmla="*/ 0 h 3568744"/>
              <a:gd name="connsiteX1" fmla="*/ 2598315 w 2598315"/>
              <a:gd name="connsiteY1" fmla="*/ 0 h 3568744"/>
              <a:gd name="connsiteX2" fmla="*/ 2598315 w 2598315"/>
              <a:gd name="connsiteY2" fmla="*/ 3568744 h 3568744"/>
              <a:gd name="connsiteX3" fmla="*/ 0 w 2598315"/>
              <a:gd name="connsiteY3" fmla="*/ 3568744 h 356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315" h="3568744">
                <a:moveTo>
                  <a:pt x="0" y="0"/>
                </a:moveTo>
                <a:lnTo>
                  <a:pt x="2598315" y="0"/>
                </a:lnTo>
                <a:lnTo>
                  <a:pt x="2598315" y="3568744"/>
                </a:lnTo>
                <a:lnTo>
                  <a:pt x="0" y="35687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29">
            <a:extLst>
              <a:ext uri="{FF2B5EF4-FFF2-40B4-BE49-F238E27FC236}">
                <a16:creationId xmlns:a16="http://schemas.microsoft.com/office/drawing/2014/main" xmlns="" id="{8AE3A2DA-6740-4F16-BD3A-8C424665D2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7541" y="3120977"/>
            <a:ext cx="2425835" cy="2802699"/>
          </a:xfrm>
          <a:custGeom>
            <a:avLst/>
            <a:gdLst>
              <a:gd name="connsiteX0" fmla="*/ 0 w 2598315"/>
              <a:gd name="connsiteY0" fmla="*/ 0 h 3568744"/>
              <a:gd name="connsiteX1" fmla="*/ 2598315 w 2598315"/>
              <a:gd name="connsiteY1" fmla="*/ 0 h 3568744"/>
              <a:gd name="connsiteX2" fmla="*/ 2598315 w 2598315"/>
              <a:gd name="connsiteY2" fmla="*/ 3568744 h 3568744"/>
              <a:gd name="connsiteX3" fmla="*/ 0 w 2598315"/>
              <a:gd name="connsiteY3" fmla="*/ 3568744 h 356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315" h="3568744">
                <a:moveTo>
                  <a:pt x="0" y="0"/>
                </a:moveTo>
                <a:lnTo>
                  <a:pt x="2598315" y="0"/>
                </a:lnTo>
                <a:lnTo>
                  <a:pt x="2598315" y="3568744"/>
                </a:lnTo>
                <a:lnTo>
                  <a:pt x="0" y="35687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3C3A82-69F7-917C-609B-ADB74317EBDB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197AC7C5-14D8-4E0E-C873-ECCDA8017FB7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44CA6BAF-2CDA-9F27-3512-ED4109C0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90A7208-FDFC-7A6A-E435-2AC7AF4A5175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8690470-1B9F-350C-74E9-7C739E0EDBE7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1FA7023-E128-7879-5FB3-EB6394A3B3E4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AE94D325-0726-18F0-75F8-3C8D6473C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B84AD7CD-10FB-36BD-59FA-4CB923E4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FF1F6DB5-7237-FEC8-264B-EFC9D902B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FDB39584-B7EB-DF0D-FAD1-C00A1138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9AA41491-FA87-1489-5FEB-6B498255A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228596F-40C7-8B27-041F-B1E97D6F314A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6BD2FA7-9821-49F5-4D83-250A597CB9D7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333815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0">
            <a:extLst>
              <a:ext uri="{FF2B5EF4-FFF2-40B4-BE49-F238E27FC236}">
                <a16:creationId xmlns:a16="http://schemas.microsoft.com/office/drawing/2014/main" xmlns="" id="{8D0E63FF-4596-4B99-B3EE-2113411B04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580691"/>
            <a:ext cx="2398488" cy="2592288"/>
          </a:xfrm>
          <a:custGeom>
            <a:avLst/>
            <a:gdLst>
              <a:gd name="connsiteX0" fmla="*/ 0 w 2447585"/>
              <a:gd name="connsiteY0" fmla="*/ 0 h 2781201"/>
              <a:gd name="connsiteX1" fmla="*/ 2447585 w 2447585"/>
              <a:gd name="connsiteY1" fmla="*/ 0 h 2781201"/>
              <a:gd name="connsiteX2" fmla="*/ 2447585 w 2447585"/>
              <a:gd name="connsiteY2" fmla="*/ 2781201 h 2781201"/>
              <a:gd name="connsiteX3" fmla="*/ 0 w 2447585"/>
              <a:gd name="connsiteY3" fmla="*/ 2781201 h 2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585" h="2781201">
                <a:moveTo>
                  <a:pt x="0" y="0"/>
                </a:moveTo>
                <a:lnTo>
                  <a:pt x="2447585" y="0"/>
                </a:lnTo>
                <a:lnTo>
                  <a:pt x="2447585" y="2781201"/>
                </a:lnTo>
                <a:lnTo>
                  <a:pt x="0" y="27812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0" name="Picture Placeholder 41">
            <a:extLst>
              <a:ext uri="{FF2B5EF4-FFF2-40B4-BE49-F238E27FC236}">
                <a16:creationId xmlns:a16="http://schemas.microsoft.com/office/drawing/2014/main" xmlns="" id="{51B53382-7A25-4D61-B11D-8D23E19C63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53709" y="1034703"/>
            <a:ext cx="2398488" cy="2592288"/>
          </a:xfrm>
          <a:custGeom>
            <a:avLst/>
            <a:gdLst>
              <a:gd name="connsiteX0" fmla="*/ 0 w 2447585"/>
              <a:gd name="connsiteY0" fmla="*/ 0 h 2781201"/>
              <a:gd name="connsiteX1" fmla="*/ 2447585 w 2447585"/>
              <a:gd name="connsiteY1" fmla="*/ 0 h 2781201"/>
              <a:gd name="connsiteX2" fmla="*/ 2447585 w 2447585"/>
              <a:gd name="connsiteY2" fmla="*/ 2781201 h 2781201"/>
              <a:gd name="connsiteX3" fmla="*/ 0 w 2447585"/>
              <a:gd name="connsiteY3" fmla="*/ 2781201 h 2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585" h="2781201">
                <a:moveTo>
                  <a:pt x="0" y="0"/>
                </a:moveTo>
                <a:lnTo>
                  <a:pt x="2447585" y="0"/>
                </a:lnTo>
                <a:lnTo>
                  <a:pt x="2447585" y="2781201"/>
                </a:lnTo>
                <a:lnTo>
                  <a:pt x="0" y="27812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1" name="Picture Placeholder 42">
            <a:extLst>
              <a:ext uri="{FF2B5EF4-FFF2-40B4-BE49-F238E27FC236}">
                <a16:creationId xmlns:a16="http://schemas.microsoft.com/office/drawing/2014/main" xmlns="" id="{DBFE2DAF-277D-450B-AA4A-C09EBFAEE3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1131" y="1034703"/>
            <a:ext cx="2398488" cy="2592288"/>
          </a:xfrm>
          <a:custGeom>
            <a:avLst/>
            <a:gdLst>
              <a:gd name="connsiteX0" fmla="*/ 0 w 2447585"/>
              <a:gd name="connsiteY0" fmla="*/ 0 h 2781201"/>
              <a:gd name="connsiteX1" fmla="*/ 2447585 w 2447585"/>
              <a:gd name="connsiteY1" fmla="*/ 0 h 2781201"/>
              <a:gd name="connsiteX2" fmla="*/ 2447585 w 2447585"/>
              <a:gd name="connsiteY2" fmla="*/ 2781201 h 2781201"/>
              <a:gd name="connsiteX3" fmla="*/ 0 w 2447585"/>
              <a:gd name="connsiteY3" fmla="*/ 2781201 h 2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585" h="2781201">
                <a:moveTo>
                  <a:pt x="0" y="0"/>
                </a:moveTo>
                <a:lnTo>
                  <a:pt x="2447585" y="0"/>
                </a:lnTo>
                <a:lnTo>
                  <a:pt x="2447585" y="2781201"/>
                </a:lnTo>
                <a:lnTo>
                  <a:pt x="0" y="27812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xmlns="" id="{85FF77D8-6AE9-4231-BE3E-BC8647624A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7420" y="3580691"/>
            <a:ext cx="2398488" cy="2592288"/>
          </a:xfrm>
          <a:custGeom>
            <a:avLst/>
            <a:gdLst>
              <a:gd name="connsiteX0" fmla="*/ 0 w 2447585"/>
              <a:gd name="connsiteY0" fmla="*/ 0 h 2781201"/>
              <a:gd name="connsiteX1" fmla="*/ 2447585 w 2447585"/>
              <a:gd name="connsiteY1" fmla="*/ 0 h 2781201"/>
              <a:gd name="connsiteX2" fmla="*/ 2447585 w 2447585"/>
              <a:gd name="connsiteY2" fmla="*/ 2781201 h 2781201"/>
              <a:gd name="connsiteX3" fmla="*/ 0 w 2447585"/>
              <a:gd name="connsiteY3" fmla="*/ 2781201 h 2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585" h="2781201">
                <a:moveTo>
                  <a:pt x="0" y="0"/>
                </a:moveTo>
                <a:lnTo>
                  <a:pt x="2447585" y="0"/>
                </a:lnTo>
                <a:lnTo>
                  <a:pt x="2447585" y="2781201"/>
                </a:lnTo>
                <a:lnTo>
                  <a:pt x="0" y="27812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6" name="Picture Placeholder 44">
            <a:extLst>
              <a:ext uri="{FF2B5EF4-FFF2-40B4-BE49-F238E27FC236}">
                <a16:creationId xmlns:a16="http://schemas.microsoft.com/office/drawing/2014/main" xmlns="" id="{9583B11C-9734-4D38-A6F2-8F9CDC2318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4839" y="3580691"/>
            <a:ext cx="2398488" cy="2592288"/>
          </a:xfrm>
          <a:custGeom>
            <a:avLst/>
            <a:gdLst>
              <a:gd name="connsiteX0" fmla="*/ 0 w 2447585"/>
              <a:gd name="connsiteY0" fmla="*/ 0 h 2781201"/>
              <a:gd name="connsiteX1" fmla="*/ 2447585 w 2447585"/>
              <a:gd name="connsiteY1" fmla="*/ 0 h 2781201"/>
              <a:gd name="connsiteX2" fmla="*/ 2447585 w 2447585"/>
              <a:gd name="connsiteY2" fmla="*/ 2781201 h 2781201"/>
              <a:gd name="connsiteX3" fmla="*/ 0 w 2447585"/>
              <a:gd name="connsiteY3" fmla="*/ 2781201 h 278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7585" h="2781201">
                <a:moveTo>
                  <a:pt x="0" y="0"/>
                </a:moveTo>
                <a:lnTo>
                  <a:pt x="2447585" y="0"/>
                </a:lnTo>
                <a:lnTo>
                  <a:pt x="2447585" y="2781201"/>
                </a:lnTo>
                <a:lnTo>
                  <a:pt x="0" y="27812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BEE2E4-EB0F-4EE8-BF54-5B3948C32343}"/>
              </a:ext>
            </a:extLst>
          </p:cNvPr>
          <p:cNvSpPr/>
          <p:nvPr userDrawn="1"/>
        </p:nvSpPr>
        <p:spPr>
          <a:xfrm>
            <a:off x="0" y="1034703"/>
            <a:ext cx="2398488" cy="25922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7D9245CC-C430-4742-B12A-AA8A56DF8F76}"/>
              </a:ext>
            </a:extLst>
          </p:cNvPr>
          <p:cNvSpPr/>
          <p:nvPr userDrawn="1"/>
        </p:nvSpPr>
        <p:spPr>
          <a:xfrm>
            <a:off x="2453709" y="3626991"/>
            <a:ext cx="2398488" cy="2592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AD3C4F2-A78D-4203-A8E7-E7AA01B99A88}"/>
              </a:ext>
            </a:extLst>
          </p:cNvPr>
          <p:cNvSpPr/>
          <p:nvPr userDrawn="1"/>
        </p:nvSpPr>
        <p:spPr>
          <a:xfrm>
            <a:off x="4907420" y="1034703"/>
            <a:ext cx="2398488" cy="25922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293BAC1-4DF6-424A-B1DB-EAD443A3F944}"/>
              </a:ext>
            </a:extLst>
          </p:cNvPr>
          <p:cNvSpPr/>
          <p:nvPr userDrawn="1"/>
        </p:nvSpPr>
        <p:spPr>
          <a:xfrm>
            <a:off x="7361131" y="3580691"/>
            <a:ext cx="2398488" cy="25922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4A74F71-EB4A-45B4-BBCD-3A90D654A9C5}"/>
              </a:ext>
            </a:extLst>
          </p:cNvPr>
          <p:cNvSpPr/>
          <p:nvPr userDrawn="1"/>
        </p:nvSpPr>
        <p:spPr>
          <a:xfrm>
            <a:off x="9814839" y="1034703"/>
            <a:ext cx="2398488" cy="259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F7799F-4EEA-87E8-D65E-B489F436BC55}"/>
              </a:ext>
            </a:extLst>
          </p:cNvPr>
          <p:cNvSpPr txBox="1"/>
          <p:nvPr userDrawn="1"/>
        </p:nvSpPr>
        <p:spPr>
          <a:xfrm>
            <a:off x="2696677" y="6400245"/>
            <a:ext cx="2910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>
                <a:latin typeface="+mj-lt"/>
              </a:rPr>
              <a:t>Presentation Template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07F1719E-D33C-2A2B-510E-06B5846CBCAE}"/>
              </a:ext>
            </a:extLst>
          </p:cNvPr>
          <p:cNvSpPr/>
          <p:nvPr userDrawn="1"/>
        </p:nvSpPr>
        <p:spPr>
          <a:xfrm>
            <a:off x="585994" y="6365770"/>
            <a:ext cx="418879" cy="422888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0F966AFF-40C1-3041-4C56-9F728354F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847"/>
            <a:ext cx="447345" cy="320734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48F3502-2C24-CFE5-0778-40CCE8F2A88F}"/>
              </a:ext>
            </a:extLst>
          </p:cNvPr>
          <p:cNvCxnSpPr>
            <a:cxnSpLocks/>
          </p:cNvCxnSpPr>
          <p:nvPr userDrawn="1"/>
        </p:nvCxnSpPr>
        <p:spPr>
          <a:xfrm>
            <a:off x="1167569" y="6451060"/>
            <a:ext cx="1355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AEA89B1-3D16-1C63-8DAE-CFD2E4AA2C45}"/>
              </a:ext>
            </a:extLst>
          </p:cNvPr>
          <p:cNvSpPr/>
          <p:nvPr userDrawn="1"/>
        </p:nvSpPr>
        <p:spPr>
          <a:xfrm>
            <a:off x="1716014" y="6427890"/>
            <a:ext cx="991629" cy="298648"/>
          </a:xfrm>
          <a:prstGeom prst="roundRect">
            <a:avLst>
              <a:gd name="adj" fmla="val 105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 Black" panose="020B0A04020102020204" pitchFamily="34" charset="0"/>
              </a:rPr>
              <a:t>Scope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7687F24-A4E3-BC13-F485-33436AA4F02B}"/>
              </a:ext>
            </a:extLst>
          </p:cNvPr>
          <p:cNvGrpSpPr/>
          <p:nvPr userDrawn="1"/>
        </p:nvGrpSpPr>
        <p:grpSpPr>
          <a:xfrm>
            <a:off x="1345333" y="6387132"/>
            <a:ext cx="247731" cy="380164"/>
            <a:chOff x="5591175" y="1006475"/>
            <a:chExt cx="1009651" cy="154940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xmlns="" id="{FC4C5466-6E49-32AB-42FA-60A70BCDE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78715C5F-4C76-4A87-2B86-BB86C4EC0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B98A13F9-7DFF-FBDB-7CBA-973372F2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8BFFBDA9-5A59-B3ED-2EBF-C6C1390A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50A6D743-A41F-08B6-9FA9-52683BEA6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C0F56A5-D235-A578-B873-D27EF7F17F11}"/>
              </a:ext>
            </a:extLst>
          </p:cNvPr>
          <p:cNvCxnSpPr>
            <a:cxnSpLocks/>
          </p:cNvCxnSpPr>
          <p:nvPr userDrawn="1"/>
        </p:nvCxnSpPr>
        <p:spPr>
          <a:xfrm>
            <a:off x="5566341" y="6451060"/>
            <a:ext cx="1491" cy="252313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FF91BF-E0DE-5253-B98A-B70D6E227F99}"/>
              </a:ext>
            </a:extLst>
          </p:cNvPr>
          <p:cNvSpPr/>
          <p:nvPr userDrawn="1"/>
        </p:nvSpPr>
        <p:spPr>
          <a:xfrm>
            <a:off x="5716062" y="6415634"/>
            <a:ext cx="320124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www.slidemodel.com</a:t>
            </a:r>
          </a:p>
        </p:txBody>
      </p:sp>
    </p:spTree>
    <p:extLst>
      <p:ext uri="{BB962C8B-B14F-4D97-AF65-F5344CB8AC3E}">
        <p14:creationId xmlns:p14="http://schemas.microsoft.com/office/powerpoint/2010/main" val="3203889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2" r:id="rId2"/>
    <p:sldLayoutId id="2147483713" r:id="rId3"/>
    <p:sldLayoutId id="2147483714" r:id="rId4"/>
    <p:sldLayoutId id="2147483716" r:id="rId5"/>
    <p:sldLayoutId id="2147483723" r:id="rId6"/>
    <p:sldLayoutId id="2147483718" r:id="rId7"/>
    <p:sldLayoutId id="2147483720" r:id="rId8"/>
    <p:sldLayoutId id="2147483724" r:id="rId9"/>
    <p:sldLayoutId id="2147483721" r:id="rId10"/>
    <p:sldLayoutId id="2147483719" r:id="rId11"/>
    <p:sldLayoutId id="2147483717" r:id="rId12"/>
    <p:sldLayoutId id="2147483715" r:id="rId13"/>
    <p:sldLayoutId id="2147483711" r:id="rId14"/>
    <p:sldLayoutId id="2147483722" r:id="rId15"/>
    <p:sldLayoutId id="2147483725" r:id="rId16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47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27-Sep-23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1217983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43" indent="-456743" algn="l" defTabSz="1217983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89610" indent="-380617" algn="l" defTabSz="1217983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2477" indent="-304496" algn="l" defTabSz="1217983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1469" indent="-304496" algn="l" defTabSz="1217983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0458" indent="-304496" algn="l" defTabSz="1217983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49448" indent="-304496" algn="l" defTabSz="1217983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58440" indent="-304496" algn="l" defTabSz="1217983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7430" indent="-304496" algn="l" defTabSz="1217983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6421" indent="-304496" algn="l" defTabSz="1217983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8991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7983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6973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3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4955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3945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2935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1925" algn="l" defTabSz="1217983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osh22/Sentiment-Analysis-of-Restaurent-Reviewst.git" TargetMode="External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hyperlink" Target="https://colab.research.google.com/drive/1Oq5lGsoVrb6tz2wC5av9f2EP4U7uWWv8?usp=shar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DCEF9184-78D4-47F5-9EBB-CD6951986577}"/>
              </a:ext>
            </a:extLst>
          </p:cNvPr>
          <p:cNvGrpSpPr/>
          <p:nvPr/>
        </p:nvGrpSpPr>
        <p:grpSpPr>
          <a:xfrm>
            <a:off x="2789627" y="885501"/>
            <a:ext cx="5008175" cy="5012076"/>
            <a:chOff x="5076825" y="2411413"/>
            <a:chExt cx="2035175" cy="2036763"/>
          </a:xfrm>
          <a:solidFill>
            <a:schemeClr val="tx1">
              <a:lumMod val="85000"/>
              <a:lumOff val="15000"/>
              <a:alpha val="5000"/>
            </a:schemeClr>
          </a:solidFill>
        </p:grpSpPr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xmlns="" id="{53E8212A-A9F4-4F54-8E31-DD7D0FE2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3008313"/>
              <a:ext cx="1317625" cy="1374775"/>
            </a:xfrm>
            <a:custGeom>
              <a:avLst/>
              <a:gdLst>
                <a:gd name="T0" fmla="*/ 3 w 348"/>
                <a:gd name="T1" fmla="*/ 0 h 363"/>
                <a:gd name="T2" fmla="*/ 3 w 348"/>
                <a:gd name="T3" fmla="*/ 2 h 363"/>
                <a:gd name="T4" fmla="*/ 5 w 348"/>
                <a:gd name="T5" fmla="*/ 18 h 363"/>
                <a:gd name="T6" fmla="*/ 331 w 348"/>
                <a:gd name="T7" fmla="*/ 359 h 363"/>
                <a:gd name="T8" fmla="*/ 341 w 348"/>
                <a:gd name="T9" fmla="*/ 363 h 363"/>
                <a:gd name="T10" fmla="*/ 346 w 348"/>
                <a:gd name="T11" fmla="*/ 362 h 363"/>
                <a:gd name="T12" fmla="*/ 348 w 348"/>
                <a:gd name="T13" fmla="*/ 361 h 363"/>
                <a:gd name="T14" fmla="*/ 3 w 348"/>
                <a:gd name="T1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363">
                  <a:moveTo>
                    <a:pt x="3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0" y="7"/>
                    <a:pt x="1" y="13"/>
                    <a:pt x="5" y="18"/>
                  </a:cubicBezTo>
                  <a:cubicBezTo>
                    <a:pt x="331" y="359"/>
                    <a:pt x="331" y="359"/>
                    <a:pt x="331" y="359"/>
                  </a:cubicBezTo>
                  <a:cubicBezTo>
                    <a:pt x="334" y="361"/>
                    <a:pt x="337" y="363"/>
                    <a:pt x="341" y="363"/>
                  </a:cubicBezTo>
                  <a:cubicBezTo>
                    <a:pt x="343" y="363"/>
                    <a:pt x="344" y="363"/>
                    <a:pt x="346" y="362"/>
                  </a:cubicBezTo>
                  <a:cubicBezTo>
                    <a:pt x="347" y="362"/>
                    <a:pt x="347" y="362"/>
                    <a:pt x="348" y="36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xmlns="" id="{9ABD4193-DF05-4848-BC68-80EDAABD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2884488"/>
              <a:ext cx="1377950" cy="1438275"/>
            </a:xfrm>
            <a:custGeom>
              <a:avLst/>
              <a:gdLst>
                <a:gd name="T0" fmla="*/ 3 w 364"/>
                <a:gd name="T1" fmla="*/ 0 h 380"/>
                <a:gd name="T2" fmla="*/ 3 w 364"/>
                <a:gd name="T3" fmla="*/ 0 h 380"/>
                <a:gd name="T4" fmla="*/ 5 w 364"/>
                <a:gd name="T5" fmla="*/ 17 h 380"/>
                <a:gd name="T6" fmla="*/ 347 w 364"/>
                <a:gd name="T7" fmla="*/ 376 h 380"/>
                <a:gd name="T8" fmla="*/ 357 w 364"/>
                <a:gd name="T9" fmla="*/ 380 h 380"/>
                <a:gd name="T10" fmla="*/ 364 w 364"/>
                <a:gd name="T11" fmla="*/ 378 h 380"/>
                <a:gd name="T12" fmla="*/ 364 w 364"/>
                <a:gd name="T13" fmla="*/ 378 h 380"/>
                <a:gd name="T14" fmla="*/ 3 w 364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38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1" y="12"/>
                    <a:pt x="5" y="17"/>
                  </a:cubicBezTo>
                  <a:cubicBezTo>
                    <a:pt x="347" y="376"/>
                    <a:pt x="347" y="376"/>
                    <a:pt x="347" y="376"/>
                  </a:cubicBezTo>
                  <a:cubicBezTo>
                    <a:pt x="350" y="378"/>
                    <a:pt x="353" y="380"/>
                    <a:pt x="357" y="380"/>
                  </a:cubicBezTo>
                  <a:cubicBezTo>
                    <a:pt x="359" y="380"/>
                    <a:pt x="362" y="379"/>
                    <a:pt x="364" y="378"/>
                  </a:cubicBezTo>
                  <a:cubicBezTo>
                    <a:pt x="364" y="378"/>
                    <a:pt x="364" y="378"/>
                    <a:pt x="364" y="37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xmlns="" id="{C8D1C007-D1D5-423D-985D-04BF8168B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2773363"/>
              <a:ext cx="1422400" cy="1489075"/>
            </a:xfrm>
            <a:custGeom>
              <a:avLst/>
              <a:gdLst>
                <a:gd name="T0" fmla="*/ 7 w 376"/>
                <a:gd name="T1" fmla="*/ 0 h 393"/>
                <a:gd name="T2" fmla="*/ 0 w 376"/>
                <a:gd name="T3" fmla="*/ 8 h 393"/>
                <a:gd name="T4" fmla="*/ 368 w 376"/>
                <a:gd name="T5" fmla="*/ 393 h 393"/>
                <a:gd name="T6" fmla="*/ 376 w 376"/>
                <a:gd name="T7" fmla="*/ 387 h 393"/>
                <a:gd name="T8" fmla="*/ 7 w 376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93">
                  <a:moveTo>
                    <a:pt x="7" y="0"/>
                  </a:moveTo>
                  <a:cubicBezTo>
                    <a:pt x="5" y="2"/>
                    <a:pt x="2" y="5"/>
                    <a:pt x="0" y="8"/>
                  </a:cubicBezTo>
                  <a:cubicBezTo>
                    <a:pt x="368" y="393"/>
                    <a:pt x="368" y="393"/>
                    <a:pt x="368" y="393"/>
                  </a:cubicBezTo>
                  <a:cubicBezTo>
                    <a:pt x="371" y="391"/>
                    <a:pt x="374" y="389"/>
                    <a:pt x="376" y="38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xmlns="" id="{899C4F7E-E7C1-46EA-8E77-154F395D9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316288"/>
              <a:ext cx="1081088" cy="1131888"/>
            </a:xfrm>
            <a:custGeom>
              <a:avLst/>
              <a:gdLst>
                <a:gd name="T0" fmla="*/ 1 w 286"/>
                <a:gd name="T1" fmla="*/ 0 h 299"/>
                <a:gd name="T2" fmla="*/ 1 w 286"/>
                <a:gd name="T3" fmla="*/ 8 h 299"/>
                <a:gd name="T4" fmla="*/ 4 w 286"/>
                <a:gd name="T5" fmla="*/ 19 h 299"/>
                <a:gd name="T6" fmla="*/ 268 w 286"/>
                <a:gd name="T7" fmla="*/ 295 h 299"/>
                <a:gd name="T8" fmla="*/ 278 w 286"/>
                <a:gd name="T9" fmla="*/ 299 h 299"/>
                <a:gd name="T10" fmla="*/ 278 w 286"/>
                <a:gd name="T11" fmla="*/ 299 h 299"/>
                <a:gd name="T12" fmla="*/ 286 w 286"/>
                <a:gd name="T13" fmla="*/ 299 h 299"/>
                <a:gd name="T14" fmla="*/ 1 w 286"/>
                <a:gd name="T1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99">
                  <a:moveTo>
                    <a:pt x="1" y="0"/>
                  </a:moveTo>
                  <a:cubicBezTo>
                    <a:pt x="1" y="3"/>
                    <a:pt x="1" y="5"/>
                    <a:pt x="1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70" y="297"/>
                    <a:pt x="274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81" y="299"/>
                    <a:pt x="283" y="299"/>
                    <a:pt x="286" y="29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9">
              <a:extLst>
                <a:ext uri="{FF2B5EF4-FFF2-40B4-BE49-F238E27FC236}">
                  <a16:creationId xmlns:a16="http://schemas.microsoft.com/office/drawing/2014/main" xmlns="" id="{6C238E26-714A-4565-8621-E8E2E308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3762375"/>
              <a:ext cx="585788" cy="612775"/>
            </a:xfrm>
            <a:custGeom>
              <a:avLst/>
              <a:gdLst>
                <a:gd name="T0" fmla="*/ 0 w 155"/>
                <a:gd name="T1" fmla="*/ 0 h 162"/>
                <a:gd name="T2" fmla="*/ 10 w 155"/>
                <a:gd name="T3" fmla="*/ 25 h 162"/>
                <a:gd name="T4" fmla="*/ 13 w 155"/>
                <a:gd name="T5" fmla="*/ 29 h 162"/>
                <a:gd name="T6" fmla="*/ 127 w 155"/>
                <a:gd name="T7" fmla="*/ 148 h 162"/>
                <a:gd name="T8" fmla="*/ 131 w 155"/>
                <a:gd name="T9" fmla="*/ 151 h 162"/>
                <a:gd name="T10" fmla="*/ 155 w 155"/>
                <a:gd name="T11" fmla="*/ 162 h 162"/>
                <a:gd name="T12" fmla="*/ 0 w 15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cubicBezTo>
                    <a:pt x="3" y="9"/>
                    <a:pt x="7" y="17"/>
                    <a:pt x="10" y="25"/>
                  </a:cubicBezTo>
                  <a:cubicBezTo>
                    <a:pt x="11" y="26"/>
                    <a:pt x="12" y="28"/>
                    <a:pt x="13" y="2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8" y="149"/>
                    <a:pt x="129" y="150"/>
                    <a:pt x="131" y="151"/>
                  </a:cubicBezTo>
                  <a:cubicBezTo>
                    <a:pt x="139" y="155"/>
                    <a:pt x="147" y="159"/>
                    <a:pt x="155" y="1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xmlns="" id="{511331B1-D98D-4E36-9EF9-F8419314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25" y="3152775"/>
              <a:ext cx="1222375" cy="1276350"/>
            </a:xfrm>
            <a:custGeom>
              <a:avLst/>
              <a:gdLst>
                <a:gd name="T0" fmla="*/ 3 w 323"/>
                <a:gd name="T1" fmla="*/ 0 h 337"/>
                <a:gd name="T2" fmla="*/ 1 w 323"/>
                <a:gd name="T3" fmla="*/ 4 h 337"/>
                <a:gd name="T4" fmla="*/ 5 w 323"/>
                <a:gd name="T5" fmla="*/ 18 h 337"/>
                <a:gd name="T6" fmla="*/ 305 w 323"/>
                <a:gd name="T7" fmla="*/ 332 h 337"/>
                <a:gd name="T8" fmla="*/ 315 w 323"/>
                <a:gd name="T9" fmla="*/ 337 h 337"/>
                <a:gd name="T10" fmla="*/ 318 w 323"/>
                <a:gd name="T11" fmla="*/ 336 h 337"/>
                <a:gd name="T12" fmla="*/ 323 w 323"/>
                <a:gd name="T13" fmla="*/ 335 h 337"/>
                <a:gd name="T14" fmla="*/ 3 w 323"/>
                <a:gd name="T1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37">
                  <a:moveTo>
                    <a:pt x="3" y="0"/>
                  </a:moveTo>
                  <a:cubicBezTo>
                    <a:pt x="2" y="1"/>
                    <a:pt x="2" y="3"/>
                    <a:pt x="1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305" y="332"/>
                    <a:pt x="305" y="332"/>
                    <a:pt x="305" y="332"/>
                  </a:cubicBezTo>
                  <a:cubicBezTo>
                    <a:pt x="308" y="335"/>
                    <a:pt x="312" y="337"/>
                    <a:pt x="315" y="337"/>
                  </a:cubicBezTo>
                  <a:cubicBezTo>
                    <a:pt x="316" y="337"/>
                    <a:pt x="317" y="337"/>
                    <a:pt x="318" y="336"/>
                  </a:cubicBezTo>
                  <a:cubicBezTo>
                    <a:pt x="320" y="336"/>
                    <a:pt x="321" y="336"/>
                    <a:pt x="323" y="33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xmlns="" id="{7CDC279F-6260-4A68-939F-207C5456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508375"/>
              <a:ext cx="889000" cy="931863"/>
            </a:xfrm>
            <a:custGeom>
              <a:avLst/>
              <a:gdLst>
                <a:gd name="T0" fmla="*/ 0 w 235"/>
                <a:gd name="T1" fmla="*/ 0 h 246"/>
                <a:gd name="T2" fmla="*/ 2 w 235"/>
                <a:gd name="T3" fmla="*/ 13 h 246"/>
                <a:gd name="T4" fmla="*/ 6 w 235"/>
                <a:gd name="T5" fmla="*/ 21 h 246"/>
                <a:gd name="T6" fmla="*/ 214 w 235"/>
                <a:gd name="T7" fmla="*/ 240 h 246"/>
                <a:gd name="T8" fmla="*/ 222 w 235"/>
                <a:gd name="T9" fmla="*/ 244 h 246"/>
                <a:gd name="T10" fmla="*/ 235 w 235"/>
                <a:gd name="T11" fmla="*/ 246 h 246"/>
                <a:gd name="T12" fmla="*/ 0 w 235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6">
                  <a:moveTo>
                    <a:pt x="0" y="0"/>
                  </a:moveTo>
                  <a:cubicBezTo>
                    <a:pt x="1" y="5"/>
                    <a:pt x="1" y="9"/>
                    <a:pt x="2" y="13"/>
                  </a:cubicBezTo>
                  <a:cubicBezTo>
                    <a:pt x="2" y="16"/>
                    <a:pt x="4" y="19"/>
                    <a:pt x="6" y="2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6" y="242"/>
                    <a:pt x="219" y="244"/>
                    <a:pt x="222" y="244"/>
                  </a:cubicBezTo>
                  <a:cubicBezTo>
                    <a:pt x="226" y="245"/>
                    <a:pt x="231" y="246"/>
                    <a:pt x="235" y="24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xmlns="" id="{87509F22-1E31-430E-BE19-AAE8CC81F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589213"/>
              <a:ext cx="1419225" cy="1487488"/>
            </a:xfrm>
            <a:custGeom>
              <a:avLst/>
              <a:gdLst>
                <a:gd name="T0" fmla="*/ 8 w 375"/>
                <a:gd name="T1" fmla="*/ 0 h 393"/>
                <a:gd name="T2" fmla="*/ 0 w 375"/>
                <a:gd name="T3" fmla="*/ 6 h 393"/>
                <a:gd name="T4" fmla="*/ 369 w 375"/>
                <a:gd name="T5" fmla="*/ 393 h 393"/>
                <a:gd name="T6" fmla="*/ 375 w 375"/>
                <a:gd name="T7" fmla="*/ 385 h 393"/>
                <a:gd name="T8" fmla="*/ 8 w 375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393">
                  <a:moveTo>
                    <a:pt x="8" y="0"/>
                  </a:moveTo>
                  <a:cubicBezTo>
                    <a:pt x="5" y="2"/>
                    <a:pt x="2" y="4"/>
                    <a:pt x="0" y="6"/>
                  </a:cubicBezTo>
                  <a:cubicBezTo>
                    <a:pt x="369" y="393"/>
                    <a:pt x="369" y="393"/>
                    <a:pt x="369" y="393"/>
                  </a:cubicBezTo>
                  <a:cubicBezTo>
                    <a:pt x="371" y="390"/>
                    <a:pt x="373" y="388"/>
                    <a:pt x="375" y="38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xmlns="" id="{10ABE08A-6176-44E4-906F-D86516D0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422525"/>
              <a:ext cx="866775" cy="908050"/>
            </a:xfrm>
            <a:custGeom>
              <a:avLst/>
              <a:gdLst>
                <a:gd name="T0" fmla="*/ 0 w 229"/>
                <a:gd name="T1" fmla="*/ 0 h 240"/>
                <a:gd name="T2" fmla="*/ 229 w 229"/>
                <a:gd name="T3" fmla="*/ 240 h 240"/>
                <a:gd name="T4" fmla="*/ 227 w 229"/>
                <a:gd name="T5" fmla="*/ 226 h 240"/>
                <a:gd name="T6" fmla="*/ 223 w 229"/>
                <a:gd name="T7" fmla="*/ 219 h 240"/>
                <a:gd name="T8" fmla="*/ 20 w 229"/>
                <a:gd name="T9" fmla="*/ 6 h 240"/>
                <a:gd name="T10" fmla="*/ 13 w 229"/>
                <a:gd name="T11" fmla="*/ 2 h 240"/>
                <a:gd name="T12" fmla="*/ 0 w 229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0">
                  <a:moveTo>
                    <a:pt x="0" y="0"/>
                  </a:moveTo>
                  <a:cubicBezTo>
                    <a:pt x="229" y="240"/>
                    <a:pt x="229" y="240"/>
                    <a:pt x="229" y="240"/>
                  </a:cubicBezTo>
                  <a:cubicBezTo>
                    <a:pt x="228" y="235"/>
                    <a:pt x="228" y="231"/>
                    <a:pt x="227" y="226"/>
                  </a:cubicBezTo>
                  <a:cubicBezTo>
                    <a:pt x="227" y="224"/>
                    <a:pt x="225" y="221"/>
                    <a:pt x="223" y="219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3" y="2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xmlns="" id="{19BAEF92-1D11-44B0-8476-559F10DC6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493963"/>
              <a:ext cx="547688" cy="576263"/>
            </a:xfrm>
            <a:custGeom>
              <a:avLst/>
              <a:gdLst>
                <a:gd name="T0" fmla="*/ 0 w 145"/>
                <a:gd name="T1" fmla="*/ 0 h 152"/>
                <a:gd name="T2" fmla="*/ 145 w 145"/>
                <a:gd name="T3" fmla="*/ 152 h 152"/>
                <a:gd name="T4" fmla="*/ 133 w 145"/>
                <a:gd name="T5" fmla="*/ 125 h 152"/>
                <a:gd name="T6" fmla="*/ 130 w 145"/>
                <a:gd name="T7" fmla="*/ 121 h 152"/>
                <a:gd name="T8" fmla="*/ 29 w 145"/>
                <a:gd name="T9" fmla="*/ 16 h 152"/>
                <a:gd name="T10" fmla="*/ 26 w 145"/>
                <a:gd name="T11" fmla="*/ 13 h 152"/>
                <a:gd name="T12" fmla="*/ 0 w 145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52">
                  <a:moveTo>
                    <a:pt x="0" y="0"/>
                  </a:moveTo>
                  <a:cubicBezTo>
                    <a:pt x="145" y="152"/>
                    <a:pt x="145" y="152"/>
                    <a:pt x="145" y="152"/>
                  </a:cubicBezTo>
                  <a:cubicBezTo>
                    <a:pt x="141" y="143"/>
                    <a:pt x="137" y="134"/>
                    <a:pt x="133" y="125"/>
                  </a:cubicBezTo>
                  <a:cubicBezTo>
                    <a:pt x="132" y="124"/>
                    <a:pt x="131" y="122"/>
                    <a:pt x="130" y="12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5"/>
                    <a:pt x="27" y="14"/>
                    <a:pt x="26" y="13"/>
                  </a:cubicBezTo>
                  <a:cubicBezTo>
                    <a:pt x="18" y="8"/>
                    <a:pt x="9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xmlns="" id="{EC6AD1C3-790A-4889-9E13-DBC950982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411413"/>
              <a:ext cx="1066800" cy="1116013"/>
            </a:xfrm>
            <a:custGeom>
              <a:avLst/>
              <a:gdLst>
                <a:gd name="T0" fmla="*/ 8 w 282"/>
                <a:gd name="T1" fmla="*/ 0 h 295"/>
                <a:gd name="T2" fmla="*/ 8 w 282"/>
                <a:gd name="T3" fmla="*/ 0 h 295"/>
                <a:gd name="T4" fmla="*/ 0 w 282"/>
                <a:gd name="T5" fmla="*/ 0 h 295"/>
                <a:gd name="T6" fmla="*/ 281 w 282"/>
                <a:gd name="T7" fmla="*/ 295 h 295"/>
                <a:gd name="T8" fmla="*/ 281 w 282"/>
                <a:gd name="T9" fmla="*/ 287 h 295"/>
                <a:gd name="T10" fmla="*/ 277 w 282"/>
                <a:gd name="T11" fmla="*/ 276 h 295"/>
                <a:gd name="T12" fmla="*/ 18 w 282"/>
                <a:gd name="T13" fmla="*/ 4 h 295"/>
                <a:gd name="T14" fmla="*/ 8 w 282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29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281" y="295"/>
                    <a:pt x="281" y="295"/>
                    <a:pt x="281" y="295"/>
                  </a:cubicBezTo>
                  <a:cubicBezTo>
                    <a:pt x="281" y="292"/>
                    <a:pt x="281" y="289"/>
                    <a:pt x="281" y="287"/>
                  </a:cubicBezTo>
                  <a:cubicBezTo>
                    <a:pt x="282" y="283"/>
                    <a:pt x="280" y="279"/>
                    <a:pt x="277" y="27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xmlns="" id="{44AF3782-7536-4E8A-9F85-3142F0FF5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2471738"/>
              <a:ext cx="1309688" cy="1366838"/>
            </a:xfrm>
            <a:custGeom>
              <a:avLst/>
              <a:gdLst>
                <a:gd name="T0" fmla="*/ 7 w 346"/>
                <a:gd name="T1" fmla="*/ 0 h 361"/>
                <a:gd name="T2" fmla="*/ 2 w 346"/>
                <a:gd name="T3" fmla="*/ 1 h 361"/>
                <a:gd name="T4" fmla="*/ 0 w 346"/>
                <a:gd name="T5" fmla="*/ 2 h 361"/>
                <a:gd name="T6" fmla="*/ 343 w 346"/>
                <a:gd name="T7" fmla="*/ 361 h 361"/>
                <a:gd name="T8" fmla="*/ 343 w 346"/>
                <a:gd name="T9" fmla="*/ 359 h 361"/>
                <a:gd name="T10" fmla="*/ 341 w 346"/>
                <a:gd name="T11" fmla="*/ 343 h 361"/>
                <a:gd name="T12" fmla="*/ 17 w 346"/>
                <a:gd name="T13" fmla="*/ 4 h 361"/>
                <a:gd name="T14" fmla="*/ 7 w 346"/>
                <a:gd name="T1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361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343" y="361"/>
                    <a:pt x="343" y="361"/>
                    <a:pt x="343" y="361"/>
                  </a:cubicBezTo>
                  <a:cubicBezTo>
                    <a:pt x="343" y="360"/>
                    <a:pt x="343" y="359"/>
                    <a:pt x="343" y="359"/>
                  </a:cubicBezTo>
                  <a:cubicBezTo>
                    <a:pt x="346" y="353"/>
                    <a:pt x="344" y="347"/>
                    <a:pt x="341" y="34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xmlns="" id="{3ABA620D-93F4-4BB2-8B2B-68127ADA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2532063"/>
              <a:ext cx="1373188" cy="1430338"/>
            </a:xfrm>
            <a:custGeom>
              <a:avLst/>
              <a:gdLst>
                <a:gd name="T0" fmla="*/ 7 w 363"/>
                <a:gd name="T1" fmla="*/ 0 h 378"/>
                <a:gd name="T2" fmla="*/ 1 w 363"/>
                <a:gd name="T3" fmla="*/ 1 h 378"/>
                <a:gd name="T4" fmla="*/ 0 w 363"/>
                <a:gd name="T5" fmla="*/ 2 h 378"/>
                <a:gd name="T6" fmla="*/ 360 w 363"/>
                <a:gd name="T7" fmla="*/ 378 h 378"/>
                <a:gd name="T8" fmla="*/ 358 w 363"/>
                <a:gd name="T9" fmla="*/ 361 h 378"/>
                <a:gd name="T10" fmla="*/ 17 w 363"/>
                <a:gd name="T11" fmla="*/ 4 h 378"/>
                <a:gd name="T12" fmla="*/ 7 w 363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378">
                  <a:moveTo>
                    <a:pt x="7" y="0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3" y="373"/>
                    <a:pt x="363" y="366"/>
                    <a:pt x="358" y="36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xmlns="" id="{986E51B0-2B27-4E05-A8E1-FD9182767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2674938"/>
              <a:ext cx="1438275" cy="1500188"/>
            </a:xfrm>
            <a:custGeom>
              <a:avLst/>
              <a:gdLst>
                <a:gd name="T0" fmla="*/ 8 w 380"/>
                <a:gd name="T1" fmla="*/ 0 h 396"/>
                <a:gd name="T2" fmla="*/ 0 w 380"/>
                <a:gd name="T3" fmla="*/ 7 h 396"/>
                <a:gd name="T4" fmla="*/ 372 w 380"/>
                <a:gd name="T5" fmla="*/ 396 h 396"/>
                <a:gd name="T6" fmla="*/ 380 w 380"/>
                <a:gd name="T7" fmla="*/ 389 h 396"/>
                <a:gd name="T8" fmla="*/ 8 w 380"/>
                <a:gd name="T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96">
                  <a:moveTo>
                    <a:pt x="8" y="0"/>
                  </a:moveTo>
                  <a:cubicBezTo>
                    <a:pt x="5" y="2"/>
                    <a:pt x="3" y="4"/>
                    <a:pt x="0" y="7"/>
                  </a:cubicBezTo>
                  <a:cubicBezTo>
                    <a:pt x="372" y="396"/>
                    <a:pt x="372" y="396"/>
                    <a:pt x="372" y="396"/>
                  </a:cubicBezTo>
                  <a:cubicBezTo>
                    <a:pt x="374" y="394"/>
                    <a:pt x="377" y="391"/>
                    <a:pt x="380" y="38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xmlns="" id="{876F47CB-2935-4CE9-93EE-159F69DAC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2428875"/>
              <a:ext cx="1209675" cy="1265238"/>
            </a:xfrm>
            <a:custGeom>
              <a:avLst/>
              <a:gdLst>
                <a:gd name="T0" fmla="*/ 8 w 320"/>
                <a:gd name="T1" fmla="*/ 0 h 334"/>
                <a:gd name="T2" fmla="*/ 5 w 320"/>
                <a:gd name="T3" fmla="*/ 0 h 334"/>
                <a:gd name="T4" fmla="*/ 0 w 320"/>
                <a:gd name="T5" fmla="*/ 1 h 334"/>
                <a:gd name="T6" fmla="*/ 318 w 320"/>
                <a:gd name="T7" fmla="*/ 334 h 334"/>
                <a:gd name="T8" fmla="*/ 319 w 320"/>
                <a:gd name="T9" fmla="*/ 329 h 334"/>
                <a:gd name="T10" fmla="*/ 315 w 320"/>
                <a:gd name="T11" fmla="*/ 316 h 334"/>
                <a:gd name="T12" fmla="*/ 18 w 320"/>
                <a:gd name="T13" fmla="*/ 4 h 334"/>
                <a:gd name="T14" fmla="*/ 8 w 320"/>
                <a:gd name="T15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334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318" y="334"/>
                    <a:pt x="318" y="334"/>
                    <a:pt x="318" y="334"/>
                  </a:cubicBezTo>
                  <a:cubicBezTo>
                    <a:pt x="318" y="332"/>
                    <a:pt x="319" y="331"/>
                    <a:pt x="319" y="329"/>
                  </a:cubicBezTo>
                  <a:cubicBezTo>
                    <a:pt x="320" y="324"/>
                    <a:pt x="319" y="319"/>
                    <a:pt x="315" y="31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1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4EEC691-3612-4A73-8CAF-16A7C1189648}"/>
              </a:ext>
            </a:extLst>
          </p:cNvPr>
          <p:cNvSpPr/>
          <p:nvPr/>
        </p:nvSpPr>
        <p:spPr>
          <a:xfrm>
            <a:off x="3309198" y="467379"/>
            <a:ext cx="4328439" cy="562868"/>
          </a:xfrm>
          <a:prstGeom prst="roundRect">
            <a:avLst>
              <a:gd name="adj" fmla="val 14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-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Students Details</a:t>
            </a: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xmlns="" id="{243101CA-1C9E-4F42-96CA-90A68D7D4759}"/>
              </a:ext>
            </a:extLst>
          </p:cNvPr>
          <p:cNvSpPr/>
          <p:nvPr/>
        </p:nvSpPr>
        <p:spPr>
          <a:xfrm>
            <a:off x="8098586" y="2218106"/>
            <a:ext cx="2351044" cy="23510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91BD1EDC-9AC7-4914-B99F-90734F53AB9C}"/>
              </a:ext>
            </a:extLst>
          </p:cNvPr>
          <p:cNvGrpSpPr/>
          <p:nvPr/>
        </p:nvGrpSpPr>
        <p:grpSpPr>
          <a:xfrm>
            <a:off x="441045" y="6092984"/>
            <a:ext cx="2529147" cy="765016"/>
            <a:chOff x="1879600" y="6105525"/>
            <a:chExt cx="2509837" cy="752476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173" name="Freeform 86">
              <a:extLst>
                <a:ext uri="{FF2B5EF4-FFF2-40B4-BE49-F238E27FC236}">
                  <a16:creationId xmlns:a16="http://schemas.microsoft.com/office/drawing/2014/main" xmlns="" id="{7802E09A-6BB8-4F6F-81B7-134ACBC3C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6786563"/>
              <a:ext cx="84137" cy="71438"/>
            </a:xfrm>
            <a:custGeom>
              <a:avLst/>
              <a:gdLst>
                <a:gd name="T0" fmla="*/ 5 w 27"/>
                <a:gd name="T1" fmla="*/ 0 h 23"/>
                <a:gd name="T2" fmla="*/ 4 w 27"/>
                <a:gd name="T3" fmla="*/ 23 h 23"/>
                <a:gd name="T4" fmla="*/ 27 w 27"/>
                <a:gd name="T5" fmla="*/ 23 h 23"/>
                <a:gd name="T6" fmla="*/ 5 w 2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3">
                  <a:moveTo>
                    <a:pt x="5" y="0"/>
                  </a:moveTo>
                  <a:cubicBezTo>
                    <a:pt x="1" y="7"/>
                    <a:pt x="0" y="15"/>
                    <a:pt x="4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87">
              <a:extLst>
                <a:ext uri="{FF2B5EF4-FFF2-40B4-BE49-F238E27FC236}">
                  <a16:creationId xmlns:a16="http://schemas.microsoft.com/office/drawing/2014/main" xmlns="" id="{A9F9E590-DF4C-4C72-BC52-67247A001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6626225"/>
              <a:ext cx="257175" cy="231775"/>
            </a:xfrm>
            <a:custGeom>
              <a:avLst/>
              <a:gdLst>
                <a:gd name="T0" fmla="*/ 0 w 82"/>
                <a:gd name="T1" fmla="*/ 14 h 74"/>
                <a:gd name="T2" fmla="*/ 57 w 82"/>
                <a:gd name="T3" fmla="*/ 74 h 74"/>
                <a:gd name="T4" fmla="*/ 82 w 82"/>
                <a:gd name="T5" fmla="*/ 74 h 74"/>
                <a:gd name="T6" fmla="*/ 12 w 82"/>
                <a:gd name="T7" fmla="*/ 0 h 74"/>
                <a:gd name="T8" fmla="*/ 0 w 82"/>
                <a:gd name="T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4">
                  <a:moveTo>
                    <a:pt x="0" y="14"/>
                  </a:moveTo>
                  <a:cubicBezTo>
                    <a:pt x="57" y="74"/>
                    <a:pt x="57" y="74"/>
                    <a:pt x="57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4"/>
                    <a:pt x="4" y="9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88">
              <a:extLst>
                <a:ext uri="{FF2B5EF4-FFF2-40B4-BE49-F238E27FC236}">
                  <a16:creationId xmlns:a16="http://schemas.microsoft.com/office/drawing/2014/main" xmlns="" id="{C135A1B9-A4FE-44A7-95DE-6D0817C1E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250" y="6362700"/>
              <a:ext cx="517525" cy="495300"/>
            </a:xfrm>
            <a:custGeom>
              <a:avLst/>
              <a:gdLst>
                <a:gd name="T0" fmla="*/ 0 w 165"/>
                <a:gd name="T1" fmla="*/ 11 h 158"/>
                <a:gd name="T2" fmla="*/ 140 w 165"/>
                <a:gd name="T3" fmla="*/ 158 h 158"/>
                <a:gd name="T4" fmla="*/ 165 w 165"/>
                <a:gd name="T5" fmla="*/ 158 h 158"/>
                <a:gd name="T6" fmla="*/ 15 w 165"/>
                <a:gd name="T7" fmla="*/ 0 h 158"/>
                <a:gd name="T8" fmla="*/ 0 w 165"/>
                <a:gd name="T9" fmla="*/ 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58">
                  <a:moveTo>
                    <a:pt x="0" y="11"/>
                  </a:moveTo>
                  <a:cubicBezTo>
                    <a:pt x="140" y="158"/>
                    <a:pt x="140" y="158"/>
                    <a:pt x="140" y="158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4"/>
                    <a:pt x="5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89">
              <a:extLst>
                <a:ext uri="{FF2B5EF4-FFF2-40B4-BE49-F238E27FC236}">
                  <a16:creationId xmlns:a16="http://schemas.microsoft.com/office/drawing/2014/main" xmlns="" id="{C29EA686-785D-45D0-AFFE-C36724B0A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6121400"/>
              <a:ext cx="781050" cy="736600"/>
            </a:xfrm>
            <a:custGeom>
              <a:avLst/>
              <a:gdLst>
                <a:gd name="T0" fmla="*/ 23 w 249"/>
                <a:gd name="T1" fmla="*/ 4 h 235"/>
                <a:gd name="T2" fmla="*/ 0 w 249"/>
                <a:gd name="T3" fmla="*/ 0 h 235"/>
                <a:gd name="T4" fmla="*/ 224 w 249"/>
                <a:gd name="T5" fmla="*/ 235 h 235"/>
                <a:gd name="T6" fmla="*/ 249 w 249"/>
                <a:gd name="T7" fmla="*/ 235 h 235"/>
                <a:gd name="T8" fmla="*/ 36 w 249"/>
                <a:gd name="T9" fmla="*/ 11 h 235"/>
                <a:gd name="T10" fmla="*/ 23 w 249"/>
                <a:gd name="T11" fmla="*/ 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35">
                  <a:moveTo>
                    <a:pt x="23" y="4"/>
                  </a:moveTo>
                  <a:cubicBezTo>
                    <a:pt x="16" y="2"/>
                    <a:pt x="8" y="1"/>
                    <a:pt x="0" y="0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49" y="235"/>
                    <a:pt x="249" y="235"/>
                    <a:pt x="249" y="23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3" y="7"/>
                    <a:pt x="28" y="5"/>
                    <a:pt x="2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90">
              <a:extLst>
                <a:ext uri="{FF2B5EF4-FFF2-40B4-BE49-F238E27FC236}">
                  <a16:creationId xmlns:a16="http://schemas.microsoft.com/office/drawing/2014/main" xmlns="" id="{286A5ECE-95C6-463B-8145-09051DC2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400" y="6224588"/>
              <a:ext cx="681037" cy="633413"/>
            </a:xfrm>
            <a:custGeom>
              <a:avLst/>
              <a:gdLst>
                <a:gd name="T0" fmla="*/ 46 w 217"/>
                <a:gd name="T1" fmla="*/ 23 h 202"/>
                <a:gd name="T2" fmla="*/ 0 w 217"/>
                <a:gd name="T3" fmla="*/ 0 h 202"/>
                <a:gd name="T4" fmla="*/ 192 w 217"/>
                <a:gd name="T5" fmla="*/ 202 h 202"/>
                <a:gd name="T6" fmla="*/ 217 w 217"/>
                <a:gd name="T7" fmla="*/ 202 h 202"/>
                <a:gd name="T8" fmla="*/ 51 w 217"/>
                <a:gd name="T9" fmla="*/ 28 h 202"/>
                <a:gd name="T10" fmla="*/ 46 w 217"/>
                <a:gd name="T11" fmla="*/ 2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202">
                  <a:moveTo>
                    <a:pt x="46" y="23"/>
                  </a:moveTo>
                  <a:cubicBezTo>
                    <a:pt x="31" y="15"/>
                    <a:pt x="16" y="7"/>
                    <a:pt x="0" y="0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217" y="202"/>
                    <a:pt x="217" y="202"/>
                    <a:pt x="217" y="20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6"/>
                    <a:pt x="48" y="24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91">
              <a:extLst>
                <a:ext uri="{FF2B5EF4-FFF2-40B4-BE49-F238E27FC236}">
                  <a16:creationId xmlns:a16="http://schemas.microsoft.com/office/drawing/2014/main" xmlns="" id="{877E6F8A-1344-464C-A7B5-37AD319AF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6105525"/>
              <a:ext cx="792162" cy="752475"/>
            </a:xfrm>
            <a:custGeom>
              <a:avLst/>
              <a:gdLst>
                <a:gd name="T0" fmla="*/ 14 w 253"/>
                <a:gd name="T1" fmla="*/ 0 h 240"/>
                <a:gd name="T2" fmla="*/ 0 w 253"/>
                <a:gd name="T3" fmla="*/ 1 h 240"/>
                <a:gd name="T4" fmla="*/ 228 w 253"/>
                <a:gd name="T5" fmla="*/ 240 h 240"/>
                <a:gd name="T6" fmla="*/ 253 w 253"/>
                <a:gd name="T7" fmla="*/ 240 h 240"/>
                <a:gd name="T8" fmla="*/ 32 w 253"/>
                <a:gd name="T9" fmla="*/ 8 h 240"/>
                <a:gd name="T10" fmla="*/ 14 w 253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240">
                  <a:moveTo>
                    <a:pt x="14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228" y="240"/>
                    <a:pt x="228" y="240"/>
                    <a:pt x="228" y="240"/>
                  </a:cubicBezTo>
                  <a:cubicBezTo>
                    <a:pt x="253" y="240"/>
                    <a:pt x="253" y="240"/>
                    <a:pt x="253" y="2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8" y="3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92">
              <a:extLst>
                <a:ext uri="{FF2B5EF4-FFF2-40B4-BE49-F238E27FC236}">
                  <a16:creationId xmlns:a16="http://schemas.microsoft.com/office/drawing/2014/main" xmlns="" id="{6DEF0936-D60C-4532-B5B0-72D82107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6186488"/>
              <a:ext cx="701675" cy="671513"/>
            </a:xfrm>
            <a:custGeom>
              <a:avLst/>
              <a:gdLst>
                <a:gd name="T0" fmla="*/ 3 w 224"/>
                <a:gd name="T1" fmla="*/ 3 h 214"/>
                <a:gd name="T2" fmla="*/ 0 w 224"/>
                <a:gd name="T3" fmla="*/ 5 h 214"/>
                <a:gd name="T4" fmla="*/ 199 w 224"/>
                <a:gd name="T5" fmla="*/ 214 h 214"/>
                <a:gd name="T6" fmla="*/ 224 w 224"/>
                <a:gd name="T7" fmla="*/ 214 h 214"/>
                <a:gd name="T8" fmla="*/ 30 w 224"/>
                <a:gd name="T9" fmla="*/ 9 h 214"/>
                <a:gd name="T10" fmla="*/ 3 w 224"/>
                <a:gd name="T11" fmla="*/ 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14">
                  <a:moveTo>
                    <a:pt x="3" y="3"/>
                  </a:moveTo>
                  <a:cubicBezTo>
                    <a:pt x="2" y="4"/>
                    <a:pt x="1" y="4"/>
                    <a:pt x="0" y="5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3" y="2"/>
                    <a:pt x="1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93">
              <a:extLst>
                <a:ext uri="{FF2B5EF4-FFF2-40B4-BE49-F238E27FC236}">
                  <a16:creationId xmlns:a16="http://schemas.microsoft.com/office/drawing/2014/main" xmlns="" id="{1A8F0C95-F94A-4C31-887D-59ACD606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6272213"/>
              <a:ext cx="620712" cy="585788"/>
            </a:xfrm>
            <a:custGeom>
              <a:avLst/>
              <a:gdLst>
                <a:gd name="T0" fmla="*/ 1 w 198"/>
                <a:gd name="T1" fmla="*/ 5 h 187"/>
                <a:gd name="T2" fmla="*/ 0 w 198"/>
                <a:gd name="T3" fmla="*/ 5 h 187"/>
                <a:gd name="T4" fmla="*/ 173 w 198"/>
                <a:gd name="T5" fmla="*/ 187 h 187"/>
                <a:gd name="T6" fmla="*/ 198 w 198"/>
                <a:gd name="T7" fmla="*/ 187 h 187"/>
                <a:gd name="T8" fmla="*/ 30 w 198"/>
                <a:gd name="T9" fmla="*/ 10 h 187"/>
                <a:gd name="T10" fmla="*/ 1 w 198"/>
                <a:gd name="T1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87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73" y="187"/>
                    <a:pt x="173" y="187"/>
                    <a:pt x="173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2" y="2"/>
                    <a:pt x="10" y="0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94">
              <a:extLst>
                <a:ext uri="{FF2B5EF4-FFF2-40B4-BE49-F238E27FC236}">
                  <a16:creationId xmlns:a16="http://schemas.microsoft.com/office/drawing/2014/main" xmlns="" id="{1B3FB3C9-3DF8-47FE-9D3C-DB74E5CE3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200" y="6484938"/>
              <a:ext cx="393700" cy="373063"/>
            </a:xfrm>
            <a:custGeom>
              <a:avLst/>
              <a:gdLst>
                <a:gd name="T0" fmla="*/ 0 w 126"/>
                <a:gd name="T1" fmla="*/ 12 h 119"/>
                <a:gd name="T2" fmla="*/ 101 w 126"/>
                <a:gd name="T3" fmla="*/ 119 h 119"/>
                <a:gd name="T4" fmla="*/ 126 w 126"/>
                <a:gd name="T5" fmla="*/ 119 h 119"/>
                <a:gd name="T6" fmla="*/ 13 w 126"/>
                <a:gd name="T7" fmla="*/ 0 h 119"/>
                <a:gd name="T8" fmla="*/ 0 w 126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9">
                  <a:moveTo>
                    <a:pt x="0" y="12"/>
                  </a:moveTo>
                  <a:cubicBezTo>
                    <a:pt x="101" y="119"/>
                    <a:pt x="101" y="119"/>
                    <a:pt x="101" y="11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4" y="8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95">
              <a:extLst>
                <a:ext uri="{FF2B5EF4-FFF2-40B4-BE49-F238E27FC236}">
                  <a16:creationId xmlns:a16="http://schemas.microsoft.com/office/drawing/2014/main" xmlns="" id="{B0974C5B-622D-4FD0-953F-CD198679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6127750"/>
              <a:ext cx="760412" cy="730250"/>
            </a:xfrm>
            <a:custGeom>
              <a:avLst/>
              <a:gdLst>
                <a:gd name="T0" fmla="*/ 8 w 243"/>
                <a:gd name="T1" fmla="*/ 2 h 233"/>
                <a:gd name="T2" fmla="*/ 0 w 243"/>
                <a:gd name="T3" fmla="*/ 4 h 233"/>
                <a:gd name="T4" fmla="*/ 218 w 243"/>
                <a:gd name="T5" fmla="*/ 233 h 233"/>
                <a:gd name="T6" fmla="*/ 243 w 243"/>
                <a:gd name="T7" fmla="*/ 233 h 233"/>
                <a:gd name="T8" fmla="*/ 30 w 243"/>
                <a:gd name="T9" fmla="*/ 9 h 233"/>
                <a:gd name="T10" fmla="*/ 8 w 243"/>
                <a:gd name="T11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33">
                  <a:moveTo>
                    <a:pt x="8" y="2"/>
                  </a:moveTo>
                  <a:cubicBezTo>
                    <a:pt x="5" y="3"/>
                    <a:pt x="2" y="3"/>
                    <a:pt x="0" y="4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43" y="233"/>
                    <a:pt x="243" y="233"/>
                    <a:pt x="243" y="233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5" y="3"/>
                    <a:pt x="16" y="0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xmlns="" id="{C2D3C215-3026-40D0-8105-A3E4D5ED5485}"/>
              </a:ext>
            </a:extLst>
          </p:cNvPr>
          <p:cNvGrpSpPr/>
          <p:nvPr/>
        </p:nvGrpSpPr>
        <p:grpSpPr>
          <a:xfrm>
            <a:off x="8595167" y="874006"/>
            <a:ext cx="1199132" cy="1192372"/>
            <a:chOff x="5076825" y="2411413"/>
            <a:chExt cx="2035175" cy="2036763"/>
          </a:xfrm>
          <a:solidFill>
            <a:schemeClr val="tx1">
              <a:lumMod val="85000"/>
              <a:lumOff val="15000"/>
              <a:alpha val="20000"/>
            </a:schemeClr>
          </a:solidFill>
        </p:grpSpPr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xmlns="" id="{159ABA57-6910-4671-8569-CD5D5BAF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3008313"/>
              <a:ext cx="1317625" cy="1374775"/>
            </a:xfrm>
            <a:custGeom>
              <a:avLst/>
              <a:gdLst>
                <a:gd name="T0" fmla="*/ 3 w 348"/>
                <a:gd name="T1" fmla="*/ 0 h 363"/>
                <a:gd name="T2" fmla="*/ 3 w 348"/>
                <a:gd name="T3" fmla="*/ 2 h 363"/>
                <a:gd name="T4" fmla="*/ 5 w 348"/>
                <a:gd name="T5" fmla="*/ 18 h 363"/>
                <a:gd name="T6" fmla="*/ 331 w 348"/>
                <a:gd name="T7" fmla="*/ 359 h 363"/>
                <a:gd name="T8" fmla="*/ 341 w 348"/>
                <a:gd name="T9" fmla="*/ 363 h 363"/>
                <a:gd name="T10" fmla="*/ 346 w 348"/>
                <a:gd name="T11" fmla="*/ 362 h 363"/>
                <a:gd name="T12" fmla="*/ 348 w 348"/>
                <a:gd name="T13" fmla="*/ 361 h 363"/>
                <a:gd name="T14" fmla="*/ 3 w 348"/>
                <a:gd name="T1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363">
                  <a:moveTo>
                    <a:pt x="3" y="0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0" y="7"/>
                    <a:pt x="1" y="13"/>
                    <a:pt x="5" y="18"/>
                  </a:cubicBezTo>
                  <a:cubicBezTo>
                    <a:pt x="331" y="359"/>
                    <a:pt x="331" y="359"/>
                    <a:pt x="331" y="359"/>
                  </a:cubicBezTo>
                  <a:cubicBezTo>
                    <a:pt x="334" y="361"/>
                    <a:pt x="337" y="363"/>
                    <a:pt x="341" y="363"/>
                  </a:cubicBezTo>
                  <a:cubicBezTo>
                    <a:pt x="343" y="363"/>
                    <a:pt x="344" y="363"/>
                    <a:pt x="346" y="362"/>
                  </a:cubicBezTo>
                  <a:cubicBezTo>
                    <a:pt x="347" y="362"/>
                    <a:pt x="347" y="362"/>
                    <a:pt x="348" y="36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xmlns="" id="{E85FEB5A-A8DC-4E61-9DF7-D15D6DE12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2884488"/>
              <a:ext cx="1377950" cy="1438275"/>
            </a:xfrm>
            <a:custGeom>
              <a:avLst/>
              <a:gdLst>
                <a:gd name="T0" fmla="*/ 3 w 364"/>
                <a:gd name="T1" fmla="*/ 0 h 380"/>
                <a:gd name="T2" fmla="*/ 3 w 364"/>
                <a:gd name="T3" fmla="*/ 0 h 380"/>
                <a:gd name="T4" fmla="*/ 5 w 364"/>
                <a:gd name="T5" fmla="*/ 17 h 380"/>
                <a:gd name="T6" fmla="*/ 347 w 364"/>
                <a:gd name="T7" fmla="*/ 376 h 380"/>
                <a:gd name="T8" fmla="*/ 357 w 364"/>
                <a:gd name="T9" fmla="*/ 380 h 380"/>
                <a:gd name="T10" fmla="*/ 364 w 364"/>
                <a:gd name="T11" fmla="*/ 378 h 380"/>
                <a:gd name="T12" fmla="*/ 364 w 364"/>
                <a:gd name="T13" fmla="*/ 378 h 380"/>
                <a:gd name="T14" fmla="*/ 3 w 364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38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1" y="12"/>
                    <a:pt x="5" y="17"/>
                  </a:cubicBezTo>
                  <a:cubicBezTo>
                    <a:pt x="347" y="376"/>
                    <a:pt x="347" y="376"/>
                    <a:pt x="347" y="376"/>
                  </a:cubicBezTo>
                  <a:cubicBezTo>
                    <a:pt x="350" y="378"/>
                    <a:pt x="353" y="380"/>
                    <a:pt x="357" y="380"/>
                  </a:cubicBezTo>
                  <a:cubicBezTo>
                    <a:pt x="359" y="380"/>
                    <a:pt x="362" y="379"/>
                    <a:pt x="364" y="378"/>
                  </a:cubicBezTo>
                  <a:cubicBezTo>
                    <a:pt x="364" y="378"/>
                    <a:pt x="364" y="378"/>
                    <a:pt x="364" y="37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xmlns="" id="{FC4FB746-C8B0-41B1-B0C8-C3E7E2CAD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2773363"/>
              <a:ext cx="1422400" cy="1489075"/>
            </a:xfrm>
            <a:custGeom>
              <a:avLst/>
              <a:gdLst>
                <a:gd name="T0" fmla="*/ 7 w 376"/>
                <a:gd name="T1" fmla="*/ 0 h 393"/>
                <a:gd name="T2" fmla="*/ 0 w 376"/>
                <a:gd name="T3" fmla="*/ 8 h 393"/>
                <a:gd name="T4" fmla="*/ 368 w 376"/>
                <a:gd name="T5" fmla="*/ 393 h 393"/>
                <a:gd name="T6" fmla="*/ 376 w 376"/>
                <a:gd name="T7" fmla="*/ 387 h 393"/>
                <a:gd name="T8" fmla="*/ 7 w 376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93">
                  <a:moveTo>
                    <a:pt x="7" y="0"/>
                  </a:moveTo>
                  <a:cubicBezTo>
                    <a:pt x="5" y="2"/>
                    <a:pt x="2" y="5"/>
                    <a:pt x="0" y="8"/>
                  </a:cubicBezTo>
                  <a:cubicBezTo>
                    <a:pt x="368" y="393"/>
                    <a:pt x="368" y="393"/>
                    <a:pt x="368" y="393"/>
                  </a:cubicBezTo>
                  <a:cubicBezTo>
                    <a:pt x="371" y="391"/>
                    <a:pt x="374" y="389"/>
                    <a:pt x="376" y="38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xmlns="" id="{8665DC1C-7A99-427A-9C17-F5217681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316288"/>
              <a:ext cx="1081088" cy="1131888"/>
            </a:xfrm>
            <a:custGeom>
              <a:avLst/>
              <a:gdLst>
                <a:gd name="T0" fmla="*/ 1 w 286"/>
                <a:gd name="T1" fmla="*/ 0 h 299"/>
                <a:gd name="T2" fmla="*/ 1 w 286"/>
                <a:gd name="T3" fmla="*/ 8 h 299"/>
                <a:gd name="T4" fmla="*/ 4 w 286"/>
                <a:gd name="T5" fmla="*/ 19 h 299"/>
                <a:gd name="T6" fmla="*/ 268 w 286"/>
                <a:gd name="T7" fmla="*/ 295 h 299"/>
                <a:gd name="T8" fmla="*/ 278 w 286"/>
                <a:gd name="T9" fmla="*/ 299 h 299"/>
                <a:gd name="T10" fmla="*/ 278 w 286"/>
                <a:gd name="T11" fmla="*/ 299 h 299"/>
                <a:gd name="T12" fmla="*/ 286 w 286"/>
                <a:gd name="T13" fmla="*/ 299 h 299"/>
                <a:gd name="T14" fmla="*/ 1 w 286"/>
                <a:gd name="T1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99">
                  <a:moveTo>
                    <a:pt x="1" y="0"/>
                  </a:moveTo>
                  <a:cubicBezTo>
                    <a:pt x="1" y="3"/>
                    <a:pt x="1" y="5"/>
                    <a:pt x="1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70" y="297"/>
                    <a:pt x="274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81" y="299"/>
                    <a:pt x="283" y="299"/>
                    <a:pt x="286" y="29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Freeform 29">
              <a:extLst>
                <a:ext uri="{FF2B5EF4-FFF2-40B4-BE49-F238E27FC236}">
                  <a16:creationId xmlns:a16="http://schemas.microsoft.com/office/drawing/2014/main" xmlns="" id="{ED72D7A2-A867-40C0-806E-B643DAEEF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213" y="3762375"/>
              <a:ext cx="585788" cy="612775"/>
            </a:xfrm>
            <a:custGeom>
              <a:avLst/>
              <a:gdLst>
                <a:gd name="T0" fmla="*/ 0 w 155"/>
                <a:gd name="T1" fmla="*/ 0 h 162"/>
                <a:gd name="T2" fmla="*/ 10 w 155"/>
                <a:gd name="T3" fmla="*/ 25 h 162"/>
                <a:gd name="T4" fmla="*/ 13 w 155"/>
                <a:gd name="T5" fmla="*/ 29 h 162"/>
                <a:gd name="T6" fmla="*/ 127 w 155"/>
                <a:gd name="T7" fmla="*/ 148 h 162"/>
                <a:gd name="T8" fmla="*/ 131 w 155"/>
                <a:gd name="T9" fmla="*/ 151 h 162"/>
                <a:gd name="T10" fmla="*/ 155 w 155"/>
                <a:gd name="T11" fmla="*/ 162 h 162"/>
                <a:gd name="T12" fmla="*/ 0 w 15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62">
                  <a:moveTo>
                    <a:pt x="0" y="0"/>
                  </a:moveTo>
                  <a:cubicBezTo>
                    <a:pt x="3" y="9"/>
                    <a:pt x="7" y="17"/>
                    <a:pt x="10" y="25"/>
                  </a:cubicBezTo>
                  <a:cubicBezTo>
                    <a:pt x="11" y="26"/>
                    <a:pt x="12" y="28"/>
                    <a:pt x="13" y="2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8" y="149"/>
                    <a:pt x="129" y="150"/>
                    <a:pt x="131" y="151"/>
                  </a:cubicBezTo>
                  <a:cubicBezTo>
                    <a:pt x="139" y="155"/>
                    <a:pt x="147" y="159"/>
                    <a:pt x="155" y="1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Freeform 30">
              <a:extLst>
                <a:ext uri="{FF2B5EF4-FFF2-40B4-BE49-F238E27FC236}">
                  <a16:creationId xmlns:a16="http://schemas.microsoft.com/office/drawing/2014/main" xmlns="" id="{27AE727E-1410-4033-AE83-356F108A9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25" y="3152775"/>
              <a:ext cx="1222375" cy="1276350"/>
            </a:xfrm>
            <a:custGeom>
              <a:avLst/>
              <a:gdLst>
                <a:gd name="T0" fmla="*/ 3 w 323"/>
                <a:gd name="T1" fmla="*/ 0 h 337"/>
                <a:gd name="T2" fmla="*/ 1 w 323"/>
                <a:gd name="T3" fmla="*/ 4 h 337"/>
                <a:gd name="T4" fmla="*/ 5 w 323"/>
                <a:gd name="T5" fmla="*/ 18 h 337"/>
                <a:gd name="T6" fmla="*/ 305 w 323"/>
                <a:gd name="T7" fmla="*/ 332 h 337"/>
                <a:gd name="T8" fmla="*/ 315 w 323"/>
                <a:gd name="T9" fmla="*/ 337 h 337"/>
                <a:gd name="T10" fmla="*/ 318 w 323"/>
                <a:gd name="T11" fmla="*/ 336 h 337"/>
                <a:gd name="T12" fmla="*/ 323 w 323"/>
                <a:gd name="T13" fmla="*/ 335 h 337"/>
                <a:gd name="T14" fmla="*/ 3 w 323"/>
                <a:gd name="T1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337">
                  <a:moveTo>
                    <a:pt x="3" y="0"/>
                  </a:moveTo>
                  <a:cubicBezTo>
                    <a:pt x="2" y="1"/>
                    <a:pt x="2" y="3"/>
                    <a:pt x="1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305" y="332"/>
                    <a:pt x="305" y="332"/>
                    <a:pt x="305" y="332"/>
                  </a:cubicBezTo>
                  <a:cubicBezTo>
                    <a:pt x="308" y="335"/>
                    <a:pt x="312" y="337"/>
                    <a:pt x="315" y="337"/>
                  </a:cubicBezTo>
                  <a:cubicBezTo>
                    <a:pt x="316" y="337"/>
                    <a:pt x="317" y="337"/>
                    <a:pt x="318" y="336"/>
                  </a:cubicBezTo>
                  <a:cubicBezTo>
                    <a:pt x="320" y="336"/>
                    <a:pt x="321" y="336"/>
                    <a:pt x="323" y="33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Freeform 31">
              <a:extLst>
                <a:ext uri="{FF2B5EF4-FFF2-40B4-BE49-F238E27FC236}">
                  <a16:creationId xmlns:a16="http://schemas.microsoft.com/office/drawing/2014/main" xmlns="" id="{2B4153B9-39EC-4916-A336-305EA34E9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508375"/>
              <a:ext cx="889000" cy="931863"/>
            </a:xfrm>
            <a:custGeom>
              <a:avLst/>
              <a:gdLst>
                <a:gd name="T0" fmla="*/ 0 w 235"/>
                <a:gd name="T1" fmla="*/ 0 h 246"/>
                <a:gd name="T2" fmla="*/ 2 w 235"/>
                <a:gd name="T3" fmla="*/ 13 h 246"/>
                <a:gd name="T4" fmla="*/ 6 w 235"/>
                <a:gd name="T5" fmla="*/ 21 h 246"/>
                <a:gd name="T6" fmla="*/ 214 w 235"/>
                <a:gd name="T7" fmla="*/ 240 h 246"/>
                <a:gd name="T8" fmla="*/ 222 w 235"/>
                <a:gd name="T9" fmla="*/ 244 h 246"/>
                <a:gd name="T10" fmla="*/ 235 w 235"/>
                <a:gd name="T11" fmla="*/ 246 h 246"/>
                <a:gd name="T12" fmla="*/ 0 w 235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6">
                  <a:moveTo>
                    <a:pt x="0" y="0"/>
                  </a:moveTo>
                  <a:cubicBezTo>
                    <a:pt x="1" y="5"/>
                    <a:pt x="1" y="9"/>
                    <a:pt x="2" y="13"/>
                  </a:cubicBezTo>
                  <a:cubicBezTo>
                    <a:pt x="2" y="16"/>
                    <a:pt x="4" y="19"/>
                    <a:pt x="6" y="2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6" y="242"/>
                    <a:pt x="219" y="244"/>
                    <a:pt x="222" y="244"/>
                  </a:cubicBezTo>
                  <a:cubicBezTo>
                    <a:pt x="226" y="245"/>
                    <a:pt x="231" y="246"/>
                    <a:pt x="235" y="24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xmlns="" id="{6B86280C-E78E-4064-A8C2-18A468AD9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2589213"/>
              <a:ext cx="1419225" cy="1487488"/>
            </a:xfrm>
            <a:custGeom>
              <a:avLst/>
              <a:gdLst>
                <a:gd name="T0" fmla="*/ 8 w 375"/>
                <a:gd name="T1" fmla="*/ 0 h 393"/>
                <a:gd name="T2" fmla="*/ 0 w 375"/>
                <a:gd name="T3" fmla="*/ 6 h 393"/>
                <a:gd name="T4" fmla="*/ 369 w 375"/>
                <a:gd name="T5" fmla="*/ 393 h 393"/>
                <a:gd name="T6" fmla="*/ 375 w 375"/>
                <a:gd name="T7" fmla="*/ 385 h 393"/>
                <a:gd name="T8" fmla="*/ 8 w 375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393">
                  <a:moveTo>
                    <a:pt x="8" y="0"/>
                  </a:moveTo>
                  <a:cubicBezTo>
                    <a:pt x="5" y="2"/>
                    <a:pt x="2" y="4"/>
                    <a:pt x="0" y="6"/>
                  </a:cubicBezTo>
                  <a:cubicBezTo>
                    <a:pt x="369" y="393"/>
                    <a:pt x="369" y="393"/>
                    <a:pt x="369" y="393"/>
                  </a:cubicBezTo>
                  <a:cubicBezTo>
                    <a:pt x="371" y="390"/>
                    <a:pt x="373" y="388"/>
                    <a:pt x="375" y="38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33">
              <a:extLst>
                <a:ext uri="{FF2B5EF4-FFF2-40B4-BE49-F238E27FC236}">
                  <a16:creationId xmlns:a16="http://schemas.microsoft.com/office/drawing/2014/main" xmlns="" id="{564FC4DE-6CD4-41FF-9FA9-0C30CE060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422525"/>
              <a:ext cx="866775" cy="908050"/>
            </a:xfrm>
            <a:custGeom>
              <a:avLst/>
              <a:gdLst>
                <a:gd name="T0" fmla="*/ 0 w 229"/>
                <a:gd name="T1" fmla="*/ 0 h 240"/>
                <a:gd name="T2" fmla="*/ 229 w 229"/>
                <a:gd name="T3" fmla="*/ 240 h 240"/>
                <a:gd name="T4" fmla="*/ 227 w 229"/>
                <a:gd name="T5" fmla="*/ 226 h 240"/>
                <a:gd name="T6" fmla="*/ 223 w 229"/>
                <a:gd name="T7" fmla="*/ 219 h 240"/>
                <a:gd name="T8" fmla="*/ 20 w 229"/>
                <a:gd name="T9" fmla="*/ 6 h 240"/>
                <a:gd name="T10" fmla="*/ 13 w 229"/>
                <a:gd name="T11" fmla="*/ 2 h 240"/>
                <a:gd name="T12" fmla="*/ 0 w 229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240">
                  <a:moveTo>
                    <a:pt x="0" y="0"/>
                  </a:moveTo>
                  <a:cubicBezTo>
                    <a:pt x="229" y="240"/>
                    <a:pt x="229" y="240"/>
                    <a:pt x="229" y="240"/>
                  </a:cubicBezTo>
                  <a:cubicBezTo>
                    <a:pt x="228" y="235"/>
                    <a:pt x="228" y="231"/>
                    <a:pt x="227" y="226"/>
                  </a:cubicBezTo>
                  <a:cubicBezTo>
                    <a:pt x="227" y="224"/>
                    <a:pt x="225" y="221"/>
                    <a:pt x="223" y="219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8" y="4"/>
                    <a:pt x="16" y="2"/>
                    <a:pt x="13" y="2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Freeform 34">
              <a:extLst>
                <a:ext uri="{FF2B5EF4-FFF2-40B4-BE49-F238E27FC236}">
                  <a16:creationId xmlns:a16="http://schemas.microsoft.com/office/drawing/2014/main" xmlns="" id="{F2505F18-1E11-4DBE-B359-3E2E97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493963"/>
              <a:ext cx="547688" cy="576263"/>
            </a:xfrm>
            <a:custGeom>
              <a:avLst/>
              <a:gdLst>
                <a:gd name="T0" fmla="*/ 0 w 145"/>
                <a:gd name="T1" fmla="*/ 0 h 152"/>
                <a:gd name="T2" fmla="*/ 145 w 145"/>
                <a:gd name="T3" fmla="*/ 152 h 152"/>
                <a:gd name="T4" fmla="*/ 133 w 145"/>
                <a:gd name="T5" fmla="*/ 125 h 152"/>
                <a:gd name="T6" fmla="*/ 130 w 145"/>
                <a:gd name="T7" fmla="*/ 121 h 152"/>
                <a:gd name="T8" fmla="*/ 29 w 145"/>
                <a:gd name="T9" fmla="*/ 16 h 152"/>
                <a:gd name="T10" fmla="*/ 26 w 145"/>
                <a:gd name="T11" fmla="*/ 13 h 152"/>
                <a:gd name="T12" fmla="*/ 0 w 145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52">
                  <a:moveTo>
                    <a:pt x="0" y="0"/>
                  </a:moveTo>
                  <a:cubicBezTo>
                    <a:pt x="145" y="152"/>
                    <a:pt x="145" y="152"/>
                    <a:pt x="145" y="152"/>
                  </a:cubicBezTo>
                  <a:cubicBezTo>
                    <a:pt x="141" y="143"/>
                    <a:pt x="137" y="134"/>
                    <a:pt x="133" y="125"/>
                  </a:cubicBezTo>
                  <a:cubicBezTo>
                    <a:pt x="132" y="124"/>
                    <a:pt x="131" y="122"/>
                    <a:pt x="130" y="121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5"/>
                    <a:pt x="27" y="14"/>
                    <a:pt x="26" y="13"/>
                  </a:cubicBezTo>
                  <a:cubicBezTo>
                    <a:pt x="18" y="8"/>
                    <a:pt x="9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35">
              <a:extLst>
                <a:ext uri="{FF2B5EF4-FFF2-40B4-BE49-F238E27FC236}">
                  <a16:creationId xmlns:a16="http://schemas.microsoft.com/office/drawing/2014/main" xmlns="" id="{ECC30CDB-EFCA-4F85-8BE8-770CA78BD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2411413"/>
              <a:ext cx="1066800" cy="1116013"/>
            </a:xfrm>
            <a:custGeom>
              <a:avLst/>
              <a:gdLst>
                <a:gd name="T0" fmla="*/ 8 w 282"/>
                <a:gd name="T1" fmla="*/ 0 h 295"/>
                <a:gd name="T2" fmla="*/ 8 w 282"/>
                <a:gd name="T3" fmla="*/ 0 h 295"/>
                <a:gd name="T4" fmla="*/ 0 w 282"/>
                <a:gd name="T5" fmla="*/ 0 h 295"/>
                <a:gd name="T6" fmla="*/ 281 w 282"/>
                <a:gd name="T7" fmla="*/ 295 h 295"/>
                <a:gd name="T8" fmla="*/ 281 w 282"/>
                <a:gd name="T9" fmla="*/ 287 h 295"/>
                <a:gd name="T10" fmla="*/ 277 w 282"/>
                <a:gd name="T11" fmla="*/ 276 h 295"/>
                <a:gd name="T12" fmla="*/ 18 w 282"/>
                <a:gd name="T13" fmla="*/ 4 h 295"/>
                <a:gd name="T14" fmla="*/ 8 w 282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29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281" y="295"/>
                    <a:pt x="281" y="295"/>
                    <a:pt x="281" y="295"/>
                  </a:cubicBezTo>
                  <a:cubicBezTo>
                    <a:pt x="281" y="292"/>
                    <a:pt x="281" y="289"/>
                    <a:pt x="281" y="287"/>
                  </a:cubicBezTo>
                  <a:cubicBezTo>
                    <a:pt x="282" y="283"/>
                    <a:pt x="280" y="279"/>
                    <a:pt x="277" y="27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Freeform 36">
              <a:extLst>
                <a:ext uri="{FF2B5EF4-FFF2-40B4-BE49-F238E27FC236}">
                  <a16:creationId xmlns:a16="http://schemas.microsoft.com/office/drawing/2014/main" xmlns="" id="{C8D2D320-16F4-41F7-96F1-587659A3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75" y="2471738"/>
              <a:ext cx="1309688" cy="1366838"/>
            </a:xfrm>
            <a:custGeom>
              <a:avLst/>
              <a:gdLst>
                <a:gd name="T0" fmla="*/ 7 w 346"/>
                <a:gd name="T1" fmla="*/ 0 h 361"/>
                <a:gd name="T2" fmla="*/ 2 w 346"/>
                <a:gd name="T3" fmla="*/ 1 h 361"/>
                <a:gd name="T4" fmla="*/ 0 w 346"/>
                <a:gd name="T5" fmla="*/ 2 h 361"/>
                <a:gd name="T6" fmla="*/ 343 w 346"/>
                <a:gd name="T7" fmla="*/ 361 h 361"/>
                <a:gd name="T8" fmla="*/ 343 w 346"/>
                <a:gd name="T9" fmla="*/ 359 h 361"/>
                <a:gd name="T10" fmla="*/ 341 w 346"/>
                <a:gd name="T11" fmla="*/ 343 h 361"/>
                <a:gd name="T12" fmla="*/ 17 w 346"/>
                <a:gd name="T13" fmla="*/ 4 h 361"/>
                <a:gd name="T14" fmla="*/ 7 w 346"/>
                <a:gd name="T1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361">
                  <a:moveTo>
                    <a:pt x="7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343" y="361"/>
                    <a:pt x="343" y="361"/>
                    <a:pt x="343" y="361"/>
                  </a:cubicBezTo>
                  <a:cubicBezTo>
                    <a:pt x="343" y="360"/>
                    <a:pt x="343" y="359"/>
                    <a:pt x="343" y="359"/>
                  </a:cubicBezTo>
                  <a:cubicBezTo>
                    <a:pt x="346" y="353"/>
                    <a:pt x="344" y="347"/>
                    <a:pt x="341" y="34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37">
              <a:extLst>
                <a:ext uri="{FF2B5EF4-FFF2-40B4-BE49-F238E27FC236}">
                  <a16:creationId xmlns:a16="http://schemas.microsoft.com/office/drawing/2014/main" xmlns="" id="{7EEEF91E-6365-4FD9-BB87-0619B675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2532063"/>
              <a:ext cx="1373188" cy="1430338"/>
            </a:xfrm>
            <a:custGeom>
              <a:avLst/>
              <a:gdLst>
                <a:gd name="T0" fmla="*/ 7 w 363"/>
                <a:gd name="T1" fmla="*/ 0 h 378"/>
                <a:gd name="T2" fmla="*/ 1 w 363"/>
                <a:gd name="T3" fmla="*/ 1 h 378"/>
                <a:gd name="T4" fmla="*/ 0 w 363"/>
                <a:gd name="T5" fmla="*/ 2 h 378"/>
                <a:gd name="T6" fmla="*/ 360 w 363"/>
                <a:gd name="T7" fmla="*/ 378 h 378"/>
                <a:gd name="T8" fmla="*/ 358 w 363"/>
                <a:gd name="T9" fmla="*/ 361 h 378"/>
                <a:gd name="T10" fmla="*/ 17 w 363"/>
                <a:gd name="T11" fmla="*/ 4 h 378"/>
                <a:gd name="T12" fmla="*/ 7 w 363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378">
                  <a:moveTo>
                    <a:pt x="7" y="0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3" y="373"/>
                    <a:pt x="363" y="366"/>
                    <a:pt x="358" y="36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1"/>
                    <a:pt x="11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Freeform 38">
              <a:extLst>
                <a:ext uri="{FF2B5EF4-FFF2-40B4-BE49-F238E27FC236}">
                  <a16:creationId xmlns:a16="http://schemas.microsoft.com/office/drawing/2014/main" xmlns="" id="{340520BB-51BF-4E13-B3D7-52EB43D0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50" y="2674938"/>
              <a:ext cx="1438275" cy="1500188"/>
            </a:xfrm>
            <a:custGeom>
              <a:avLst/>
              <a:gdLst>
                <a:gd name="T0" fmla="*/ 8 w 380"/>
                <a:gd name="T1" fmla="*/ 0 h 396"/>
                <a:gd name="T2" fmla="*/ 0 w 380"/>
                <a:gd name="T3" fmla="*/ 7 h 396"/>
                <a:gd name="T4" fmla="*/ 372 w 380"/>
                <a:gd name="T5" fmla="*/ 396 h 396"/>
                <a:gd name="T6" fmla="*/ 380 w 380"/>
                <a:gd name="T7" fmla="*/ 389 h 396"/>
                <a:gd name="T8" fmla="*/ 8 w 380"/>
                <a:gd name="T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96">
                  <a:moveTo>
                    <a:pt x="8" y="0"/>
                  </a:moveTo>
                  <a:cubicBezTo>
                    <a:pt x="5" y="2"/>
                    <a:pt x="3" y="4"/>
                    <a:pt x="0" y="7"/>
                  </a:cubicBezTo>
                  <a:cubicBezTo>
                    <a:pt x="372" y="396"/>
                    <a:pt x="372" y="396"/>
                    <a:pt x="372" y="396"/>
                  </a:cubicBezTo>
                  <a:cubicBezTo>
                    <a:pt x="374" y="394"/>
                    <a:pt x="377" y="391"/>
                    <a:pt x="380" y="38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Freeform 39">
              <a:extLst>
                <a:ext uri="{FF2B5EF4-FFF2-40B4-BE49-F238E27FC236}">
                  <a16:creationId xmlns:a16="http://schemas.microsoft.com/office/drawing/2014/main" xmlns="" id="{803DDD74-7596-4BA2-9C10-E994E067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2428875"/>
              <a:ext cx="1209675" cy="1265238"/>
            </a:xfrm>
            <a:custGeom>
              <a:avLst/>
              <a:gdLst>
                <a:gd name="T0" fmla="*/ 8 w 320"/>
                <a:gd name="T1" fmla="*/ 0 h 334"/>
                <a:gd name="T2" fmla="*/ 5 w 320"/>
                <a:gd name="T3" fmla="*/ 0 h 334"/>
                <a:gd name="T4" fmla="*/ 0 w 320"/>
                <a:gd name="T5" fmla="*/ 1 h 334"/>
                <a:gd name="T6" fmla="*/ 318 w 320"/>
                <a:gd name="T7" fmla="*/ 334 h 334"/>
                <a:gd name="T8" fmla="*/ 319 w 320"/>
                <a:gd name="T9" fmla="*/ 329 h 334"/>
                <a:gd name="T10" fmla="*/ 315 w 320"/>
                <a:gd name="T11" fmla="*/ 316 h 334"/>
                <a:gd name="T12" fmla="*/ 18 w 320"/>
                <a:gd name="T13" fmla="*/ 4 h 334"/>
                <a:gd name="T14" fmla="*/ 8 w 320"/>
                <a:gd name="T15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334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318" y="334"/>
                    <a:pt x="318" y="334"/>
                    <a:pt x="318" y="334"/>
                  </a:cubicBezTo>
                  <a:cubicBezTo>
                    <a:pt x="318" y="332"/>
                    <a:pt x="319" y="331"/>
                    <a:pt x="319" y="329"/>
                  </a:cubicBezTo>
                  <a:cubicBezTo>
                    <a:pt x="320" y="324"/>
                    <a:pt x="319" y="319"/>
                    <a:pt x="315" y="31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1"/>
                    <a:pt x="12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26B73C-67D4-4E94-AFBB-40C67C782E3A}"/>
              </a:ext>
            </a:extLst>
          </p:cNvPr>
          <p:cNvGrpSpPr/>
          <p:nvPr/>
        </p:nvGrpSpPr>
        <p:grpSpPr>
          <a:xfrm>
            <a:off x="28492" y="-209363"/>
            <a:ext cx="2303085" cy="1851603"/>
            <a:chOff x="-19170" y="-206518"/>
            <a:chExt cx="2303085" cy="1851603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xmlns="" id="{2140B40C-63E7-4945-A451-4D849DCCFC34}"/>
                </a:ext>
              </a:extLst>
            </p:cNvPr>
            <p:cNvGrpSpPr/>
            <p:nvPr/>
          </p:nvGrpSpPr>
          <p:grpSpPr>
            <a:xfrm>
              <a:off x="-19170" y="-206518"/>
              <a:ext cx="1850159" cy="1851603"/>
              <a:chOff x="5076825" y="2411413"/>
              <a:chExt cx="2035175" cy="2036763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002330ED-F1B6-4D2C-B71F-F40203B72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1438" y="3008313"/>
                <a:ext cx="1317625" cy="1374775"/>
              </a:xfrm>
              <a:custGeom>
                <a:avLst/>
                <a:gdLst>
                  <a:gd name="T0" fmla="*/ 3 w 348"/>
                  <a:gd name="T1" fmla="*/ 0 h 363"/>
                  <a:gd name="T2" fmla="*/ 3 w 348"/>
                  <a:gd name="T3" fmla="*/ 2 h 363"/>
                  <a:gd name="T4" fmla="*/ 5 w 348"/>
                  <a:gd name="T5" fmla="*/ 18 h 363"/>
                  <a:gd name="T6" fmla="*/ 331 w 348"/>
                  <a:gd name="T7" fmla="*/ 359 h 363"/>
                  <a:gd name="T8" fmla="*/ 341 w 348"/>
                  <a:gd name="T9" fmla="*/ 363 h 363"/>
                  <a:gd name="T10" fmla="*/ 346 w 348"/>
                  <a:gd name="T11" fmla="*/ 362 h 363"/>
                  <a:gd name="T12" fmla="*/ 348 w 348"/>
                  <a:gd name="T13" fmla="*/ 361 h 363"/>
                  <a:gd name="T14" fmla="*/ 3 w 348"/>
                  <a:gd name="T15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63">
                    <a:moveTo>
                      <a:pt x="3" y="0"/>
                    </a:moveTo>
                    <a:cubicBezTo>
                      <a:pt x="3" y="1"/>
                      <a:pt x="3" y="1"/>
                      <a:pt x="3" y="2"/>
                    </a:cubicBezTo>
                    <a:cubicBezTo>
                      <a:pt x="0" y="7"/>
                      <a:pt x="1" y="13"/>
                      <a:pt x="5" y="18"/>
                    </a:cubicBezTo>
                    <a:cubicBezTo>
                      <a:pt x="331" y="359"/>
                      <a:pt x="331" y="359"/>
                      <a:pt x="331" y="359"/>
                    </a:cubicBezTo>
                    <a:cubicBezTo>
                      <a:pt x="334" y="361"/>
                      <a:pt x="337" y="363"/>
                      <a:pt x="341" y="363"/>
                    </a:cubicBezTo>
                    <a:cubicBezTo>
                      <a:pt x="343" y="363"/>
                      <a:pt x="344" y="363"/>
                      <a:pt x="346" y="362"/>
                    </a:cubicBezTo>
                    <a:cubicBezTo>
                      <a:pt x="347" y="362"/>
                      <a:pt x="347" y="362"/>
                      <a:pt x="348" y="36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889D5731-6096-4184-93D1-7B3DD219A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0" y="2884488"/>
                <a:ext cx="1377950" cy="1438275"/>
              </a:xfrm>
              <a:custGeom>
                <a:avLst/>
                <a:gdLst>
                  <a:gd name="T0" fmla="*/ 3 w 364"/>
                  <a:gd name="T1" fmla="*/ 0 h 380"/>
                  <a:gd name="T2" fmla="*/ 3 w 364"/>
                  <a:gd name="T3" fmla="*/ 0 h 380"/>
                  <a:gd name="T4" fmla="*/ 5 w 364"/>
                  <a:gd name="T5" fmla="*/ 17 h 380"/>
                  <a:gd name="T6" fmla="*/ 347 w 364"/>
                  <a:gd name="T7" fmla="*/ 376 h 380"/>
                  <a:gd name="T8" fmla="*/ 357 w 364"/>
                  <a:gd name="T9" fmla="*/ 380 h 380"/>
                  <a:gd name="T10" fmla="*/ 364 w 364"/>
                  <a:gd name="T11" fmla="*/ 378 h 380"/>
                  <a:gd name="T12" fmla="*/ 364 w 364"/>
                  <a:gd name="T13" fmla="*/ 378 h 380"/>
                  <a:gd name="T14" fmla="*/ 3 w 364"/>
                  <a:gd name="T15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4" h="38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1" y="12"/>
                      <a:pt x="5" y="17"/>
                    </a:cubicBezTo>
                    <a:cubicBezTo>
                      <a:pt x="347" y="376"/>
                      <a:pt x="347" y="376"/>
                      <a:pt x="347" y="376"/>
                    </a:cubicBezTo>
                    <a:cubicBezTo>
                      <a:pt x="350" y="378"/>
                      <a:pt x="353" y="380"/>
                      <a:pt x="357" y="380"/>
                    </a:cubicBezTo>
                    <a:cubicBezTo>
                      <a:pt x="359" y="380"/>
                      <a:pt x="362" y="379"/>
                      <a:pt x="364" y="378"/>
                    </a:cubicBezTo>
                    <a:cubicBezTo>
                      <a:pt x="364" y="378"/>
                      <a:pt x="364" y="378"/>
                      <a:pt x="364" y="378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BE7355F8-C126-4350-B9E4-C9BA44858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2773363"/>
                <a:ext cx="1422400" cy="1489075"/>
              </a:xfrm>
              <a:custGeom>
                <a:avLst/>
                <a:gdLst>
                  <a:gd name="T0" fmla="*/ 7 w 376"/>
                  <a:gd name="T1" fmla="*/ 0 h 393"/>
                  <a:gd name="T2" fmla="*/ 0 w 376"/>
                  <a:gd name="T3" fmla="*/ 8 h 393"/>
                  <a:gd name="T4" fmla="*/ 368 w 376"/>
                  <a:gd name="T5" fmla="*/ 393 h 393"/>
                  <a:gd name="T6" fmla="*/ 376 w 376"/>
                  <a:gd name="T7" fmla="*/ 387 h 393"/>
                  <a:gd name="T8" fmla="*/ 7 w 376"/>
                  <a:gd name="T9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93">
                    <a:moveTo>
                      <a:pt x="7" y="0"/>
                    </a:moveTo>
                    <a:cubicBezTo>
                      <a:pt x="5" y="2"/>
                      <a:pt x="2" y="5"/>
                      <a:pt x="0" y="8"/>
                    </a:cubicBezTo>
                    <a:cubicBezTo>
                      <a:pt x="368" y="393"/>
                      <a:pt x="368" y="393"/>
                      <a:pt x="368" y="393"/>
                    </a:cubicBezTo>
                    <a:cubicBezTo>
                      <a:pt x="371" y="391"/>
                      <a:pt x="374" y="389"/>
                      <a:pt x="376" y="387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DB9C921B-D87B-415F-86E2-51EDFB492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825" y="3316288"/>
                <a:ext cx="1081088" cy="1131888"/>
              </a:xfrm>
              <a:custGeom>
                <a:avLst/>
                <a:gdLst>
                  <a:gd name="T0" fmla="*/ 1 w 286"/>
                  <a:gd name="T1" fmla="*/ 0 h 299"/>
                  <a:gd name="T2" fmla="*/ 1 w 286"/>
                  <a:gd name="T3" fmla="*/ 8 h 299"/>
                  <a:gd name="T4" fmla="*/ 4 w 286"/>
                  <a:gd name="T5" fmla="*/ 19 h 299"/>
                  <a:gd name="T6" fmla="*/ 268 w 286"/>
                  <a:gd name="T7" fmla="*/ 295 h 299"/>
                  <a:gd name="T8" fmla="*/ 278 w 286"/>
                  <a:gd name="T9" fmla="*/ 299 h 299"/>
                  <a:gd name="T10" fmla="*/ 278 w 286"/>
                  <a:gd name="T11" fmla="*/ 299 h 299"/>
                  <a:gd name="T12" fmla="*/ 286 w 286"/>
                  <a:gd name="T13" fmla="*/ 299 h 299"/>
                  <a:gd name="T14" fmla="*/ 1 w 286"/>
                  <a:gd name="T15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6" h="299">
                    <a:moveTo>
                      <a:pt x="1" y="0"/>
                    </a:moveTo>
                    <a:cubicBezTo>
                      <a:pt x="1" y="3"/>
                      <a:pt x="1" y="5"/>
                      <a:pt x="1" y="8"/>
                    </a:cubicBezTo>
                    <a:cubicBezTo>
                      <a:pt x="0" y="12"/>
                      <a:pt x="2" y="16"/>
                      <a:pt x="4" y="19"/>
                    </a:cubicBezTo>
                    <a:cubicBezTo>
                      <a:pt x="268" y="295"/>
                      <a:pt x="268" y="295"/>
                      <a:pt x="268" y="295"/>
                    </a:cubicBezTo>
                    <a:cubicBezTo>
                      <a:pt x="270" y="297"/>
                      <a:pt x="274" y="299"/>
                      <a:pt x="278" y="299"/>
                    </a:cubicBezTo>
                    <a:cubicBezTo>
                      <a:pt x="278" y="299"/>
                      <a:pt x="278" y="299"/>
                      <a:pt x="278" y="299"/>
                    </a:cubicBezTo>
                    <a:cubicBezTo>
                      <a:pt x="281" y="299"/>
                      <a:pt x="283" y="299"/>
                      <a:pt x="286" y="29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803DA409-4593-40EA-BF64-23DA3988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213" y="3762375"/>
                <a:ext cx="585788" cy="612775"/>
              </a:xfrm>
              <a:custGeom>
                <a:avLst/>
                <a:gdLst>
                  <a:gd name="T0" fmla="*/ 0 w 155"/>
                  <a:gd name="T1" fmla="*/ 0 h 162"/>
                  <a:gd name="T2" fmla="*/ 10 w 155"/>
                  <a:gd name="T3" fmla="*/ 25 h 162"/>
                  <a:gd name="T4" fmla="*/ 13 w 155"/>
                  <a:gd name="T5" fmla="*/ 29 h 162"/>
                  <a:gd name="T6" fmla="*/ 127 w 155"/>
                  <a:gd name="T7" fmla="*/ 148 h 162"/>
                  <a:gd name="T8" fmla="*/ 131 w 155"/>
                  <a:gd name="T9" fmla="*/ 151 h 162"/>
                  <a:gd name="T10" fmla="*/ 155 w 155"/>
                  <a:gd name="T11" fmla="*/ 162 h 162"/>
                  <a:gd name="T12" fmla="*/ 0 w 155"/>
                  <a:gd name="T1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62">
                    <a:moveTo>
                      <a:pt x="0" y="0"/>
                    </a:moveTo>
                    <a:cubicBezTo>
                      <a:pt x="3" y="9"/>
                      <a:pt x="7" y="17"/>
                      <a:pt x="10" y="25"/>
                    </a:cubicBezTo>
                    <a:cubicBezTo>
                      <a:pt x="11" y="26"/>
                      <a:pt x="12" y="28"/>
                      <a:pt x="13" y="29"/>
                    </a:cubicBezTo>
                    <a:cubicBezTo>
                      <a:pt x="127" y="148"/>
                      <a:pt x="127" y="148"/>
                      <a:pt x="127" y="148"/>
                    </a:cubicBezTo>
                    <a:cubicBezTo>
                      <a:pt x="128" y="149"/>
                      <a:pt x="129" y="150"/>
                      <a:pt x="131" y="151"/>
                    </a:cubicBezTo>
                    <a:cubicBezTo>
                      <a:pt x="139" y="155"/>
                      <a:pt x="147" y="159"/>
                      <a:pt x="155" y="1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xmlns="" id="{424139A3-CC42-46C3-8642-D06969400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152775"/>
                <a:ext cx="1222375" cy="1276350"/>
              </a:xfrm>
              <a:custGeom>
                <a:avLst/>
                <a:gdLst>
                  <a:gd name="T0" fmla="*/ 3 w 323"/>
                  <a:gd name="T1" fmla="*/ 0 h 337"/>
                  <a:gd name="T2" fmla="*/ 1 w 323"/>
                  <a:gd name="T3" fmla="*/ 4 h 337"/>
                  <a:gd name="T4" fmla="*/ 5 w 323"/>
                  <a:gd name="T5" fmla="*/ 18 h 337"/>
                  <a:gd name="T6" fmla="*/ 305 w 323"/>
                  <a:gd name="T7" fmla="*/ 332 h 337"/>
                  <a:gd name="T8" fmla="*/ 315 w 323"/>
                  <a:gd name="T9" fmla="*/ 337 h 337"/>
                  <a:gd name="T10" fmla="*/ 318 w 323"/>
                  <a:gd name="T11" fmla="*/ 336 h 337"/>
                  <a:gd name="T12" fmla="*/ 323 w 323"/>
                  <a:gd name="T13" fmla="*/ 335 h 337"/>
                  <a:gd name="T14" fmla="*/ 3 w 323"/>
                  <a:gd name="T15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3" h="337">
                    <a:moveTo>
                      <a:pt x="3" y="0"/>
                    </a:moveTo>
                    <a:cubicBezTo>
                      <a:pt x="2" y="1"/>
                      <a:pt x="2" y="3"/>
                      <a:pt x="1" y="4"/>
                    </a:cubicBezTo>
                    <a:cubicBezTo>
                      <a:pt x="0" y="9"/>
                      <a:pt x="2" y="14"/>
                      <a:pt x="5" y="18"/>
                    </a:cubicBezTo>
                    <a:cubicBezTo>
                      <a:pt x="305" y="332"/>
                      <a:pt x="305" y="332"/>
                      <a:pt x="305" y="332"/>
                    </a:cubicBezTo>
                    <a:cubicBezTo>
                      <a:pt x="308" y="335"/>
                      <a:pt x="312" y="337"/>
                      <a:pt x="315" y="337"/>
                    </a:cubicBezTo>
                    <a:cubicBezTo>
                      <a:pt x="316" y="337"/>
                      <a:pt x="317" y="337"/>
                      <a:pt x="318" y="336"/>
                    </a:cubicBezTo>
                    <a:cubicBezTo>
                      <a:pt x="320" y="336"/>
                      <a:pt x="321" y="336"/>
                      <a:pt x="323" y="33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31">
                <a:extLst>
                  <a:ext uri="{FF2B5EF4-FFF2-40B4-BE49-F238E27FC236}">
                    <a16:creationId xmlns:a16="http://schemas.microsoft.com/office/drawing/2014/main" xmlns="" id="{1F64BCC7-7F7B-48E0-8FDB-9015798D1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825" y="3508375"/>
                <a:ext cx="889000" cy="931863"/>
              </a:xfrm>
              <a:custGeom>
                <a:avLst/>
                <a:gdLst>
                  <a:gd name="T0" fmla="*/ 0 w 235"/>
                  <a:gd name="T1" fmla="*/ 0 h 246"/>
                  <a:gd name="T2" fmla="*/ 2 w 235"/>
                  <a:gd name="T3" fmla="*/ 13 h 246"/>
                  <a:gd name="T4" fmla="*/ 6 w 235"/>
                  <a:gd name="T5" fmla="*/ 21 h 246"/>
                  <a:gd name="T6" fmla="*/ 214 w 235"/>
                  <a:gd name="T7" fmla="*/ 240 h 246"/>
                  <a:gd name="T8" fmla="*/ 222 w 235"/>
                  <a:gd name="T9" fmla="*/ 244 h 246"/>
                  <a:gd name="T10" fmla="*/ 235 w 235"/>
                  <a:gd name="T11" fmla="*/ 246 h 246"/>
                  <a:gd name="T12" fmla="*/ 0 w 235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46">
                    <a:moveTo>
                      <a:pt x="0" y="0"/>
                    </a:moveTo>
                    <a:cubicBezTo>
                      <a:pt x="1" y="5"/>
                      <a:pt x="1" y="9"/>
                      <a:pt x="2" y="13"/>
                    </a:cubicBezTo>
                    <a:cubicBezTo>
                      <a:pt x="2" y="16"/>
                      <a:pt x="4" y="19"/>
                      <a:pt x="6" y="21"/>
                    </a:cubicBezTo>
                    <a:cubicBezTo>
                      <a:pt x="214" y="240"/>
                      <a:pt x="214" y="240"/>
                      <a:pt x="214" y="240"/>
                    </a:cubicBezTo>
                    <a:cubicBezTo>
                      <a:pt x="216" y="242"/>
                      <a:pt x="219" y="244"/>
                      <a:pt x="222" y="244"/>
                    </a:cubicBezTo>
                    <a:cubicBezTo>
                      <a:pt x="226" y="245"/>
                      <a:pt x="231" y="246"/>
                      <a:pt x="235" y="24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32">
                <a:extLst>
                  <a:ext uri="{FF2B5EF4-FFF2-40B4-BE49-F238E27FC236}">
                    <a16:creationId xmlns:a16="http://schemas.microsoft.com/office/drawing/2014/main" xmlns="" id="{CA35DFE7-B5D6-44E4-B1AA-A592304F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2589213"/>
                <a:ext cx="1419225" cy="1487488"/>
              </a:xfrm>
              <a:custGeom>
                <a:avLst/>
                <a:gdLst>
                  <a:gd name="T0" fmla="*/ 8 w 375"/>
                  <a:gd name="T1" fmla="*/ 0 h 393"/>
                  <a:gd name="T2" fmla="*/ 0 w 375"/>
                  <a:gd name="T3" fmla="*/ 6 h 393"/>
                  <a:gd name="T4" fmla="*/ 369 w 375"/>
                  <a:gd name="T5" fmla="*/ 393 h 393"/>
                  <a:gd name="T6" fmla="*/ 375 w 375"/>
                  <a:gd name="T7" fmla="*/ 385 h 393"/>
                  <a:gd name="T8" fmla="*/ 8 w 375"/>
                  <a:gd name="T9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5" h="393">
                    <a:moveTo>
                      <a:pt x="8" y="0"/>
                    </a:moveTo>
                    <a:cubicBezTo>
                      <a:pt x="5" y="2"/>
                      <a:pt x="2" y="4"/>
                      <a:pt x="0" y="6"/>
                    </a:cubicBezTo>
                    <a:cubicBezTo>
                      <a:pt x="369" y="393"/>
                      <a:pt x="369" y="393"/>
                      <a:pt x="369" y="393"/>
                    </a:cubicBezTo>
                    <a:cubicBezTo>
                      <a:pt x="371" y="390"/>
                      <a:pt x="373" y="388"/>
                      <a:pt x="375" y="385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33">
                <a:extLst>
                  <a:ext uri="{FF2B5EF4-FFF2-40B4-BE49-F238E27FC236}">
                    <a16:creationId xmlns:a16="http://schemas.microsoft.com/office/drawing/2014/main" xmlns="" id="{A370D624-193E-4DFF-8019-3A4A9B3D7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2422525"/>
                <a:ext cx="866775" cy="908050"/>
              </a:xfrm>
              <a:custGeom>
                <a:avLst/>
                <a:gdLst>
                  <a:gd name="T0" fmla="*/ 0 w 229"/>
                  <a:gd name="T1" fmla="*/ 0 h 240"/>
                  <a:gd name="T2" fmla="*/ 229 w 229"/>
                  <a:gd name="T3" fmla="*/ 240 h 240"/>
                  <a:gd name="T4" fmla="*/ 227 w 229"/>
                  <a:gd name="T5" fmla="*/ 226 h 240"/>
                  <a:gd name="T6" fmla="*/ 223 w 229"/>
                  <a:gd name="T7" fmla="*/ 219 h 240"/>
                  <a:gd name="T8" fmla="*/ 20 w 229"/>
                  <a:gd name="T9" fmla="*/ 6 h 240"/>
                  <a:gd name="T10" fmla="*/ 13 w 229"/>
                  <a:gd name="T11" fmla="*/ 2 h 240"/>
                  <a:gd name="T12" fmla="*/ 0 w 229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240">
                    <a:moveTo>
                      <a:pt x="0" y="0"/>
                    </a:moveTo>
                    <a:cubicBezTo>
                      <a:pt x="229" y="240"/>
                      <a:pt x="229" y="240"/>
                      <a:pt x="229" y="240"/>
                    </a:cubicBezTo>
                    <a:cubicBezTo>
                      <a:pt x="228" y="235"/>
                      <a:pt x="228" y="231"/>
                      <a:pt x="227" y="226"/>
                    </a:cubicBezTo>
                    <a:cubicBezTo>
                      <a:pt x="227" y="224"/>
                      <a:pt x="225" y="221"/>
                      <a:pt x="223" y="219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6" y="2"/>
                      <a:pt x="13" y="2"/>
                    </a:cubicBezTo>
                    <a:cubicBezTo>
                      <a:pt x="8" y="1"/>
                      <a:pt x="4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34">
                <a:extLst>
                  <a:ext uri="{FF2B5EF4-FFF2-40B4-BE49-F238E27FC236}">
                    <a16:creationId xmlns:a16="http://schemas.microsoft.com/office/drawing/2014/main" xmlns="" id="{E61812B0-8A58-465A-915A-4EC6E9AE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9225" y="2493963"/>
                <a:ext cx="547688" cy="576263"/>
              </a:xfrm>
              <a:custGeom>
                <a:avLst/>
                <a:gdLst>
                  <a:gd name="T0" fmla="*/ 0 w 145"/>
                  <a:gd name="T1" fmla="*/ 0 h 152"/>
                  <a:gd name="T2" fmla="*/ 145 w 145"/>
                  <a:gd name="T3" fmla="*/ 152 h 152"/>
                  <a:gd name="T4" fmla="*/ 133 w 145"/>
                  <a:gd name="T5" fmla="*/ 125 h 152"/>
                  <a:gd name="T6" fmla="*/ 130 w 145"/>
                  <a:gd name="T7" fmla="*/ 121 h 152"/>
                  <a:gd name="T8" fmla="*/ 29 w 145"/>
                  <a:gd name="T9" fmla="*/ 16 h 152"/>
                  <a:gd name="T10" fmla="*/ 26 w 145"/>
                  <a:gd name="T11" fmla="*/ 13 h 152"/>
                  <a:gd name="T12" fmla="*/ 0 w 145"/>
                  <a:gd name="T1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52">
                    <a:moveTo>
                      <a:pt x="0" y="0"/>
                    </a:moveTo>
                    <a:cubicBezTo>
                      <a:pt x="145" y="152"/>
                      <a:pt x="145" y="152"/>
                      <a:pt x="145" y="152"/>
                    </a:cubicBezTo>
                    <a:cubicBezTo>
                      <a:pt x="141" y="143"/>
                      <a:pt x="137" y="134"/>
                      <a:pt x="133" y="125"/>
                    </a:cubicBezTo>
                    <a:cubicBezTo>
                      <a:pt x="132" y="124"/>
                      <a:pt x="131" y="122"/>
                      <a:pt x="130" y="121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5"/>
                      <a:pt x="27" y="14"/>
                      <a:pt x="26" y="13"/>
                    </a:cubicBezTo>
                    <a:cubicBezTo>
                      <a:pt x="18" y="8"/>
                      <a:pt x="9" y="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Freeform 35">
                <a:extLst>
                  <a:ext uri="{FF2B5EF4-FFF2-40B4-BE49-F238E27FC236}">
                    <a16:creationId xmlns:a16="http://schemas.microsoft.com/office/drawing/2014/main" xmlns="" id="{21660EE1-57C3-48C4-8C91-A244E222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5200" y="2411413"/>
                <a:ext cx="1066800" cy="1116013"/>
              </a:xfrm>
              <a:custGeom>
                <a:avLst/>
                <a:gdLst>
                  <a:gd name="T0" fmla="*/ 8 w 282"/>
                  <a:gd name="T1" fmla="*/ 0 h 295"/>
                  <a:gd name="T2" fmla="*/ 8 w 282"/>
                  <a:gd name="T3" fmla="*/ 0 h 295"/>
                  <a:gd name="T4" fmla="*/ 0 w 282"/>
                  <a:gd name="T5" fmla="*/ 0 h 295"/>
                  <a:gd name="T6" fmla="*/ 281 w 282"/>
                  <a:gd name="T7" fmla="*/ 295 h 295"/>
                  <a:gd name="T8" fmla="*/ 281 w 282"/>
                  <a:gd name="T9" fmla="*/ 287 h 295"/>
                  <a:gd name="T10" fmla="*/ 277 w 282"/>
                  <a:gd name="T11" fmla="*/ 276 h 295"/>
                  <a:gd name="T12" fmla="*/ 18 w 282"/>
                  <a:gd name="T13" fmla="*/ 4 h 295"/>
                  <a:gd name="T14" fmla="*/ 8 w 282"/>
                  <a:gd name="T15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2" h="295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281" y="295"/>
                      <a:pt x="281" y="295"/>
                      <a:pt x="281" y="295"/>
                    </a:cubicBezTo>
                    <a:cubicBezTo>
                      <a:pt x="281" y="292"/>
                      <a:pt x="281" y="289"/>
                      <a:pt x="281" y="287"/>
                    </a:cubicBezTo>
                    <a:cubicBezTo>
                      <a:pt x="282" y="283"/>
                      <a:pt x="280" y="279"/>
                      <a:pt x="277" y="27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36">
                <a:extLst>
                  <a:ext uri="{FF2B5EF4-FFF2-40B4-BE49-F238E27FC236}">
                    <a16:creationId xmlns:a16="http://schemas.microsoft.com/office/drawing/2014/main" xmlns="" id="{333D8048-89A9-456C-9EE6-9F6E59587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875" y="2471738"/>
                <a:ext cx="1309688" cy="1366838"/>
              </a:xfrm>
              <a:custGeom>
                <a:avLst/>
                <a:gdLst>
                  <a:gd name="T0" fmla="*/ 7 w 346"/>
                  <a:gd name="T1" fmla="*/ 0 h 361"/>
                  <a:gd name="T2" fmla="*/ 2 w 346"/>
                  <a:gd name="T3" fmla="*/ 1 h 361"/>
                  <a:gd name="T4" fmla="*/ 0 w 346"/>
                  <a:gd name="T5" fmla="*/ 2 h 361"/>
                  <a:gd name="T6" fmla="*/ 343 w 346"/>
                  <a:gd name="T7" fmla="*/ 361 h 361"/>
                  <a:gd name="T8" fmla="*/ 343 w 346"/>
                  <a:gd name="T9" fmla="*/ 359 h 361"/>
                  <a:gd name="T10" fmla="*/ 341 w 346"/>
                  <a:gd name="T11" fmla="*/ 343 h 361"/>
                  <a:gd name="T12" fmla="*/ 17 w 346"/>
                  <a:gd name="T13" fmla="*/ 4 h 361"/>
                  <a:gd name="T14" fmla="*/ 7 w 346"/>
                  <a:gd name="T15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6" h="361">
                    <a:moveTo>
                      <a:pt x="7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343" y="361"/>
                      <a:pt x="343" y="361"/>
                      <a:pt x="343" y="361"/>
                    </a:cubicBezTo>
                    <a:cubicBezTo>
                      <a:pt x="343" y="360"/>
                      <a:pt x="343" y="359"/>
                      <a:pt x="343" y="359"/>
                    </a:cubicBezTo>
                    <a:cubicBezTo>
                      <a:pt x="346" y="353"/>
                      <a:pt x="344" y="347"/>
                      <a:pt x="341" y="34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1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37">
                <a:extLst>
                  <a:ext uri="{FF2B5EF4-FFF2-40B4-BE49-F238E27FC236}">
                    <a16:creationId xmlns:a16="http://schemas.microsoft.com/office/drawing/2014/main" xmlns="" id="{DAE98700-8C56-4041-BAF5-6321159B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13" y="2532063"/>
                <a:ext cx="1373188" cy="1430338"/>
              </a:xfrm>
              <a:custGeom>
                <a:avLst/>
                <a:gdLst>
                  <a:gd name="T0" fmla="*/ 7 w 363"/>
                  <a:gd name="T1" fmla="*/ 0 h 378"/>
                  <a:gd name="T2" fmla="*/ 1 w 363"/>
                  <a:gd name="T3" fmla="*/ 1 h 378"/>
                  <a:gd name="T4" fmla="*/ 0 w 363"/>
                  <a:gd name="T5" fmla="*/ 2 h 378"/>
                  <a:gd name="T6" fmla="*/ 360 w 363"/>
                  <a:gd name="T7" fmla="*/ 378 h 378"/>
                  <a:gd name="T8" fmla="*/ 358 w 363"/>
                  <a:gd name="T9" fmla="*/ 361 h 378"/>
                  <a:gd name="T10" fmla="*/ 17 w 363"/>
                  <a:gd name="T11" fmla="*/ 4 h 378"/>
                  <a:gd name="T12" fmla="*/ 7 w 363"/>
                  <a:gd name="T1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78">
                    <a:moveTo>
                      <a:pt x="7" y="0"/>
                    </a:moveTo>
                    <a:cubicBezTo>
                      <a:pt x="5" y="0"/>
                      <a:pt x="3" y="0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60" y="378"/>
                      <a:pt x="360" y="378"/>
                      <a:pt x="360" y="378"/>
                    </a:cubicBezTo>
                    <a:cubicBezTo>
                      <a:pt x="363" y="373"/>
                      <a:pt x="363" y="366"/>
                      <a:pt x="358" y="361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5" y="1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38">
                <a:extLst>
                  <a:ext uri="{FF2B5EF4-FFF2-40B4-BE49-F238E27FC236}">
                    <a16:creationId xmlns:a16="http://schemas.microsoft.com/office/drawing/2014/main" xmlns="" id="{FEC54102-4DC4-468B-95BD-F5771341A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450" y="2674938"/>
                <a:ext cx="1438275" cy="1500188"/>
              </a:xfrm>
              <a:custGeom>
                <a:avLst/>
                <a:gdLst>
                  <a:gd name="T0" fmla="*/ 8 w 380"/>
                  <a:gd name="T1" fmla="*/ 0 h 396"/>
                  <a:gd name="T2" fmla="*/ 0 w 380"/>
                  <a:gd name="T3" fmla="*/ 7 h 396"/>
                  <a:gd name="T4" fmla="*/ 372 w 380"/>
                  <a:gd name="T5" fmla="*/ 396 h 396"/>
                  <a:gd name="T6" fmla="*/ 380 w 380"/>
                  <a:gd name="T7" fmla="*/ 389 h 396"/>
                  <a:gd name="T8" fmla="*/ 8 w 38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96">
                    <a:moveTo>
                      <a:pt x="8" y="0"/>
                    </a:moveTo>
                    <a:cubicBezTo>
                      <a:pt x="5" y="2"/>
                      <a:pt x="3" y="4"/>
                      <a:pt x="0" y="7"/>
                    </a:cubicBezTo>
                    <a:cubicBezTo>
                      <a:pt x="372" y="396"/>
                      <a:pt x="372" y="396"/>
                      <a:pt x="372" y="396"/>
                    </a:cubicBezTo>
                    <a:cubicBezTo>
                      <a:pt x="374" y="394"/>
                      <a:pt x="377" y="391"/>
                      <a:pt x="380" y="389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39">
                <a:extLst>
                  <a:ext uri="{FF2B5EF4-FFF2-40B4-BE49-F238E27FC236}">
                    <a16:creationId xmlns:a16="http://schemas.microsoft.com/office/drawing/2014/main" xmlns="" id="{D931C677-DA06-490A-96B4-556DB2A39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2428875"/>
                <a:ext cx="1209675" cy="1265238"/>
              </a:xfrm>
              <a:custGeom>
                <a:avLst/>
                <a:gdLst>
                  <a:gd name="T0" fmla="*/ 8 w 320"/>
                  <a:gd name="T1" fmla="*/ 0 h 334"/>
                  <a:gd name="T2" fmla="*/ 5 w 320"/>
                  <a:gd name="T3" fmla="*/ 0 h 334"/>
                  <a:gd name="T4" fmla="*/ 0 w 320"/>
                  <a:gd name="T5" fmla="*/ 1 h 334"/>
                  <a:gd name="T6" fmla="*/ 318 w 320"/>
                  <a:gd name="T7" fmla="*/ 334 h 334"/>
                  <a:gd name="T8" fmla="*/ 319 w 320"/>
                  <a:gd name="T9" fmla="*/ 329 h 334"/>
                  <a:gd name="T10" fmla="*/ 315 w 320"/>
                  <a:gd name="T11" fmla="*/ 316 h 334"/>
                  <a:gd name="T12" fmla="*/ 18 w 320"/>
                  <a:gd name="T13" fmla="*/ 4 h 334"/>
                  <a:gd name="T14" fmla="*/ 8 w 320"/>
                  <a:gd name="T15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" h="334">
                    <a:moveTo>
                      <a:pt x="8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318" y="334"/>
                      <a:pt x="318" y="334"/>
                      <a:pt x="318" y="334"/>
                    </a:cubicBezTo>
                    <a:cubicBezTo>
                      <a:pt x="318" y="332"/>
                      <a:pt x="319" y="331"/>
                      <a:pt x="319" y="329"/>
                    </a:cubicBezTo>
                    <a:cubicBezTo>
                      <a:pt x="320" y="324"/>
                      <a:pt x="319" y="319"/>
                      <a:pt x="315" y="31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5" y="1"/>
                      <a:pt x="12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9" name="Freeform 46">
              <a:extLst>
                <a:ext uri="{FF2B5EF4-FFF2-40B4-BE49-F238E27FC236}">
                  <a16:creationId xmlns:a16="http://schemas.microsoft.com/office/drawing/2014/main" xmlns="" id="{0007D1E1-DD40-4073-8AEA-35F52E974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38" y="1184"/>
              <a:ext cx="894239" cy="418015"/>
            </a:xfrm>
            <a:custGeom>
              <a:avLst/>
              <a:gdLst>
                <a:gd name="T0" fmla="*/ 141 w 283"/>
                <a:gd name="T1" fmla="*/ 131 h 131"/>
                <a:gd name="T2" fmla="*/ 283 w 283"/>
                <a:gd name="T3" fmla="*/ 0 h 131"/>
                <a:gd name="T4" fmla="*/ 0 w 283"/>
                <a:gd name="T5" fmla="*/ 0 h 131"/>
                <a:gd name="T6" fmla="*/ 141 w 283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131">
                  <a:moveTo>
                    <a:pt x="141" y="131"/>
                  </a:moveTo>
                  <a:cubicBezTo>
                    <a:pt x="216" y="131"/>
                    <a:pt x="277" y="73"/>
                    <a:pt x="2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3"/>
                    <a:pt x="67" y="131"/>
                    <a:pt x="141" y="1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EB9CEA82-7827-4870-AC24-F85CFD731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502" y="399255"/>
              <a:ext cx="1014413" cy="207963"/>
            </a:xfrm>
            <a:custGeom>
              <a:avLst/>
              <a:gdLst>
                <a:gd name="T0" fmla="*/ 34 w 267"/>
                <a:gd name="T1" fmla="*/ 49 h 52"/>
                <a:gd name="T2" fmla="*/ 5 w 267"/>
                <a:gd name="T3" fmla="*/ 28 h 52"/>
                <a:gd name="T4" fmla="*/ 3 w 267"/>
                <a:gd name="T5" fmla="*/ 13 h 52"/>
                <a:gd name="T6" fmla="*/ 3 w 267"/>
                <a:gd name="T7" fmla="*/ 13 h 52"/>
                <a:gd name="T8" fmla="*/ 18 w 267"/>
                <a:gd name="T9" fmla="*/ 11 h 52"/>
                <a:gd name="T10" fmla="*/ 34 w 267"/>
                <a:gd name="T11" fmla="*/ 23 h 52"/>
                <a:gd name="T12" fmla="*/ 47 w 267"/>
                <a:gd name="T13" fmla="*/ 23 h 52"/>
                <a:gd name="T14" fmla="*/ 71 w 267"/>
                <a:gd name="T15" fmla="*/ 4 h 52"/>
                <a:gd name="T16" fmla="*/ 84 w 267"/>
                <a:gd name="T17" fmla="*/ 4 h 52"/>
                <a:gd name="T18" fmla="*/ 109 w 267"/>
                <a:gd name="T19" fmla="*/ 22 h 52"/>
                <a:gd name="T20" fmla="*/ 121 w 267"/>
                <a:gd name="T21" fmla="*/ 22 h 52"/>
                <a:gd name="T22" fmla="*/ 146 w 267"/>
                <a:gd name="T23" fmla="*/ 4 h 52"/>
                <a:gd name="T24" fmla="*/ 158 w 267"/>
                <a:gd name="T25" fmla="*/ 4 h 52"/>
                <a:gd name="T26" fmla="*/ 183 w 267"/>
                <a:gd name="T27" fmla="*/ 22 h 52"/>
                <a:gd name="T28" fmla="*/ 196 w 267"/>
                <a:gd name="T29" fmla="*/ 22 h 52"/>
                <a:gd name="T30" fmla="*/ 220 w 267"/>
                <a:gd name="T31" fmla="*/ 3 h 52"/>
                <a:gd name="T32" fmla="*/ 233 w 267"/>
                <a:gd name="T33" fmla="*/ 3 h 52"/>
                <a:gd name="T34" fmla="*/ 262 w 267"/>
                <a:gd name="T35" fmla="*/ 24 h 52"/>
                <a:gd name="T36" fmla="*/ 264 w 267"/>
                <a:gd name="T37" fmla="*/ 39 h 52"/>
                <a:gd name="T38" fmla="*/ 264 w 267"/>
                <a:gd name="T39" fmla="*/ 39 h 52"/>
                <a:gd name="T40" fmla="*/ 249 w 267"/>
                <a:gd name="T41" fmla="*/ 41 h 52"/>
                <a:gd name="T42" fmla="*/ 233 w 267"/>
                <a:gd name="T43" fmla="*/ 29 h 52"/>
                <a:gd name="T44" fmla="*/ 220 w 267"/>
                <a:gd name="T45" fmla="*/ 29 h 52"/>
                <a:gd name="T46" fmla="*/ 196 w 267"/>
                <a:gd name="T47" fmla="*/ 48 h 52"/>
                <a:gd name="T48" fmla="*/ 183 w 267"/>
                <a:gd name="T49" fmla="*/ 48 h 52"/>
                <a:gd name="T50" fmla="*/ 158 w 267"/>
                <a:gd name="T51" fmla="*/ 30 h 52"/>
                <a:gd name="T52" fmla="*/ 146 w 267"/>
                <a:gd name="T53" fmla="*/ 30 h 52"/>
                <a:gd name="T54" fmla="*/ 121 w 267"/>
                <a:gd name="T55" fmla="*/ 49 h 52"/>
                <a:gd name="T56" fmla="*/ 109 w 267"/>
                <a:gd name="T57" fmla="*/ 49 h 52"/>
                <a:gd name="T58" fmla="*/ 84 w 267"/>
                <a:gd name="T59" fmla="*/ 30 h 52"/>
                <a:gd name="T60" fmla="*/ 71 w 267"/>
                <a:gd name="T61" fmla="*/ 30 h 52"/>
                <a:gd name="T62" fmla="*/ 47 w 267"/>
                <a:gd name="T63" fmla="*/ 49 h 52"/>
                <a:gd name="T64" fmla="*/ 34 w 267"/>
                <a:gd name="T65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7" h="52">
                  <a:moveTo>
                    <a:pt x="34" y="49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1" y="24"/>
                    <a:pt x="0" y="18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9"/>
                    <a:pt x="13" y="8"/>
                    <a:pt x="18" y="11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6"/>
                    <a:pt x="43" y="26"/>
                    <a:pt x="47" y="2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5" y="1"/>
                    <a:pt x="80" y="1"/>
                    <a:pt x="84" y="4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2" y="25"/>
                    <a:pt x="117" y="25"/>
                    <a:pt x="121" y="22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9" y="1"/>
                    <a:pt x="154" y="1"/>
                    <a:pt x="158" y="4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7" y="25"/>
                    <a:pt x="192" y="25"/>
                    <a:pt x="196" y="22"/>
                  </a:cubicBezTo>
                  <a:cubicBezTo>
                    <a:pt x="220" y="3"/>
                    <a:pt x="220" y="3"/>
                    <a:pt x="220" y="3"/>
                  </a:cubicBezTo>
                  <a:cubicBezTo>
                    <a:pt x="224" y="0"/>
                    <a:pt x="229" y="0"/>
                    <a:pt x="233" y="3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6" y="28"/>
                    <a:pt x="267" y="34"/>
                    <a:pt x="264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61" y="44"/>
                    <a:pt x="254" y="45"/>
                    <a:pt x="249" y="41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29" y="26"/>
                    <a:pt x="224" y="26"/>
                    <a:pt x="220" y="29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2" y="51"/>
                    <a:pt x="187" y="51"/>
                    <a:pt x="183" y="48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5" y="27"/>
                    <a:pt x="150" y="27"/>
                    <a:pt x="146" y="3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8" y="51"/>
                    <a:pt x="113" y="51"/>
                    <a:pt x="109" y="49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0" y="28"/>
                    <a:pt x="75" y="28"/>
                    <a:pt x="71" y="3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3" y="52"/>
                    <a:pt x="38" y="52"/>
                    <a:pt x="34" y="49"/>
                  </a:cubicBez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57795A75-D0F5-4799-88BF-15EB58DA4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49" y="0"/>
              <a:ext cx="1082675" cy="1006475"/>
            </a:xfrm>
            <a:custGeom>
              <a:avLst/>
              <a:gdLst>
                <a:gd name="T0" fmla="*/ 0 w 285"/>
                <a:gd name="T1" fmla="*/ 122 h 265"/>
                <a:gd name="T2" fmla="*/ 143 w 285"/>
                <a:gd name="T3" fmla="*/ 265 h 265"/>
                <a:gd name="T4" fmla="*/ 285 w 285"/>
                <a:gd name="T5" fmla="*/ 122 h 265"/>
                <a:gd name="T6" fmla="*/ 216 w 285"/>
                <a:gd name="T7" fmla="*/ 0 h 265"/>
                <a:gd name="T8" fmla="*/ 154 w 285"/>
                <a:gd name="T9" fmla="*/ 0 h 265"/>
                <a:gd name="T10" fmla="*/ 265 w 285"/>
                <a:gd name="T11" fmla="*/ 122 h 265"/>
                <a:gd name="T12" fmla="*/ 143 w 285"/>
                <a:gd name="T13" fmla="*/ 245 h 265"/>
                <a:gd name="T14" fmla="*/ 20 w 285"/>
                <a:gd name="T15" fmla="*/ 122 h 265"/>
                <a:gd name="T16" fmla="*/ 131 w 285"/>
                <a:gd name="T17" fmla="*/ 0 h 265"/>
                <a:gd name="T18" fmla="*/ 69 w 285"/>
                <a:gd name="T19" fmla="*/ 0 h 265"/>
                <a:gd name="T20" fmla="*/ 0 w 285"/>
                <a:gd name="T21" fmla="*/ 12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265">
                  <a:moveTo>
                    <a:pt x="0" y="122"/>
                  </a:moveTo>
                  <a:cubicBezTo>
                    <a:pt x="0" y="201"/>
                    <a:pt x="64" y="265"/>
                    <a:pt x="143" y="265"/>
                  </a:cubicBezTo>
                  <a:cubicBezTo>
                    <a:pt x="221" y="265"/>
                    <a:pt x="285" y="201"/>
                    <a:pt x="285" y="122"/>
                  </a:cubicBezTo>
                  <a:cubicBezTo>
                    <a:pt x="285" y="71"/>
                    <a:pt x="258" y="25"/>
                    <a:pt x="216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216" y="6"/>
                    <a:pt x="265" y="59"/>
                    <a:pt x="265" y="122"/>
                  </a:cubicBezTo>
                  <a:cubicBezTo>
                    <a:pt x="265" y="190"/>
                    <a:pt x="210" y="245"/>
                    <a:pt x="143" y="245"/>
                  </a:cubicBezTo>
                  <a:cubicBezTo>
                    <a:pt x="75" y="245"/>
                    <a:pt x="20" y="190"/>
                    <a:pt x="20" y="122"/>
                  </a:cubicBezTo>
                  <a:cubicBezTo>
                    <a:pt x="20" y="59"/>
                    <a:pt x="69" y="6"/>
                    <a:pt x="13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28" y="25"/>
                    <a:pt x="0" y="71"/>
                    <a:pt x="0" y="122"/>
                  </a:cubicBezTo>
                  <a:close/>
                </a:path>
              </a:pathLst>
            </a:custGeom>
            <a:solidFill>
              <a:schemeClr val="tx2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D63D1B86-E769-49F1-B95F-DF87BC2F1FDB}"/>
              </a:ext>
            </a:extLst>
          </p:cNvPr>
          <p:cNvSpPr>
            <a:spLocks/>
          </p:cNvSpPr>
          <p:nvPr/>
        </p:nvSpPr>
        <p:spPr bwMode="auto">
          <a:xfrm>
            <a:off x="8267946" y="5896875"/>
            <a:ext cx="1147389" cy="57727"/>
          </a:xfrm>
          <a:custGeom>
            <a:avLst/>
            <a:gdLst>
              <a:gd name="T0" fmla="*/ 397 w 405"/>
              <a:gd name="T1" fmla="*/ 16 h 16"/>
              <a:gd name="T2" fmla="*/ 8 w 405"/>
              <a:gd name="T3" fmla="*/ 16 h 16"/>
              <a:gd name="T4" fmla="*/ 0 w 405"/>
              <a:gd name="T5" fmla="*/ 8 h 16"/>
              <a:gd name="T6" fmla="*/ 8 w 405"/>
              <a:gd name="T7" fmla="*/ 0 h 16"/>
              <a:gd name="T8" fmla="*/ 397 w 405"/>
              <a:gd name="T9" fmla="*/ 0 h 16"/>
              <a:gd name="T10" fmla="*/ 405 w 405"/>
              <a:gd name="T11" fmla="*/ 8 h 16"/>
              <a:gd name="T12" fmla="*/ 397 w 405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" h="16">
                <a:moveTo>
                  <a:pt x="397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01" y="0"/>
                  <a:pt x="405" y="3"/>
                  <a:pt x="405" y="8"/>
                </a:cubicBezTo>
                <a:cubicBezTo>
                  <a:pt x="405" y="12"/>
                  <a:pt x="401" y="16"/>
                  <a:pt x="397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xmlns="" id="{67BBC160-46BD-4F31-A38D-7CA38768369B}"/>
              </a:ext>
            </a:extLst>
          </p:cNvPr>
          <p:cNvSpPr>
            <a:spLocks/>
          </p:cNvSpPr>
          <p:nvPr/>
        </p:nvSpPr>
        <p:spPr bwMode="auto">
          <a:xfrm>
            <a:off x="2861962" y="5896875"/>
            <a:ext cx="1147389" cy="57727"/>
          </a:xfrm>
          <a:custGeom>
            <a:avLst/>
            <a:gdLst>
              <a:gd name="T0" fmla="*/ 397 w 405"/>
              <a:gd name="T1" fmla="*/ 16 h 16"/>
              <a:gd name="T2" fmla="*/ 8 w 405"/>
              <a:gd name="T3" fmla="*/ 16 h 16"/>
              <a:gd name="T4" fmla="*/ 0 w 405"/>
              <a:gd name="T5" fmla="*/ 8 h 16"/>
              <a:gd name="T6" fmla="*/ 8 w 405"/>
              <a:gd name="T7" fmla="*/ 0 h 16"/>
              <a:gd name="T8" fmla="*/ 397 w 405"/>
              <a:gd name="T9" fmla="*/ 0 h 16"/>
              <a:gd name="T10" fmla="*/ 405 w 405"/>
              <a:gd name="T11" fmla="*/ 8 h 16"/>
              <a:gd name="T12" fmla="*/ 397 w 405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5" h="16">
                <a:moveTo>
                  <a:pt x="397" y="16"/>
                </a:moveTo>
                <a:cubicBezTo>
                  <a:pt x="8" y="16"/>
                  <a:pt x="8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01" y="0"/>
                  <a:pt x="405" y="3"/>
                  <a:pt x="405" y="8"/>
                </a:cubicBezTo>
                <a:cubicBezTo>
                  <a:pt x="405" y="12"/>
                  <a:pt x="401" y="16"/>
                  <a:pt x="397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75D5DBE-BCE5-4622-8655-5CFEE4A9BB46}"/>
              </a:ext>
            </a:extLst>
          </p:cNvPr>
          <p:cNvGrpSpPr/>
          <p:nvPr/>
        </p:nvGrpSpPr>
        <p:grpSpPr>
          <a:xfrm>
            <a:off x="188681" y="2361982"/>
            <a:ext cx="907663" cy="1824455"/>
            <a:chOff x="5591175" y="1006475"/>
            <a:chExt cx="1009651" cy="154940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39D088C6-5935-4B45-A798-068E5F288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1385888"/>
              <a:ext cx="214313" cy="887413"/>
            </a:xfrm>
            <a:custGeom>
              <a:avLst/>
              <a:gdLst>
                <a:gd name="T0" fmla="*/ 0 w 135"/>
                <a:gd name="T1" fmla="*/ 78 h 559"/>
                <a:gd name="T2" fmla="*/ 0 w 135"/>
                <a:gd name="T3" fmla="*/ 559 h 559"/>
                <a:gd name="T4" fmla="*/ 135 w 135"/>
                <a:gd name="T5" fmla="*/ 481 h 559"/>
                <a:gd name="T6" fmla="*/ 135 w 135"/>
                <a:gd name="T7" fmla="*/ 0 h 559"/>
                <a:gd name="T8" fmla="*/ 0 w 135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9">
                  <a:moveTo>
                    <a:pt x="0" y="78"/>
                  </a:moveTo>
                  <a:lnTo>
                    <a:pt x="0" y="559"/>
                  </a:lnTo>
                  <a:lnTo>
                    <a:pt x="135" y="481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A892E1A4-6163-4FD8-A81D-CC424E77A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162050"/>
              <a:ext cx="212725" cy="887413"/>
            </a:xfrm>
            <a:custGeom>
              <a:avLst/>
              <a:gdLst>
                <a:gd name="T0" fmla="*/ 0 w 134"/>
                <a:gd name="T1" fmla="*/ 78 h 559"/>
                <a:gd name="T2" fmla="*/ 0 w 134"/>
                <a:gd name="T3" fmla="*/ 559 h 559"/>
                <a:gd name="T4" fmla="*/ 134 w 134"/>
                <a:gd name="T5" fmla="*/ 481 h 559"/>
                <a:gd name="T6" fmla="*/ 134 w 134"/>
                <a:gd name="T7" fmla="*/ 0 h 559"/>
                <a:gd name="T8" fmla="*/ 0 w 134"/>
                <a:gd name="T9" fmla="*/ 7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59">
                  <a:moveTo>
                    <a:pt x="0" y="78"/>
                  </a:moveTo>
                  <a:lnTo>
                    <a:pt x="0" y="559"/>
                  </a:lnTo>
                  <a:lnTo>
                    <a:pt x="134" y="481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6E72B650-2CBB-4E5B-A30F-DC7E4E76A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1698625"/>
              <a:ext cx="212725" cy="857250"/>
            </a:xfrm>
            <a:custGeom>
              <a:avLst/>
              <a:gdLst>
                <a:gd name="T0" fmla="*/ 0 w 134"/>
                <a:gd name="T1" fmla="*/ 78 h 540"/>
                <a:gd name="T2" fmla="*/ 0 w 134"/>
                <a:gd name="T3" fmla="*/ 540 h 540"/>
                <a:gd name="T4" fmla="*/ 134 w 134"/>
                <a:gd name="T5" fmla="*/ 462 h 540"/>
                <a:gd name="T6" fmla="*/ 134 w 134"/>
                <a:gd name="T7" fmla="*/ 0 h 540"/>
                <a:gd name="T8" fmla="*/ 0 w 134"/>
                <a:gd name="T9" fmla="*/ 7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0">
                  <a:moveTo>
                    <a:pt x="0" y="78"/>
                  </a:moveTo>
                  <a:lnTo>
                    <a:pt x="0" y="540"/>
                  </a:lnTo>
                  <a:lnTo>
                    <a:pt x="134" y="462"/>
                  </a:lnTo>
                  <a:lnTo>
                    <a:pt x="134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0C44229C-93BA-40FA-8A62-587506A7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006475"/>
              <a:ext cx="214313" cy="884238"/>
            </a:xfrm>
            <a:custGeom>
              <a:avLst/>
              <a:gdLst>
                <a:gd name="T0" fmla="*/ 0 w 135"/>
                <a:gd name="T1" fmla="*/ 78 h 557"/>
                <a:gd name="T2" fmla="*/ 0 w 135"/>
                <a:gd name="T3" fmla="*/ 557 h 557"/>
                <a:gd name="T4" fmla="*/ 135 w 135"/>
                <a:gd name="T5" fmla="*/ 479 h 557"/>
                <a:gd name="T6" fmla="*/ 135 w 135"/>
                <a:gd name="T7" fmla="*/ 0 h 557"/>
                <a:gd name="T8" fmla="*/ 0 w 135"/>
                <a:gd name="T9" fmla="*/ 7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57">
                  <a:moveTo>
                    <a:pt x="0" y="78"/>
                  </a:moveTo>
                  <a:lnTo>
                    <a:pt x="0" y="557"/>
                  </a:lnTo>
                  <a:lnTo>
                    <a:pt x="135" y="479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79DC6FF8-E9CB-46AE-AF76-D3DFC934C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100138"/>
              <a:ext cx="214313" cy="1084263"/>
            </a:xfrm>
            <a:custGeom>
              <a:avLst/>
              <a:gdLst>
                <a:gd name="T0" fmla="*/ 0 w 135"/>
                <a:gd name="T1" fmla="*/ 78 h 683"/>
                <a:gd name="T2" fmla="*/ 0 w 135"/>
                <a:gd name="T3" fmla="*/ 683 h 683"/>
                <a:gd name="T4" fmla="*/ 135 w 135"/>
                <a:gd name="T5" fmla="*/ 605 h 683"/>
                <a:gd name="T6" fmla="*/ 135 w 135"/>
                <a:gd name="T7" fmla="*/ 0 h 683"/>
                <a:gd name="T8" fmla="*/ 0 w 135"/>
                <a:gd name="T9" fmla="*/ 7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683">
                  <a:moveTo>
                    <a:pt x="0" y="78"/>
                  </a:moveTo>
                  <a:lnTo>
                    <a:pt x="0" y="683"/>
                  </a:lnTo>
                  <a:lnTo>
                    <a:pt x="135" y="605"/>
                  </a:lnTo>
                  <a:lnTo>
                    <a:pt x="135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087" y="1519027"/>
            <a:ext cx="2734942" cy="3646589"/>
          </a:xfrm>
          <a:prstGeom prst="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31892"/>
              </p:ext>
            </p:extLst>
          </p:nvPr>
        </p:nvGraphicFramePr>
        <p:xfrm>
          <a:off x="1438784" y="1313439"/>
          <a:ext cx="7475341" cy="4253178"/>
        </p:xfrm>
        <a:graphic>
          <a:graphicData uri="http://schemas.openxmlformats.org/drawingml/2006/table">
            <a:tbl>
              <a:tblPr firstRow="1" bandRow="1">
                <a:effectLst>
                  <a:outerShdw blurRad="292100" sx="102000" sy="102000" algn="ctr" rotWithShape="0">
                    <a:prstClr val="black">
                      <a:alpha val="40000"/>
                    </a:prstClr>
                  </a:out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2900304"/>
                <a:gridCol w="4575037"/>
              </a:tblGrid>
              <a:tr h="483239"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Name: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Paritosh Bobade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669631">
                <a:tc>
                  <a:txBody>
                    <a:bodyPr/>
                    <a:lstStyle/>
                    <a:p>
                      <a:r>
                        <a:rPr lang="en-US" sz="1900" spc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SkillsBulid</a:t>
                      </a:r>
                      <a:endParaRPr lang="en-US" sz="1900" spc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Email ID: 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paritoshbobade@gmail.com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860953"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College Name: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Bharati</a:t>
                      </a:r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spc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Vidyapeeth</a:t>
                      </a:r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College of Engineering, Pune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College State: 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Maharashtra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695219"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Internship Domain:   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Artificial</a:t>
                      </a:r>
                      <a:r>
                        <a:rPr lang="en-US" sz="1600" spc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Intelligence</a:t>
                      </a:r>
                      <a:endParaRPr lang="en-US" sz="1600" spc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78359">
                <a:tc>
                  <a:txBody>
                    <a:bodyPr/>
                    <a:lstStyle/>
                    <a:p>
                      <a:r>
                        <a:rPr lang="en-US" sz="1900" spc="7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StartDate</a:t>
                      </a:r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:  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600" spc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AUG</a:t>
                      </a:r>
                      <a:r>
                        <a:rPr lang="en-US" sz="1600" spc="7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2023</a:t>
                      </a:r>
                      <a:endParaRPr lang="en-US" sz="1600" spc="7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04448">
                <a:tc>
                  <a:txBody>
                    <a:bodyPr/>
                    <a:lstStyle/>
                    <a:p>
                      <a:r>
                        <a:rPr lang="en-US" sz="19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End Date: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7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30 SEP 2023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02239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02239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67747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MODELLING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573950" y="1555931"/>
            <a:ext cx="10282687" cy="3994479"/>
          </a:xfrm>
          <a:prstGeom prst="rect">
            <a:avLst/>
          </a:prstGeom>
        </p:spPr>
        <p:txBody>
          <a:bodyPr numCol="2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 smtClean="0"/>
              <a:t>3). </a:t>
            </a:r>
            <a:r>
              <a:rPr lang="en-US" sz="1600" dirty="0" smtClean="0"/>
              <a:t>Decision Tree Classifier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A Decision Tree Classifier is a supervised machine learning algorithm used primarily for classification tasks</a:t>
            </a:r>
            <a:r>
              <a:rPr lang="en-US" sz="1600" b="0" dirty="0" smtClean="0"/>
              <a:t>.</a:t>
            </a:r>
          </a:p>
          <a:p>
            <a:pPr algn="l"/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They use the values in each feature to split the dataset to a point where all data points that have the same class are grouped together</a:t>
            </a:r>
            <a:r>
              <a:rPr lang="en-US" sz="1600" b="0" dirty="0" smtClean="0"/>
              <a:t>.</a:t>
            </a:r>
          </a:p>
          <a:p>
            <a:pPr algn="l"/>
            <a:endParaRPr lang="en-US" sz="1600" b="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A decision tree is a non-parametric supervised learning algorithm, which is utilized for both classification and regression </a:t>
            </a:r>
            <a:r>
              <a:rPr lang="en-US" sz="1600" b="0" dirty="0" smtClean="0"/>
              <a:t>tasks.</a:t>
            </a:r>
            <a:r>
              <a:rPr lang="en-US" sz="1600" b="0" dirty="0"/>
              <a:t> </a:t>
            </a:r>
            <a:endParaRPr lang="en-US" sz="1600" b="0" dirty="0" smtClean="0"/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Their most important feature is the capability of capturing descriptive </a:t>
            </a:r>
            <a:r>
              <a:rPr lang="en-US" sz="1600" b="0" dirty="0" err="1"/>
              <a:t>decisionmaking</a:t>
            </a:r>
            <a:r>
              <a:rPr lang="en-US" sz="1600" b="0" dirty="0"/>
              <a:t> knowledge from the supplied data.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600" dirty="0" smtClean="0"/>
              <a:t>Advantages: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Decision trees can be used to predict both continuous and discrete </a:t>
            </a:r>
            <a:r>
              <a:rPr lang="en-US" sz="1600" b="0" dirty="0" smtClean="0"/>
              <a:t>values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Requires little data preparation. Other techniques often require data normalization, dummy </a:t>
            </a:r>
            <a:r>
              <a:rPr lang="en-US" sz="1600" b="0" dirty="0" err="1" smtClean="0"/>
              <a:t>variables,etc</a:t>
            </a:r>
            <a:endParaRPr lang="en-US" sz="1600" b="0" dirty="0" smtClean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Able to handle both numerical and categorical data</a:t>
            </a:r>
            <a:r>
              <a:rPr lang="en-US" sz="1600" b="0" dirty="0" smtClean="0"/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T</a:t>
            </a:r>
            <a:r>
              <a:rPr lang="en-US" sz="1600" b="0" dirty="0" smtClean="0"/>
              <a:t>hey </a:t>
            </a:r>
            <a:r>
              <a:rPr lang="en-US" sz="1600" b="0" dirty="0"/>
              <a:t>work well in both regression and classification tasks</a:t>
            </a:r>
            <a:r>
              <a:rPr lang="en-US" sz="1600" b="0" dirty="0" smtClean="0"/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As decision trees are simple hence they require less effort for understanding an algorithm.</a:t>
            </a:r>
          </a:p>
          <a:p>
            <a:pPr algn="l" fontAlgn="base"/>
            <a:endParaRPr lang="en-US" sz="1600" b="0" dirty="0"/>
          </a:p>
          <a:p>
            <a:pPr algn="l"/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5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3" y="1138239"/>
            <a:ext cx="9712795" cy="49879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SCREENSHOTS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34838" y="6195207"/>
            <a:ext cx="457200" cy="4418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SCREENSHOTS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72" y="1138238"/>
            <a:ext cx="9722656" cy="4987925"/>
          </a:xfr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57200" y="6424764"/>
            <a:ext cx="564095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25" y="975829"/>
            <a:ext cx="10090450" cy="5150334"/>
          </a:xfr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182021" y="6305913"/>
            <a:ext cx="8272530" cy="465823"/>
          </a:xfrm>
          <a:prstGeom prst="rect">
            <a:avLst/>
          </a:prstGeom>
        </p:spPr>
        <p:txBody>
          <a:bodyPr>
            <a:normAutofit/>
          </a:bodyPr>
          <a:lstStyle>
            <a:lvl1pPr marL="456743" indent="-456743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89610" indent="-380617" algn="l" defTabSz="12179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2477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1469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0458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49448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440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430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421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Multinomial Naive Bayes </a:t>
            </a:r>
            <a:r>
              <a:rPr lang="en-US" sz="1600" dirty="0" smtClean="0"/>
              <a:t>Accuracy =76.5%</a:t>
            </a:r>
            <a:endParaRPr lang="en-US" sz="1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39948" y="6424764"/>
            <a:ext cx="581348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08529" y="6298999"/>
            <a:ext cx="7315200" cy="8048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After </a:t>
            </a:r>
            <a:r>
              <a:rPr lang="en-US" sz="1600" dirty="0" err="1"/>
              <a:t>Hyperparameter</a:t>
            </a:r>
            <a:r>
              <a:rPr lang="en-US" sz="1600" dirty="0"/>
              <a:t> </a:t>
            </a:r>
            <a:r>
              <a:rPr lang="en-US" sz="1600" dirty="0" smtClean="0"/>
              <a:t>tuning Accuracy =77.5%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9" y="975829"/>
            <a:ext cx="10058400" cy="515493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48574" y="6424764"/>
            <a:ext cx="572721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99273" y="6307626"/>
            <a:ext cx="7315200" cy="43823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Random Forest Classifier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9" y="975829"/>
            <a:ext cx="10058400" cy="5154930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3080" y="6416138"/>
            <a:ext cx="538216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7681" y="6307625"/>
            <a:ext cx="7315200" cy="804863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Accuracy =</a:t>
            </a:r>
            <a:r>
              <a:rPr lang="en-US" sz="1600" dirty="0" smtClean="0"/>
              <a:t>74.5</a:t>
            </a:r>
            <a:r>
              <a:rPr lang="en-US" sz="1600" dirty="0"/>
              <a:t>%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1048546"/>
            <a:ext cx="10058400" cy="5186362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0332" y="6424764"/>
            <a:ext cx="520963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7681" y="6307625"/>
            <a:ext cx="7315200" cy="8048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Decision Tree Classifier Accuracy =72.0%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29" y="1077359"/>
            <a:ext cx="10058400" cy="5128736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3080" y="6416138"/>
            <a:ext cx="538216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975829"/>
            <a:ext cx="10006847" cy="5133721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82021" y="6266208"/>
            <a:ext cx="7315200" cy="420979"/>
          </a:xfrm>
          <a:prstGeom prst="rect">
            <a:avLst/>
          </a:prstGeom>
        </p:spPr>
        <p:txBody>
          <a:bodyPr>
            <a:normAutofit/>
          </a:bodyPr>
          <a:lstStyle>
            <a:lvl1pPr marL="456743" indent="-456743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89610" indent="-380617" algn="l" defTabSz="12179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2477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1469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0458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49448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440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430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421" indent="-304496" algn="l" defTabSz="12179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Some Examples </a:t>
            </a:r>
            <a:endParaRPr lang="en-US" sz="16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31321" y="6431476"/>
            <a:ext cx="529589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86" y="3750413"/>
            <a:ext cx="8987286" cy="310758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0" y="140381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GRAPS AND HEATMAP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86" y="639837"/>
            <a:ext cx="8987286" cy="3669496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3080" y="6416138"/>
            <a:ext cx="538216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DD5B90-2C30-41D4-97A6-9561A82B10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608309" y="2018655"/>
            <a:ext cx="3626603" cy="3215896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457200" sx="107000" sy="107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0682" y="2346661"/>
            <a:ext cx="73349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today's highly competitive restaurant industry, understanding and responding to customer sentiment is paramount for business success.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problem at hand is to develop a robust sentiment analysis model that can accurately classify customer reviews of restaurants as positive, negative, or neutral.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objective is to provide actionable insights to restaurant owners and managers, allowing them to understand customer feedback, improve customer satisfaction, and make data-driven decisions to enhance the overall dining experience.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E78E4141-0909-305D-3278-CB3939B55B7A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Problem </a:t>
            </a:r>
            <a:r>
              <a:rPr lang="en-US" sz="3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Statement / Topic</a:t>
            </a:r>
            <a:endParaRPr lang="en-US" sz="30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Subtitle 6">
            <a:extLst>
              <a:ext uri="{FF2B5EF4-FFF2-40B4-BE49-F238E27FC236}">
                <a16:creationId xmlns:a16="http://schemas.microsoft.com/office/drawing/2014/main" xmlns="" id="{0D9F6A9C-48D8-9B24-E541-585AFFE8B2C3}"/>
              </a:ext>
            </a:extLst>
          </p:cNvPr>
          <p:cNvSpPr txBox="1">
            <a:spLocks/>
          </p:cNvSpPr>
          <p:nvPr/>
        </p:nvSpPr>
        <p:spPr>
          <a:xfrm>
            <a:off x="4710681" y="1608577"/>
            <a:ext cx="6585604" cy="414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94" y="2510529"/>
            <a:ext cx="2274833" cy="2274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35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53" y="2682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83">
              <a:defRPr/>
            </a:pPr>
            <a:endParaRPr lang="es-UY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1558" y="1842733"/>
            <a:ext cx="5585327" cy="1367511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83">
              <a:defRPr/>
            </a:pPr>
            <a:endParaRPr lang="es-UY" sz="23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177" y="4649780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83">
              <a:defRPr/>
            </a:pPr>
            <a:r>
              <a:rPr lang="en-US" sz="23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271" y="764087"/>
            <a:ext cx="2788939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685" y="4034373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7983">
              <a:defRPr/>
            </a:pPr>
            <a:endParaRPr lang="en-US" sz="23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3547" y="2005282"/>
            <a:ext cx="3621359" cy="8308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983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7983">
              <a:defRPr/>
            </a:pPr>
            <a:r>
              <a:rPr lang="en-US" sz="3199" b="1" dirty="0">
                <a:solidFill>
                  <a:prstClr val="white"/>
                </a:solidFill>
              </a:rPr>
              <a:t>FREEBUNDLE15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2238" y="1373307"/>
            <a:ext cx="502396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7983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202" y="3362339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983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737" y="711199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8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8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8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8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98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798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798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798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814" y="5341921"/>
            <a:ext cx="2546543" cy="30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83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589" y="4850174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4" indent="-169724" defTabSz="121798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24" indent="-169724" defTabSz="121798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24" indent="-169724" defTabSz="121798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591" y="4468203"/>
            <a:ext cx="591065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983">
              <a:defRPr/>
            </a:pPr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" y="6121200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B142FA9-E550-4313-AA96-60D477B63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49" y="926465"/>
            <a:ext cx="3800131" cy="216842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-21710" y="-15331"/>
            <a:ext cx="12185656" cy="68671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r="556"/>
          <a:stretch>
            <a:fillRect/>
          </a:stretch>
        </p:blipFill>
        <p:spPr>
          <a:xfrm>
            <a:off x="-32453" y="18313"/>
            <a:ext cx="12207683" cy="686682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0973" y="5612529"/>
            <a:ext cx="11667216" cy="854712"/>
          </a:xfrm>
        </p:spPr>
        <p:txBody>
          <a:bodyPr>
            <a:normAutofit/>
          </a:bodyPr>
          <a:lstStyle/>
          <a:p>
            <a:r>
              <a:rPr lang="en-US" dirty="0" smtClean="0"/>
              <a:t>GitHub</a:t>
            </a:r>
            <a:r>
              <a:rPr lang="en-US" dirty="0"/>
              <a:t>:- </a:t>
            </a:r>
            <a:r>
              <a:rPr lang="en-US" dirty="0">
                <a:hlinkClick r:id="rId8"/>
              </a:rPr>
              <a:t>https://github.com/paritosh22/Sentiment-Analysis-of-Restaurent-Reviewst.git</a:t>
            </a:r>
            <a:endParaRPr lang="en-US" dirty="0" smtClean="0"/>
          </a:p>
          <a:p>
            <a:r>
              <a:rPr lang="en-US" dirty="0" err="1" smtClean="0"/>
              <a:t>Colab</a:t>
            </a:r>
            <a:r>
              <a:rPr lang="en-US" dirty="0"/>
              <a:t>:- </a:t>
            </a:r>
            <a:r>
              <a:rPr lang="en-US" dirty="0">
                <a:hlinkClick r:id="rId9"/>
              </a:rPr>
              <a:t>https://colab.research.google.com/drive/1Oq5lGsoVrb6tz2wC5av9f2EP4U7uWWv8?usp=sharing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87" y="5033880"/>
            <a:ext cx="7315200" cy="566739"/>
          </a:xfrm>
        </p:spPr>
        <p:txBody>
          <a:bodyPr/>
          <a:lstStyle/>
          <a:p>
            <a:r>
              <a:rPr lang="en-US" dirty="0" smtClean="0"/>
              <a:t>Links:-</a:t>
            </a:r>
            <a:endParaRPr lang="en-US" dirty="0"/>
          </a:p>
        </p:txBody>
      </p: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353" y="6467241"/>
            <a:ext cx="569682" cy="3568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2" y="3164753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-132080" y="-71120"/>
            <a:ext cx="12324080" cy="6927291"/>
          </a:xfrm>
          <a:prstGeom prst="rect">
            <a:avLst/>
          </a:prstGeom>
          <a:solidFill>
            <a:srgbClr val="FAB44C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09" y="1337104"/>
            <a:ext cx="4076919" cy="34386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63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730674" y="1445549"/>
            <a:ext cx="10775255" cy="4320851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5913121" y="1445549"/>
            <a:ext cx="5595084" cy="432085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fld id="{DF774B5E-3D86-D744-9739-9A55B86C5C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AGENDA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6478439" y="2001329"/>
            <a:ext cx="4958819" cy="308900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End Uses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Solutions and Its Value Proposition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Customization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457189" indent="-457189" algn="l">
              <a:buFont typeface="+mj-lt"/>
              <a:buAutoNum type="arabicPeriod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691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19141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19141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PROJECT OVERVIEW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479060" y="1402280"/>
            <a:ext cx="9924397" cy="4325661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891" indent="-342891" algn="l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Introduction to Sentiment Analysis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Define sentiment analysis and its relevance to restaurant reviews.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Explain its applications in understanding customer feedback.</a:t>
            </a:r>
          </a:p>
          <a:p>
            <a:pPr marL="342891" indent="-342891" algn="l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Data Collection and Preprocessing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Describe the data collection process for restaurant reviews.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Highlight the importance of data cleaning and preprocessing steps.</a:t>
            </a:r>
          </a:p>
          <a:p>
            <a:pPr marL="342891" indent="-342891" algn="l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Text Analysis Techniques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Introduce feature extraction methods like TF-IDF and Count Vectorization.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Explain how these techniques convert text data into numerical form.</a:t>
            </a:r>
          </a:p>
          <a:p>
            <a:pPr marL="342891" indent="-342891" algn="l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Model Selection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Discuss the choice of machine learning models such as Multinomial Naive Bayes and Random Forest.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Explain the rationale behind model selection.</a:t>
            </a:r>
          </a:p>
          <a:p>
            <a:pPr marL="342891" indent="-342891" algn="l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Results and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Graphs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Present key findings from the analysis, including sentiment distribution and frequent positive/negative words.</a:t>
            </a:r>
          </a:p>
          <a:p>
            <a:pPr marL="800080" lvl="1" indent="-342891">
              <a:buFont typeface="+mj-lt"/>
              <a:buAutoNum type="alphaU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Highlight any interesting trends or patterns in restaurant reviews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583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19141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19141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END USERS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573950" y="1559563"/>
            <a:ext cx="9079009" cy="4321835"/>
          </a:xfrm>
          <a:prstGeom prst="rect">
            <a:avLst/>
          </a:prstGeom>
        </p:spPr>
        <p:txBody>
          <a:bodyPr numCol="1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Audience:</a:t>
            </a:r>
          </a:p>
          <a:p>
            <a:pPr marL="342891" indent="-342891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Owners/Managers: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They can gain insights into customer feedback to improve service and menu offerings. </a:t>
            </a:r>
          </a:p>
          <a:p>
            <a:pPr marL="342891" indent="-342891" algn="l">
              <a:buFont typeface="+mj-lt"/>
              <a:buAutoNum type="arabicPeriod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 algn="l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Seeking information on the quality of a restaurant's food and service.</a:t>
            </a:r>
          </a:p>
          <a:p>
            <a:pPr marL="342891" indent="-342891" algn="l">
              <a:buFont typeface="+mj-lt"/>
              <a:buAutoNum type="arabicPeriod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 algn="l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Critics/Bloggers: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Using sentiment analysis to support their reviews.</a:t>
            </a:r>
          </a:p>
          <a:p>
            <a:pPr marL="342891" indent="-342891" algn="l">
              <a:buFont typeface="+mj-lt"/>
              <a:buAutoNum type="arabicPeriod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 algn="l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Researchers: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Analyzing sentiment trends and patterns in restaurant reviews for academic or market research.</a:t>
            </a:r>
          </a:p>
          <a:p>
            <a:pPr marL="342891" indent="-342891" algn="l">
              <a:buFont typeface="+mj-lt"/>
              <a:buAutoNum type="arabicPeriod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 algn="l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Delivery Services: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Companies like food delivery apps use sentiment analysis to assess restaurant ratings and customer feedback to improve partner restaurant selections.</a:t>
            </a:r>
          </a:p>
          <a:p>
            <a:pPr marL="342891" indent="-342891" algn="l">
              <a:buFont typeface="+mj-lt"/>
              <a:buAutoNum type="arabicPeriod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 algn="l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Investors: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Investors in the restaurant industry may use sentiment analysis to gauge the public's perception of specific restaurant chains and make investment decisions.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369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19141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19141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My Solution and Value Proposition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797622" y="1612692"/>
            <a:ext cx="9079009" cy="4321835"/>
          </a:xfrm>
          <a:prstGeom prst="rect">
            <a:avLst/>
          </a:prstGeom>
        </p:spPr>
        <p:txBody>
          <a:bodyPr numCol="1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</a:p>
          <a:p>
            <a:pPr algn="l">
              <a:lnSpc>
                <a:spcPct val="150000"/>
              </a:lnSpc>
            </a:pPr>
            <a:r>
              <a:rPr lang="en-US" sz="1600" b="0" dirty="0"/>
              <a:t>I think the propose to develop a Sentiment Analysis tool for restaurant reviews which will automatically analyze and classify reviews into positive, negative, or neutral sentiments, helping both restaurant owners and fellow diners make decisions.</a:t>
            </a:r>
          </a:p>
          <a:p>
            <a:pPr algn="l">
              <a:lnSpc>
                <a:spcPct val="150000"/>
              </a:lnSpc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/>
              <a:t>Value Proposition:</a:t>
            </a:r>
          </a:p>
          <a:p>
            <a:pPr algn="l">
              <a:lnSpc>
                <a:spcPct val="150000"/>
              </a:lnSpc>
            </a:pPr>
            <a:r>
              <a:rPr lang="en-US" sz="1600" b="0" dirty="0"/>
              <a:t>This Sentiment Analysis transforms restaurant reviews into actionable insights, making dining decisions easier for consumers, and providing restaurant owners with a competitive edge in the market. It also offers students valuable real-world experience in data analysis and machine learning.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616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19141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19141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93275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did you personalize the project?</a:t>
            </a:r>
            <a:endParaRPr lang="en-US" sz="28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573951" y="1498878"/>
            <a:ext cx="9950276" cy="4263568"/>
          </a:xfrm>
          <a:prstGeom prst="rect">
            <a:avLst/>
          </a:prstGeom>
        </p:spPr>
        <p:txBody>
          <a:bodyPr numCol="1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have used my personal hands on experience and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knowledge of language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the project.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have used graphs and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heatmap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which we can  understand data visually through data visualization 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have used 3 models in my project which gives me different accuracy scores.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Multinomial </a:t>
            </a:r>
            <a:r>
              <a:rPr lang="en-US" sz="1600" dirty="0"/>
              <a:t>Naive Bayes [77.5%]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Random Forest Classifier </a:t>
            </a:r>
            <a:r>
              <a:rPr lang="en-US" sz="1600" dirty="0"/>
              <a:t>[74.5%]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Decision Tree Classifier [72</a:t>
            </a:r>
            <a:r>
              <a:rPr lang="en-US" sz="1600" dirty="0" smtClean="0"/>
              <a:t>%]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Along with training a model, I have used </a:t>
            </a:r>
            <a:r>
              <a:rPr lang="en-US" sz="1600" dirty="0" err="1"/>
              <a:t>H</a:t>
            </a:r>
            <a:r>
              <a:rPr lang="en-US" sz="1600" dirty="0" err="1" smtClean="0"/>
              <a:t>yperparameters</a:t>
            </a:r>
            <a:r>
              <a:rPr lang="en-US" sz="1600" dirty="0" smtClean="0"/>
              <a:t> Tuning which increases my score by 1% in the multinomial naive </a:t>
            </a:r>
            <a:r>
              <a:rPr lang="en-US" sz="1600" dirty="0" err="1" smtClean="0"/>
              <a:t>bayes</a:t>
            </a:r>
            <a:r>
              <a:rPr lang="en-US" sz="1600" dirty="0" smtClean="0"/>
              <a:t> model.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In the end of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</a:t>
            </a:r>
            <a:r>
              <a:rPr lang="en-US" sz="1600" dirty="0" err="1" smtClean="0"/>
              <a:t>ppt</a:t>
            </a:r>
            <a:r>
              <a:rPr lang="en-US" sz="1600" dirty="0" smtClean="0"/>
              <a:t>, I have listed the GitHub repository and google </a:t>
            </a:r>
            <a:r>
              <a:rPr lang="en-US" sz="1600" dirty="0" err="1" smtClean="0"/>
              <a:t>colab</a:t>
            </a:r>
            <a:r>
              <a:rPr lang="en-US" sz="1600" dirty="0" smtClean="0"/>
              <a:t> </a:t>
            </a:r>
            <a:r>
              <a:rPr lang="en-US" sz="1600" dirty="0"/>
              <a:t>links</a:t>
            </a:r>
            <a:endParaRPr lang="en-US" sz="1600" dirty="0" smtClean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31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02239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02239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MODELLING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573950" y="1555931"/>
            <a:ext cx="10282687" cy="3994479"/>
          </a:xfrm>
          <a:prstGeom prst="rect">
            <a:avLst/>
          </a:prstGeom>
        </p:spPr>
        <p:txBody>
          <a:bodyPr numCol="2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 smtClean="0"/>
              <a:t>1). </a:t>
            </a:r>
            <a:r>
              <a:rPr lang="en-US" sz="1600" dirty="0" smtClean="0"/>
              <a:t>Multinomial Naive Bayes:</a:t>
            </a:r>
            <a:endParaRPr lang="en-US" sz="1600" dirty="0" smtClean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Multinomial 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Naive Bayes is a probabilistic classification algorithm commonly used in natural language processing (NLP) and text classification tasks. </a:t>
            </a:r>
          </a:p>
          <a:p>
            <a:pPr algn="l"/>
            <a:endParaRPr lang="en-US" sz="1600" b="0" dirty="0" smtClean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This </a:t>
            </a:r>
            <a:r>
              <a:rPr lang="en-US" sz="1600" b="0" dirty="0"/>
              <a:t>requires a supervised learning technique that classifies every new document by assigning one or more class labels from a fixed or predefined class. 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It provides an alternative to the "heavy" AI-based semantic analysis and drastically simplifies textual data classification</a:t>
            </a:r>
            <a:r>
              <a:rPr lang="en-US" sz="1600" b="0" dirty="0" smtClean="0"/>
              <a:t>.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Naive Bayes which is computationally very efficient and easy to implement</a:t>
            </a:r>
          </a:p>
          <a:p>
            <a:pPr algn="l" fontAlgn="base"/>
            <a:endParaRPr lang="en-US" sz="1600" dirty="0"/>
          </a:p>
          <a:p>
            <a:pPr algn="l" fontAlgn="base"/>
            <a:r>
              <a:rPr lang="en-US" sz="1600" dirty="0" smtClean="0"/>
              <a:t>Advantages: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Low computation cost.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It can effectively work with large datasets.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For small sample sizes, Naive Bayes can outperform the most powerful alternatives.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Easy to implement, fast and accurate method of prediction.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Naive Bayes is used in prediction of weather reports based on atmospheric conditions (temp, wind, clouds, humidity etc.)</a:t>
            </a:r>
          </a:p>
          <a:p>
            <a:pPr algn="l" fontAlgn="base"/>
            <a:endParaRPr lang="en-US" sz="1600" b="0" dirty="0"/>
          </a:p>
          <a:p>
            <a:pPr algn="l"/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42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7C36CD57-CFB1-49EA-8143-846AA9487A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23261" b="23261"/>
          <a:stretch>
            <a:fillRect/>
          </a:stretch>
        </p:blipFill>
        <p:spPr>
          <a:xfrm>
            <a:off x="272973" y="1202239"/>
            <a:ext cx="11543324" cy="4628844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E968E6B-CDA8-49A6-95E3-E4BA12736000}"/>
              </a:ext>
            </a:extLst>
          </p:cNvPr>
          <p:cNvSpPr/>
          <p:nvPr/>
        </p:nvSpPr>
        <p:spPr>
          <a:xfrm>
            <a:off x="272973" y="1202239"/>
            <a:ext cx="11543324" cy="4628844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9000"/>
                </a:schemeClr>
              </a:gs>
              <a:gs pos="100000">
                <a:schemeClr val="accent4">
                  <a:alpha val="93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77A96D2-DE85-4084-8E77-F1218C09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950" y="6416138"/>
            <a:ext cx="447345" cy="3207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5A81E2-641A-445F-8C71-7BCB69290A63}"/>
              </a:ext>
            </a:extLst>
          </p:cNvPr>
          <p:cNvSpPr txBox="1">
            <a:spLocks/>
          </p:cNvSpPr>
          <p:nvPr/>
        </p:nvSpPr>
        <p:spPr>
          <a:xfrm>
            <a:off x="838201" y="476373"/>
            <a:ext cx="10599057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MODELLING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xmlns="" id="{6CE91F40-BE4F-4B87-A4CB-75D939BB66FF}"/>
              </a:ext>
            </a:extLst>
          </p:cNvPr>
          <p:cNvSpPr txBox="1">
            <a:spLocks/>
          </p:cNvSpPr>
          <p:nvPr/>
        </p:nvSpPr>
        <p:spPr>
          <a:xfrm>
            <a:off x="333356" y="865970"/>
            <a:ext cx="11569888" cy="266629"/>
          </a:xfrm>
          <a:prstGeom prst="rect">
            <a:avLst/>
          </a:prstGeom>
        </p:spPr>
        <p:txBody>
          <a:bodyPr vert="horz" lIns="91440" tIns="45720" rIns="91440" bIns="45720" numCol="1" spcCol="36576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Sentiment Analysis of Restaurant Reviews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573950" y="1555931"/>
            <a:ext cx="10282687" cy="3994479"/>
          </a:xfrm>
          <a:prstGeom prst="rect">
            <a:avLst/>
          </a:prstGeom>
        </p:spPr>
        <p:txBody>
          <a:bodyPr numCol="2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/>
              <a:t>2). </a:t>
            </a:r>
            <a:r>
              <a:rPr lang="en-US" sz="1600" dirty="0" smtClean="0"/>
              <a:t>Random Forest Classifier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Random Forest is </a:t>
            </a:r>
            <a:r>
              <a:rPr lang="en-US" sz="1600" b="0" dirty="0" smtClean="0"/>
              <a:t>one of the </a:t>
            </a:r>
            <a:r>
              <a:rPr lang="en-US" sz="1600" b="0" dirty="0"/>
              <a:t>popular machine learning algorithm that belongs to the supervised learning technique</a:t>
            </a:r>
            <a:r>
              <a:rPr lang="en-US" sz="1600" b="0" dirty="0" smtClean="0"/>
              <a:t>.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 smtClean="0"/>
              <a:t>Random </a:t>
            </a:r>
            <a:r>
              <a:rPr lang="en-US" sz="1600" b="0" dirty="0"/>
              <a:t>Forest is a classifier that contains a number of decision trees on various subsets of the given dataset and takes the average to improve the predictive accuracy of that dataset</a:t>
            </a:r>
            <a:r>
              <a:rPr lang="en-US" sz="1600" b="0" dirty="0" smtClean="0"/>
              <a:t>.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The greater number of trees in the forest leads to higher accuracy and prevents the problem of overfitting.  </a:t>
            </a:r>
            <a:endParaRPr lang="en-US" sz="1600" b="0" dirty="0" smtClean="0"/>
          </a:p>
          <a:p>
            <a:pPr marL="285744" indent="-285744" algn="l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en-US" sz="1600" b="0" dirty="0"/>
              <a:t>The random forest algorithm provides a higher level of accuracy in predicting outcomes over the decision tree algorithm.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600" dirty="0" smtClean="0"/>
              <a:t>Advantages</a:t>
            </a:r>
            <a:r>
              <a:rPr lang="en-US" sz="1600" dirty="0"/>
              <a:t>: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Random Forest is capable of performing both Classification and Regression tasks.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It is capable of handling large datasets with high dimensionality.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It enhances the accuracy of the model and prevents the overfitting issue.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Easy to implement, method of prediction.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r>
              <a:rPr lang="en-US" sz="1600" b="0" dirty="0"/>
              <a:t>It works well with both categorical and continuous values.</a:t>
            </a:r>
          </a:p>
          <a:p>
            <a:pPr marL="342891" indent="-342891" algn="l" fontAlgn="base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algn="l" fontAlgn="base"/>
            <a:endParaRPr lang="en-US" sz="1600" b="0" dirty="0"/>
          </a:p>
          <a:p>
            <a:pPr algn="l"/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4CA4441-4B39-411B-BC1F-CAE81C431780}"/>
              </a:ext>
            </a:extLst>
          </p:cNvPr>
          <p:cNvSpPr txBox="1">
            <a:spLocks/>
          </p:cNvSpPr>
          <p:nvPr/>
        </p:nvSpPr>
        <p:spPr>
          <a:xfrm>
            <a:off x="1158240" y="6214263"/>
            <a:ext cx="11033760" cy="6419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714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Palette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F7BE0A"/>
      </a:accent1>
      <a:accent2>
        <a:srgbClr val="FFAA0F"/>
      </a:accent2>
      <a:accent3>
        <a:srgbClr val="EB822B"/>
      </a:accent3>
      <a:accent4>
        <a:srgbClr val="E66330"/>
      </a:accent4>
      <a:accent5>
        <a:srgbClr val="E24733"/>
      </a:accent5>
      <a:accent6>
        <a:srgbClr val="CE3229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958</Words>
  <Application>Microsoft Office PowerPoint</Application>
  <PresentationFormat>Widescreen</PresentationFormat>
  <Paragraphs>222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Rounded MT Bold</vt:lpstr>
      <vt:lpstr>Calibri</vt:lpstr>
      <vt:lpstr>Georgia</vt:lpstr>
      <vt:lpstr>Montserrat Light</vt:lpstr>
      <vt:lpstr>Open Sans</vt:lpstr>
      <vt:lpstr>Segoe UI</vt:lpstr>
      <vt:lpstr>Wingdings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2020-09-25T17:16:28Z</dcterms:created>
  <dcterms:modified xsi:type="dcterms:W3CDTF">2023-09-27T13:18:43Z</dcterms:modified>
</cp:coreProperties>
</file>